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10287000" cx="18288000"/>
  <p:notesSz cx="6858000" cy="9144000"/>
  <p:embeddedFontLst>
    <p:embeddedFont>
      <p:font typeface="Parisienne"/>
      <p:regular r:id="rId25"/>
    </p:embeddedFont>
    <p:embeddedFont>
      <p:font typeface="Open Sans SemiBold"/>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SemiBold-regular.fntdata"/><Relationship Id="rId25" Type="http://schemas.openxmlformats.org/officeDocument/2006/relationships/font" Target="fonts/Parisienne-regular.fntdata"/><Relationship Id="rId28" Type="http://schemas.openxmlformats.org/officeDocument/2006/relationships/font" Target="fonts/OpenSansSemiBold-italic.fntdata"/><Relationship Id="rId27" Type="http://schemas.openxmlformats.org/officeDocument/2006/relationships/font" Target="fonts/OpenSansSemiBo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SemiBold-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5.xml"/><Relationship Id="rId33" Type="http://schemas.openxmlformats.org/officeDocument/2006/relationships/font" Target="fonts/OpenSans-boldItalic.fntdata"/><Relationship Id="rId10" Type="http://schemas.openxmlformats.org/officeDocument/2006/relationships/slide" Target="slides/slide4.xml"/><Relationship Id="rId32"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 name="Google Shape;11;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 name="Google Shape;12;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 name="Google Shape;69;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sp>
        <p:nvSpPr>
          <p:cNvPr id="86" name="Google Shape;86;p1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p1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9" name="Shape 89"/>
        <p:cNvGrpSpPr/>
        <p:nvPr/>
      </p:nvGrpSpPr>
      <p:grpSpPr>
        <a:xfrm>
          <a:off x="0" y="0"/>
          <a:ext cx="0" cy="0"/>
          <a:chOff x="0" y="0"/>
          <a:chExt cx="0" cy="0"/>
        </a:xfrm>
      </p:grpSpPr>
      <p:sp>
        <p:nvSpPr>
          <p:cNvPr id="90" name="Google Shape;90;p15"/>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 name="Google Shape;91;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92" name="Google Shape;92;p1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1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5" name="Shape 95"/>
        <p:cNvGrpSpPr/>
        <p:nvPr/>
      </p:nvGrpSpPr>
      <p:grpSpPr>
        <a:xfrm>
          <a:off x="0" y="0"/>
          <a:ext cx="0" cy="0"/>
          <a:chOff x="0" y="0"/>
          <a:chExt cx="0" cy="0"/>
        </a:xfrm>
      </p:grpSpPr>
      <p:sp>
        <p:nvSpPr>
          <p:cNvPr id="96" name="Google Shape;9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7" name="Google Shape;97;p1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98" name="Google Shape;98;p1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1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1" name="Shape 101"/>
        <p:cNvGrpSpPr/>
        <p:nvPr/>
      </p:nvGrpSpPr>
      <p:grpSpPr>
        <a:xfrm>
          <a:off x="0" y="0"/>
          <a:ext cx="0" cy="0"/>
          <a:chOff x="0" y="0"/>
          <a:chExt cx="0" cy="0"/>
        </a:xfrm>
      </p:grpSpPr>
      <p:sp>
        <p:nvSpPr>
          <p:cNvPr id="102" name="Google Shape;102;p17"/>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p17"/>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104" name="Google Shape;104;p1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p1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7" name="Shape 107"/>
        <p:cNvGrpSpPr/>
        <p:nvPr/>
      </p:nvGrpSpPr>
      <p:grpSpPr>
        <a:xfrm>
          <a:off x="0" y="0"/>
          <a:ext cx="0" cy="0"/>
          <a:chOff x="0" y="0"/>
          <a:chExt cx="0" cy="0"/>
        </a:xfrm>
      </p:grpSpPr>
      <p:sp>
        <p:nvSpPr>
          <p:cNvPr id="108" name="Google Shape;108;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 name="Google Shape;109;p18"/>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0" name="Google Shape;110;p18"/>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1" name="Google Shape;111;p1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p1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4" name="Shape 114"/>
        <p:cNvGrpSpPr/>
        <p:nvPr/>
      </p:nvGrpSpPr>
      <p:grpSpPr>
        <a:xfrm>
          <a:off x="0" y="0"/>
          <a:ext cx="0" cy="0"/>
          <a:chOff x="0" y="0"/>
          <a:chExt cx="0" cy="0"/>
        </a:xfrm>
      </p:grpSpPr>
      <p:sp>
        <p:nvSpPr>
          <p:cNvPr id="115" name="Google Shape;115;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 name="Google Shape;116;p19"/>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17" name="Google Shape;117;p19"/>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18" name="Google Shape;118;p19"/>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19" name="Google Shape;119;p19"/>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0" name="Google Shape;120;p1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 name="Google Shape;121;p1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3" name="Shape 123"/>
        <p:cNvGrpSpPr/>
        <p:nvPr/>
      </p:nvGrpSpPr>
      <p:grpSpPr>
        <a:xfrm>
          <a:off x="0" y="0"/>
          <a:ext cx="0" cy="0"/>
          <a:chOff x="0" y="0"/>
          <a:chExt cx="0" cy="0"/>
        </a:xfrm>
      </p:grpSpPr>
      <p:sp>
        <p:nvSpPr>
          <p:cNvPr id="124" name="Google Shape;12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 name="Google Shape;125;p2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p2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8" name="Shape 128"/>
        <p:cNvGrpSpPr/>
        <p:nvPr/>
      </p:nvGrpSpPr>
      <p:grpSpPr>
        <a:xfrm>
          <a:off x="0" y="0"/>
          <a:ext cx="0" cy="0"/>
          <a:chOff x="0" y="0"/>
          <a:chExt cx="0" cy="0"/>
        </a:xfrm>
      </p:grpSpPr>
      <p:sp>
        <p:nvSpPr>
          <p:cNvPr id="129" name="Google Shape;129;p21"/>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 name="Google Shape;130;p21"/>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31" name="Google Shape;131;p21"/>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32" name="Google Shape;132;p2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 name="Google Shape;133;p2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6" name="Google Shape;16;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5" name="Shape 135"/>
        <p:cNvGrpSpPr/>
        <p:nvPr/>
      </p:nvGrpSpPr>
      <p:grpSpPr>
        <a:xfrm>
          <a:off x="0" y="0"/>
          <a:ext cx="0" cy="0"/>
          <a:chOff x="0" y="0"/>
          <a:chExt cx="0" cy="0"/>
        </a:xfrm>
      </p:grpSpPr>
      <p:sp>
        <p:nvSpPr>
          <p:cNvPr id="136" name="Google Shape;136;p22"/>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7" name="Google Shape;137;p22"/>
          <p:cNvSpPr/>
          <p:nvPr>
            <p:ph idx="2" type="pic"/>
          </p:nvPr>
        </p:nvSpPr>
        <p:spPr>
          <a:xfrm>
            <a:off x="1792288" y="612775"/>
            <a:ext cx="5486400" cy="4114800"/>
          </a:xfrm>
          <a:prstGeom prst="rect">
            <a:avLst/>
          </a:prstGeom>
          <a:noFill/>
          <a:ln>
            <a:noFill/>
          </a:ln>
        </p:spPr>
      </p:sp>
      <p:sp>
        <p:nvSpPr>
          <p:cNvPr id="138" name="Google Shape;138;p22"/>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39" name="Google Shape;139;p2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p2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2" name="Shape 142"/>
        <p:cNvGrpSpPr/>
        <p:nvPr/>
      </p:nvGrpSpPr>
      <p:grpSpPr>
        <a:xfrm>
          <a:off x="0" y="0"/>
          <a:ext cx="0" cy="0"/>
          <a:chOff x="0" y="0"/>
          <a:chExt cx="0" cy="0"/>
        </a:xfrm>
      </p:grpSpPr>
      <p:sp>
        <p:nvSpPr>
          <p:cNvPr id="143" name="Google Shape;143;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4" name="Google Shape;144;p23"/>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45" name="Google Shape;145;p2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p2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8" name="Shape 148"/>
        <p:cNvGrpSpPr/>
        <p:nvPr/>
      </p:nvGrpSpPr>
      <p:grpSpPr>
        <a:xfrm>
          <a:off x="0" y="0"/>
          <a:ext cx="0" cy="0"/>
          <a:chOff x="0" y="0"/>
          <a:chExt cx="0" cy="0"/>
        </a:xfrm>
      </p:grpSpPr>
      <p:sp>
        <p:nvSpPr>
          <p:cNvPr id="149" name="Google Shape;149;p24"/>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0" name="Google Shape;150;p24"/>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1" name="Google Shape;151;p2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2" name="Google Shape;152;p2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8" name="Google Shape;28;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 name="Google Shape;34;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5" name="Google Shape;35;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5" name="Google Shape;55;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6" name="Google Shape;56;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0"/>
          <p:cNvSpPr/>
          <p:nvPr>
            <p:ph idx="2" type="pic"/>
          </p:nvPr>
        </p:nvSpPr>
        <p:spPr>
          <a:xfrm>
            <a:off x="1792288" y="612775"/>
            <a:ext cx="5486400" cy="4114800"/>
          </a:xfrm>
          <a:prstGeom prst="rect">
            <a:avLst/>
          </a:prstGeom>
          <a:noFill/>
          <a:ln>
            <a:noFill/>
          </a:ln>
        </p:spPr>
      </p:sp>
      <p:sp>
        <p:nvSpPr>
          <p:cNvPr id="62" name="Google Shape;62;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 name="Google Shape;63;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4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4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128787" y="-72437"/>
            <a:ext cx="18545573" cy="10431874"/>
          </a:xfrm>
          <a:prstGeom prst="rect">
            <a:avLst/>
          </a:prstGeom>
          <a:noFill/>
          <a:ln>
            <a:noFill/>
          </a:ln>
        </p:spPr>
      </p:pic>
      <p:sp>
        <p:nvSpPr>
          <p:cNvPr id="7" name="Google Shape;7;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44312B"/>
              </a:buClr>
              <a:buSzPts val="6000"/>
              <a:buFont typeface="Parisienne"/>
              <a:buNone/>
              <a:defRPr i="0" sz="6000" u="none" cap="none" strike="noStrike">
                <a:solidFill>
                  <a:srgbClr val="44312B"/>
                </a:solidFill>
                <a:latin typeface="Parisienne"/>
                <a:ea typeface="Parisienne"/>
                <a:cs typeface="Parisienne"/>
                <a:sym typeface="Parisienn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 name="Google Shape;8;p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rgbClr val="44312B"/>
              </a:buClr>
              <a:buSzPts val="3200"/>
              <a:buFont typeface="Open Sans"/>
              <a:buChar char="•"/>
              <a:defRPr i="0" sz="3200" u="none" cap="none" strike="noStrike">
                <a:solidFill>
                  <a:srgbClr val="44312B"/>
                </a:solidFill>
                <a:latin typeface="Open Sans"/>
                <a:ea typeface="Open Sans"/>
                <a:cs typeface="Open Sans"/>
                <a:sym typeface="Open Sans"/>
              </a:defRPr>
            </a:lvl1pPr>
            <a:lvl2pPr indent="-406400" lvl="1" marL="914400" marR="0" rtl="0" algn="l">
              <a:spcBef>
                <a:spcPts val="560"/>
              </a:spcBef>
              <a:spcAft>
                <a:spcPts val="0"/>
              </a:spcAft>
              <a:buClr>
                <a:srgbClr val="44312B"/>
              </a:buClr>
              <a:buSzPts val="2800"/>
              <a:buFont typeface="Open Sans"/>
              <a:buChar char="–"/>
              <a:defRPr i="0" sz="2800" u="none" cap="none" strike="noStrike">
                <a:solidFill>
                  <a:srgbClr val="44312B"/>
                </a:solidFill>
                <a:latin typeface="Open Sans"/>
                <a:ea typeface="Open Sans"/>
                <a:cs typeface="Open Sans"/>
                <a:sym typeface="Open Sans"/>
              </a:defRPr>
            </a:lvl2pPr>
            <a:lvl3pPr indent="-381000" lvl="2" marL="1371600" marR="0" rtl="0" algn="l">
              <a:spcBef>
                <a:spcPts val="480"/>
              </a:spcBef>
              <a:spcAft>
                <a:spcPts val="0"/>
              </a:spcAft>
              <a:buClr>
                <a:srgbClr val="44312B"/>
              </a:buClr>
              <a:buSzPts val="2400"/>
              <a:buFont typeface="Open Sans"/>
              <a:buChar char="•"/>
              <a:defRPr i="0" sz="2400" u="none" cap="none" strike="noStrike">
                <a:solidFill>
                  <a:srgbClr val="44312B"/>
                </a:solidFill>
                <a:latin typeface="Open Sans"/>
                <a:ea typeface="Open Sans"/>
                <a:cs typeface="Open Sans"/>
                <a:sym typeface="Open Sans"/>
              </a:defRPr>
            </a:lvl3pPr>
            <a:lvl4pPr indent="-355600" lvl="3" marL="1828800" marR="0" rtl="0" algn="l">
              <a:spcBef>
                <a:spcPts val="400"/>
              </a:spcBef>
              <a:spcAft>
                <a:spcPts val="0"/>
              </a:spcAft>
              <a:buClr>
                <a:srgbClr val="44312B"/>
              </a:buClr>
              <a:buSzPts val="2000"/>
              <a:buFont typeface="Open Sans"/>
              <a:buChar char="–"/>
              <a:defRPr i="0" sz="2000" u="none" cap="none" strike="noStrike">
                <a:solidFill>
                  <a:srgbClr val="44312B"/>
                </a:solidFill>
                <a:latin typeface="Open Sans"/>
                <a:ea typeface="Open Sans"/>
                <a:cs typeface="Open Sans"/>
                <a:sym typeface="Open Sans"/>
              </a:defRPr>
            </a:lvl4pPr>
            <a:lvl5pPr indent="-355600" lvl="4" marL="2286000" marR="0" rtl="0" algn="l">
              <a:spcBef>
                <a:spcPts val="400"/>
              </a:spcBef>
              <a:spcAft>
                <a:spcPts val="0"/>
              </a:spcAft>
              <a:buClr>
                <a:srgbClr val="44312B"/>
              </a:buClr>
              <a:buSzPts val="2000"/>
              <a:buFont typeface="Open Sans"/>
              <a:buChar char="»"/>
              <a:defRPr i="0" sz="2000" u="none" cap="none" strike="noStrike">
                <a:solidFill>
                  <a:srgbClr val="44312B"/>
                </a:solidFill>
                <a:latin typeface="Open Sans"/>
                <a:ea typeface="Open Sans"/>
                <a:cs typeface="Open Sans"/>
                <a:sym typeface="Open Sans"/>
              </a:defRPr>
            </a:lvl5pPr>
            <a:lvl6pPr indent="-355600" lvl="5" marL="2743200" marR="0" rtl="0" algn="l">
              <a:spcBef>
                <a:spcPts val="400"/>
              </a:spcBef>
              <a:spcAft>
                <a:spcPts val="0"/>
              </a:spcAft>
              <a:buClr>
                <a:srgbClr val="44312B"/>
              </a:buClr>
              <a:buSzPts val="2000"/>
              <a:buFont typeface="Open Sans"/>
              <a:buChar char="•"/>
              <a:defRPr i="0" sz="2000" u="none" cap="none" strike="noStrike">
                <a:solidFill>
                  <a:srgbClr val="44312B"/>
                </a:solidFill>
                <a:latin typeface="Open Sans"/>
                <a:ea typeface="Open Sans"/>
                <a:cs typeface="Open Sans"/>
                <a:sym typeface="Open Sans"/>
              </a:defRPr>
            </a:lvl6pPr>
            <a:lvl7pPr indent="-355600" lvl="6" marL="3200400" marR="0" rtl="0" algn="l">
              <a:spcBef>
                <a:spcPts val="400"/>
              </a:spcBef>
              <a:spcAft>
                <a:spcPts val="0"/>
              </a:spcAft>
              <a:buClr>
                <a:srgbClr val="44312B"/>
              </a:buClr>
              <a:buSzPts val="2000"/>
              <a:buFont typeface="Open Sans"/>
              <a:buChar char="•"/>
              <a:defRPr i="0" sz="2000" u="none" cap="none" strike="noStrike">
                <a:solidFill>
                  <a:srgbClr val="44312B"/>
                </a:solidFill>
                <a:latin typeface="Open Sans"/>
                <a:ea typeface="Open Sans"/>
                <a:cs typeface="Open Sans"/>
                <a:sym typeface="Open Sans"/>
              </a:defRPr>
            </a:lvl7pPr>
            <a:lvl8pPr indent="-355600" lvl="7" marL="3657600" marR="0" rtl="0" algn="l">
              <a:spcBef>
                <a:spcPts val="400"/>
              </a:spcBef>
              <a:spcAft>
                <a:spcPts val="0"/>
              </a:spcAft>
              <a:buClr>
                <a:srgbClr val="44312B"/>
              </a:buClr>
              <a:buSzPts val="2000"/>
              <a:buFont typeface="Open Sans"/>
              <a:buChar char="•"/>
              <a:defRPr i="0" sz="2000" u="none" cap="none" strike="noStrike">
                <a:solidFill>
                  <a:srgbClr val="44312B"/>
                </a:solidFill>
                <a:latin typeface="Open Sans"/>
                <a:ea typeface="Open Sans"/>
                <a:cs typeface="Open Sans"/>
                <a:sym typeface="Open Sans"/>
              </a:defRPr>
            </a:lvl8pPr>
            <a:lvl9pPr indent="-355600" lvl="8" marL="4114800" marR="0" rtl="0" algn="l">
              <a:spcBef>
                <a:spcPts val="400"/>
              </a:spcBef>
              <a:spcAft>
                <a:spcPts val="0"/>
              </a:spcAft>
              <a:buClr>
                <a:srgbClr val="44312B"/>
              </a:buClr>
              <a:buSzPts val="2000"/>
              <a:buFont typeface="Open Sans"/>
              <a:buChar char="•"/>
              <a:defRPr i="0" sz="2000" u="none" cap="none" strike="noStrike">
                <a:solidFill>
                  <a:srgbClr val="44312B"/>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78" name="Shape 78"/>
        <p:cNvGrpSpPr/>
        <p:nvPr/>
      </p:nvGrpSpPr>
      <p:grpSpPr>
        <a:xfrm>
          <a:off x="0" y="0"/>
          <a:ext cx="0" cy="0"/>
          <a:chOff x="0" y="0"/>
          <a:chExt cx="0" cy="0"/>
        </a:xfrm>
      </p:grpSpPr>
      <p:pic>
        <p:nvPicPr>
          <p:cNvPr id="79" name="Google Shape;79;p13"/>
          <p:cNvPicPr preferRelativeResize="0"/>
          <p:nvPr/>
        </p:nvPicPr>
        <p:blipFill>
          <a:blip r:embed="rId1">
            <a:alphaModFix/>
          </a:blip>
          <a:stretch>
            <a:fillRect/>
          </a:stretch>
        </p:blipFill>
        <p:spPr>
          <a:xfrm>
            <a:off x="0" y="0"/>
            <a:ext cx="18287995" cy="10287000"/>
          </a:xfrm>
          <a:prstGeom prst="rect">
            <a:avLst/>
          </a:prstGeom>
          <a:noFill/>
          <a:ln>
            <a:noFill/>
          </a:ln>
        </p:spPr>
      </p:pic>
      <p:sp>
        <p:nvSpPr>
          <p:cNvPr id="80" name="Google Shape;8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44312B"/>
              </a:buClr>
              <a:buSzPts val="6000"/>
              <a:buFont typeface="Parisienne"/>
              <a:buNone/>
              <a:defRPr i="0" sz="6000" u="none" cap="none" strike="noStrike">
                <a:solidFill>
                  <a:srgbClr val="44312B"/>
                </a:solidFill>
                <a:latin typeface="Parisienne"/>
                <a:ea typeface="Parisienne"/>
                <a:cs typeface="Parisienne"/>
                <a:sym typeface="Parisienn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1" name="Google Shape;81;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rgbClr val="44312B"/>
              </a:buClr>
              <a:buSzPts val="3200"/>
              <a:buFont typeface="Open Sans"/>
              <a:buChar char="•"/>
              <a:defRPr i="0" sz="3200" u="none" cap="none" strike="noStrike">
                <a:solidFill>
                  <a:srgbClr val="44312B"/>
                </a:solidFill>
                <a:latin typeface="Open Sans"/>
                <a:ea typeface="Open Sans"/>
                <a:cs typeface="Open Sans"/>
                <a:sym typeface="Open Sans"/>
              </a:defRPr>
            </a:lvl1pPr>
            <a:lvl2pPr indent="-406400" lvl="1" marL="914400" marR="0" rtl="0" algn="l">
              <a:spcBef>
                <a:spcPts val="560"/>
              </a:spcBef>
              <a:spcAft>
                <a:spcPts val="0"/>
              </a:spcAft>
              <a:buClr>
                <a:srgbClr val="44312B"/>
              </a:buClr>
              <a:buSzPts val="2800"/>
              <a:buFont typeface="Open Sans"/>
              <a:buChar char="–"/>
              <a:defRPr i="0" sz="2800" u="none" cap="none" strike="noStrike">
                <a:solidFill>
                  <a:srgbClr val="44312B"/>
                </a:solidFill>
                <a:latin typeface="Open Sans"/>
                <a:ea typeface="Open Sans"/>
                <a:cs typeface="Open Sans"/>
                <a:sym typeface="Open Sans"/>
              </a:defRPr>
            </a:lvl2pPr>
            <a:lvl3pPr indent="-381000" lvl="2" marL="1371600" marR="0" rtl="0" algn="l">
              <a:spcBef>
                <a:spcPts val="480"/>
              </a:spcBef>
              <a:spcAft>
                <a:spcPts val="0"/>
              </a:spcAft>
              <a:buClr>
                <a:srgbClr val="44312B"/>
              </a:buClr>
              <a:buSzPts val="2400"/>
              <a:buFont typeface="Open Sans"/>
              <a:buChar char="•"/>
              <a:defRPr i="0" sz="2400" u="none" cap="none" strike="noStrike">
                <a:solidFill>
                  <a:srgbClr val="44312B"/>
                </a:solidFill>
                <a:latin typeface="Open Sans"/>
                <a:ea typeface="Open Sans"/>
                <a:cs typeface="Open Sans"/>
                <a:sym typeface="Open Sans"/>
              </a:defRPr>
            </a:lvl3pPr>
            <a:lvl4pPr indent="-355600" lvl="3" marL="1828800" marR="0" rtl="0" algn="l">
              <a:spcBef>
                <a:spcPts val="400"/>
              </a:spcBef>
              <a:spcAft>
                <a:spcPts val="0"/>
              </a:spcAft>
              <a:buClr>
                <a:srgbClr val="44312B"/>
              </a:buClr>
              <a:buSzPts val="2000"/>
              <a:buFont typeface="Open Sans"/>
              <a:buChar char="–"/>
              <a:defRPr i="0" sz="2000" u="none" cap="none" strike="noStrike">
                <a:solidFill>
                  <a:srgbClr val="44312B"/>
                </a:solidFill>
                <a:latin typeface="Open Sans"/>
                <a:ea typeface="Open Sans"/>
                <a:cs typeface="Open Sans"/>
                <a:sym typeface="Open Sans"/>
              </a:defRPr>
            </a:lvl4pPr>
            <a:lvl5pPr indent="-355600" lvl="4" marL="2286000" marR="0" rtl="0" algn="l">
              <a:spcBef>
                <a:spcPts val="400"/>
              </a:spcBef>
              <a:spcAft>
                <a:spcPts val="0"/>
              </a:spcAft>
              <a:buClr>
                <a:srgbClr val="44312B"/>
              </a:buClr>
              <a:buSzPts val="2000"/>
              <a:buFont typeface="Open Sans"/>
              <a:buChar char="»"/>
              <a:defRPr i="0" sz="2000" u="none" cap="none" strike="noStrike">
                <a:solidFill>
                  <a:srgbClr val="44312B"/>
                </a:solidFill>
                <a:latin typeface="Open Sans"/>
                <a:ea typeface="Open Sans"/>
                <a:cs typeface="Open Sans"/>
                <a:sym typeface="Open Sans"/>
              </a:defRPr>
            </a:lvl5pPr>
            <a:lvl6pPr indent="-355600" lvl="5" marL="2743200" marR="0" rtl="0" algn="l">
              <a:spcBef>
                <a:spcPts val="400"/>
              </a:spcBef>
              <a:spcAft>
                <a:spcPts val="0"/>
              </a:spcAft>
              <a:buClr>
                <a:srgbClr val="44312B"/>
              </a:buClr>
              <a:buSzPts val="2000"/>
              <a:buFont typeface="Open Sans"/>
              <a:buChar char="•"/>
              <a:defRPr i="0" sz="2000" u="none" cap="none" strike="noStrike">
                <a:solidFill>
                  <a:srgbClr val="44312B"/>
                </a:solidFill>
                <a:latin typeface="Open Sans"/>
                <a:ea typeface="Open Sans"/>
                <a:cs typeface="Open Sans"/>
                <a:sym typeface="Open Sans"/>
              </a:defRPr>
            </a:lvl6pPr>
            <a:lvl7pPr indent="-355600" lvl="6" marL="3200400" marR="0" rtl="0" algn="l">
              <a:spcBef>
                <a:spcPts val="400"/>
              </a:spcBef>
              <a:spcAft>
                <a:spcPts val="0"/>
              </a:spcAft>
              <a:buClr>
                <a:srgbClr val="44312B"/>
              </a:buClr>
              <a:buSzPts val="2000"/>
              <a:buFont typeface="Open Sans"/>
              <a:buChar char="•"/>
              <a:defRPr i="0" sz="2000" u="none" cap="none" strike="noStrike">
                <a:solidFill>
                  <a:srgbClr val="44312B"/>
                </a:solidFill>
                <a:latin typeface="Open Sans"/>
                <a:ea typeface="Open Sans"/>
                <a:cs typeface="Open Sans"/>
                <a:sym typeface="Open Sans"/>
              </a:defRPr>
            </a:lvl7pPr>
            <a:lvl8pPr indent="-355600" lvl="7" marL="3657600" marR="0" rtl="0" algn="l">
              <a:spcBef>
                <a:spcPts val="400"/>
              </a:spcBef>
              <a:spcAft>
                <a:spcPts val="0"/>
              </a:spcAft>
              <a:buClr>
                <a:srgbClr val="44312B"/>
              </a:buClr>
              <a:buSzPts val="2000"/>
              <a:buFont typeface="Open Sans"/>
              <a:buChar char="•"/>
              <a:defRPr i="0" sz="2000" u="none" cap="none" strike="noStrike">
                <a:solidFill>
                  <a:srgbClr val="44312B"/>
                </a:solidFill>
                <a:latin typeface="Open Sans"/>
                <a:ea typeface="Open Sans"/>
                <a:cs typeface="Open Sans"/>
                <a:sym typeface="Open Sans"/>
              </a:defRPr>
            </a:lvl8pPr>
            <a:lvl9pPr indent="-355600" lvl="8" marL="4114800" marR="0" rtl="0" algn="l">
              <a:spcBef>
                <a:spcPts val="400"/>
              </a:spcBef>
              <a:spcAft>
                <a:spcPts val="0"/>
              </a:spcAft>
              <a:buClr>
                <a:srgbClr val="44312B"/>
              </a:buClr>
              <a:buSzPts val="2000"/>
              <a:buFont typeface="Open Sans"/>
              <a:buChar char="•"/>
              <a:defRPr i="0" sz="2000" u="none" cap="none" strike="noStrike">
                <a:solidFill>
                  <a:srgbClr val="44312B"/>
                </a:solidFill>
                <a:latin typeface="Open Sans"/>
                <a:ea typeface="Open Sans"/>
                <a:cs typeface="Open Sans"/>
                <a:sym typeface="Open Sans"/>
              </a:defRPr>
            </a:lvl9pPr>
          </a:lstStyle>
          <a:p/>
        </p:txBody>
      </p:sp>
      <p:sp>
        <p:nvSpPr>
          <p:cNvPr id="82" name="Google Shape;82;p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2.png"/><Relationship Id="rId4" Type="http://schemas.openxmlformats.org/officeDocument/2006/relationships/image" Target="../media/image51.jpg"/><Relationship Id="rId5"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2.png"/><Relationship Id="rId4" Type="http://schemas.openxmlformats.org/officeDocument/2006/relationships/image" Target="../media/image47.jpg"/><Relationship Id="rId5" Type="http://schemas.openxmlformats.org/officeDocument/2006/relationships/image" Target="../media/image22.png"/><Relationship Id="rId6"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9.png"/><Relationship Id="rId4" Type="http://schemas.openxmlformats.org/officeDocument/2006/relationships/image" Target="../media/image36.jpg"/><Relationship Id="rId9" Type="http://schemas.openxmlformats.org/officeDocument/2006/relationships/image" Target="../media/image17.png"/><Relationship Id="rId5" Type="http://schemas.openxmlformats.org/officeDocument/2006/relationships/image" Target="../media/image33.jpg"/><Relationship Id="rId6" Type="http://schemas.openxmlformats.org/officeDocument/2006/relationships/image" Target="../media/image44.jpg"/><Relationship Id="rId7" Type="http://schemas.openxmlformats.org/officeDocument/2006/relationships/image" Target="../media/image41.jpg"/><Relationship Id="rId8"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0.jpg"/><Relationship Id="rId4" Type="http://schemas.openxmlformats.org/officeDocument/2006/relationships/image" Target="../media/image49.jpg"/><Relationship Id="rId5" Type="http://schemas.openxmlformats.org/officeDocument/2006/relationships/image" Target="../media/image10.png"/><Relationship Id="rId6"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2.png"/><Relationship Id="rId4" Type="http://schemas.openxmlformats.org/officeDocument/2006/relationships/image" Target="../media/image45.jpg"/><Relationship Id="rId5" Type="http://schemas.openxmlformats.org/officeDocument/2006/relationships/image" Target="../media/image50.jpg"/><Relationship Id="rId6" Type="http://schemas.openxmlformats.org/officeDocument/2006/relationships/image" Target="../media/image43.jpg"/><Relationship Id="rId7" Type="http://schemas.openxmlformats.org/officeDocument/2006/relationships/image" Target="../media/image13.png"/><Relationship Id="rId8"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22.png"/><Relationship Id="rId5" Type="http://schemas.openxmlformats.org/officeDocument/2006/relationships/image" Target="../media/image37.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2.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12.jpg"/><Relationship Id="rId6" Type="http://schemas.openxmlformats.org/officeDocument/2006/relationships/image" Target="../media/image1.jpg"/><Relationship Id="rId7" Type="http://schemas.openxmlformats.org/officeDocument/2006/relationships/image" Target="../media/image10.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27.jpg"/><Relationship Id="rId5" Type="http://schemas.openxmlformats.org/officeDocument/2006/relationships/image" Target="../media/image5.jpg"/><Relationship Id="rId6" Type="http://schemas.openxmlformats.org/officeDocument/2006/relationships/image" Target="../media/image14.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1.jpg"/><Relationship Id="rId5" Type="http://schemas.openxmlformats.org/officeDocument/2006/relationships/image" Target="../media/image3.jpg"/><Relationship Id="rId6" Type="http://schemas.openxmlformats.org/officeDocument/2006/relationships/image" Target="../media/image2.jpg"/><Relationship Id="rId7" Type="http://schemas.openxmlformats.org/officeDocument/2006/relationships/image" Target="../media/image15.jpg"/><Relationship Id="rId8"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24.jpg"/><Relationship Id="rId5" Type="http://schemas.openxmlformats.org/officeDocument/2006/relationships/image" Target="../media/image25.jpg"/><Relationship Id="rId6" Type="http://schemas.openxmlformats.org/officeDocument/2006/relationships/image" Target="../media/image21.jpg"/><Relationship Id="rId7" Type="http://schemas.openxmlformats.org/officeDocument/2006/relationships/image" Target="../media/image17.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4.jpg"/><Relationship Id="rId4" Type="http://schemas.openxmlformats.org/officeDocument/2006/relationships/image" Target="../media/image29.jpg"/><Relationship Id="rId5" Type="http://schemas.openxmlformats.org/officeDocument/2006/relationships/image" Target="../media/image46.jpg"/><Relationship Id="rId6" Type="http://schemas.openxmlformats.org/officeDocument/2006/relationships/image" Target="../media/image30.jpg"/><Relationship Id="rId7"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2.jpg"/><Relationship Id="rId4" Type="http://schemas.openxmlformats.org/officeDocument/2006/relationships/image" Target="../media/image48.jpg"/><Relationship Id="rId5" Type="http://schemas.openxmlformats.org/officeDocument/2006/relationships/image" Target="../media/image35.jpg"/><Relationship Id="rId6" Type="http://schemas.openxmlformats.org/officeDocument/2006/relationships/image" Target="../media/image38.jpg"/><Relationship Id="rId7"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795B"/>
        </a:solidFill>
      </p:bgPr>
    </p:bg>
    <p:spTree>
      <p:nvGrpSpPr>
        <p:cNvPr id="157" name="Shape 157"/>
        <p:cNvGrpSpPr/>
        <p:nvPr/>
      </p:nvGrpSpPr>
      <p:grpSpPr>
        <a:xfrm>
          <a:off x="0" y="0"/>
          <a:ext cx="0" cy="0"/>
          <a:chOff x="0" y="0"/>
          <a:chExt cx="0" cy="0"/>
        </a:xfrm>
      </p:grpSpPr>
      <p:pic>
        <p:nvPicPr>
          <p:cNvPr id="158" name="Google Shape;158;p25"/>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159" name="Google Shape;159;p25"/>
          <p:cNvPicPr preferRelativeResize="0"/>
          <p:nvPr/>
        </p:nvPicPr>
        <p:blipFill rotWithShape="1">
          <a:blip r:embed="rId4">
            <a:alphaModFix/>
          </a:blip>
          <a:srcRect b="14444" l="9174" r="0" t="23619"/>
          <a:stretch/>
        </p:blipFill>
        <p:spPr>
          <a:xfrm>
            <a:off x="0" y="944309"/>
            <a:ext cx="18288000" cy="8313991"/>
          </a:xfrm>
          <a:prstGeom prst="rect">
            <a:avLst/>
          </a:prstGeom>
          <a:noFill/>
          <a:ln>
            <a:noFill/>
          </a:ln>
        </p:spPr>
      </p:pic>
      <p:sp>
        <p:nvSpPr>
          <p:cNvPr id="160" name="Google Shape;160;p25"/>
          <p:cNvSpPr/>
          <p:nvPr/>
        </p:nvSpPr>
        <p:spPr>
          <a:xfrm>
            <a:off x="2653825" y="6856538"/>
            <a:ext cx="12980350" cy="3359236"/>
          </a:xfrm>
          <a:custGeom>
            <a:rect b="b" l="l" r="r" t="t"/>
            <a:pathLst>
              <a:path extrusionOk="0" h="3359236" w="12980350">
                <a:moveTo>
                  <a:pt x="0" y="0"/>
                </a:moveTo>
                <a:lnTo>
                  <a:pt x="12980350" y="0"/>
                </a:lnTo>
                <a:lnTo>
                  <a:pt x="12980350" y="3359236"/>
                </a:lnTo>
                <a:lnTo>
                  <a:pt x="0" y="3359236"/>
                </a:lnTo>
                <a:lnTo>
                  <a:pt x="0" y="0"/>
                </a:lnTo>
                <a:close/>
              </a:path>
            </a:pathLst>
          </a:custGeom>
          <a:blipFill rotWithShape="1">
            <a:blip r:embed="rId5">
              <a:alphaModFix/>
            </a:blip>
            <a:stretch>
              <a:fillRect b="0" l="0" r="0" t="0"/>
            </a:stretch>
          </a:blipFill>
          <a:ln>
            <a:noFill/>
          </a:ln>
        </p:spPr>
      </p:sp>
      <p:grpSp>
        <p:nvGrpSpPr>
          <p:cNvPr id="161" name="Google Shape;161;p25"/>
          <p:cNvGrpSpPr/>
          <p:nvPr/>
        </p:nvGrpSpPr>
        <p:grpSpPr>
          <a:xfrm>
            <a:off x="4572000" y="7053053"/>
            <a:ext cx="9144000" cy="5137451"/>
            <a:chOff x="0" y="-47625"/>
            <a:chExt cx="1531445" cy="860425"/>
          </a:xfrm>
        </p:grpSpPr>
        <p:sp>
          <p:nvSpPr>
            <p:cNvPr id="162" name="Google Shape;162;p25"/>
            <p:cNvSpPr/>
            <p:nvPr/>
          </p:nvSpPr>
          <p:spPr>
            <a:xfrm>
              <a:off x="0" y="0"/>
              <a:ext cx="1531445" cy="401533"/>
            </a:xfrm>
            <a:custGeom>
              <a:rect b="b" l="l" r="r" t="t"/>
              <a:pathLst>
                <a:path extrusionOk="0" h="401533" w="1531445">
                  <a:moveTo>
                    <a:pt x="0" y="0"/>
                  </a:moveTo>
                  <a:lnTo>
                    <a:pt x="1531445" y="0"/>
                  </a:lnTo>
                  <a:lnTo>
                    <a:pt x="1531445" y="401533"/>
                  </a:lnTo>
                  <a:lnTo>
                    <a:pt x="0" y="401533"/>
                  </a:lnTo>
                  <a:lnTo>
                    <a:pt x="0" y="0"/>
                  </a:lnTo>
                </a:path>
              </a:pathLst>
            </a:custGeom>
            <a:solidFill>
              <a:srgbClr val="FFFFFF"/>
            </a:solidFill>
            <a:ln>
              <a:noFill/>
            </a:ln>
          </p:spPr>
        </p:sp>
        <p:sp>
          <p:nvSpPr>
            <p:cNvPr id="163" name="Google Shape;163;p2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4" name="Google Shape;164;p25"/>
          <p:cNvSpPr txBox="1"/>
          <p:nvPr/>
        </p:nvSpPr>
        <p:spPr>
          <a:xfrm>
            <a:off x="5310069" y="7813871"/>
            <a:ext cx="7667861"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Bachelorette Party </a:t>
            </a:r>
            <a:endParaRPr/>
          </a:p>
        </p:txBody>
      </p:sp>
      <p:sp>
        <p:nvSpPr>
          <p:cNvPr id="165" name="Google Shape;165;p25"/>
          <p:cNvSpPr txBox="1"/>
          <p:nvPr/>
        </p:nvSpPr>
        <p:spPr>
          <a:xfrm>
            <a:off x="6222126" y="8939500"/>
            <a:ext cx="58437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44312B"/>
                </a:solidFill>
                <a:latin typeface="Open Sans"/>
                <a:ea typeface="Open Sans"/>
                <a:cs typeface="Open Sans"/>
                <a:sym typeface="Open Sans"/>
              </a:rPr>
              <a:t>A Minitheme 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795B"/>
        </a:solidFill>
      </p:bgPr>
    </p:bg>
    <p:spTree>
      <p:nvGrpSpPr>
        <p:cNvPr id="307" name="Shape 307"/>
        <p:cNvGrpSpPr/>
        <p:nvPr/>
      </p:nvGrpSpPr>
      <p:grpSpPr>
        <a:xfrm>
          <a:off x="0" y="0"/>
          <a:ext cx="0" cy="0"/>
          <a:chOff x="0" y="0"/>
          <a:chExt cx="0" cy="0"/>
        </a:xfrm>
      </p:grpSpPr>
      <p:pic>
        <p:nvPicPr>
          <p:cNvPr id="308" name="Google Shape;308;p34"/>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309" name="Google Shape;309;p34"/>
          <p:cNvPicPr preferRelativeResize="0"/>
          <p:nvPr/>
        </p:nvPicPr>
        <p:blipFill rotWithShape="1">
          <a:blip r:embed="rId4">
            <a:alphaModFix/>
          </a:blip>
          <a:srcRect b="1800" l="11968" r="3905" t="10464"/>
          <a:stretch/>
        </p:blipFill>
        <p:spPr>
          <a:xfrm>
            <a:off x="7985568" y="1547041"/>
            <a:ext cx="10302432" cy="7162907"/>
          </a:xfrm>
          <a:prstGeom prst="rect">
            <a:avLst/>
          </a:prstGeom>
          <a:noFill/>
          <a:ln>
            <a:noFill/>
          </a:ln>
        </p:spPr>
      </p:pic>
      <p:sp>
        <p:nvSpPr>
          <p:cNvPr id="310" name="Google Shape;310;p34"/>
          <p:cNvSpPr/>
          <p:nvPr/>
        </p:nvSpPr>
        <p:spPr>
          <a:xfrm>
            <a:off x="1028700" y="1560051"/>
            <a:ext cx="6084060" cy="7166898"/>
          </a:xfrm>
          <a:custGeom>
            <a:rect b="b" l="l" r="r" t="t"/>
            <a:pathLst>
              <a:path extrusionOk="0" h="1887578" w="1602386">
                <a:moveTo>
                  <a:pt x="0" y="0"/>
                </a:moveTo>
                <a:lnTo>
                  <a:pt x="1602386" y="0"/>
                </a:lnTo>
                <a:lnTo>
                  <a:pt x="1602386" y="1887578"/>
                </a:lnTo>
                <a:lnTo>
                  <a:pt x="0" y="1887578"/>
                </a:lnTo>
                <a:lnTo>
                  <a:pt x="0" y="0"/>
                </a:lnTo>
              </a:path>
            </a:pathLst>
          </a:custGeom>
          <a:solidFill>
            <a:srgbClr val="FFFFFF"/>
          </a:solidFill>
          <a:ln>
            <a:noFill/>
          </a:ln>
        </p:spPr>
      </p:sp>
      <p:sp>
        <p:nvSpPr>
          <p:cNvPr id="311" name="Google Shape;311;p34"/>
          <p:cNvSpPr txBox="1"/>
          <p:nvPr/>
        </p:nvSpPr>
        <p:spPr>
          <a:xfrm>
            <a:off x="1028700" y="1379225"/>
            <a:ext cx="3086100" cy="326692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2" name="Google Shape;312;p34"/>
          <p:cNvSpPr/>
          <p:nvPr/>
        </p:nvSpPr>
        <p:spPr>
          <a:xfrm>
            <a:off x="1382178" y="1993803"/>
            <a:ext cx="5377104" cy="6333395"/>
          </a:xfrm>
          <a:custGeom>
            <a:rect b="b" l="l" r="r" t="t"/>
            <a:pathLst>
              <a:path extrusionOk="0" h="1668055" w="1416192">
                <a:moveTo>
                  <a:pt x="0" y="0"/>
                </a:moveTo>
                <a:lnTo>
                  <a:pt x="1416192" y="0"/>
                </a:lnTo>
                <a:lnTo>
                  <a:pt x="1416192" y="1668055"/>
                </a:lnTo>
                <a:lnTo>
                  <a:pt x="0" y="1668055"/>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313" name="Google Shape;313;p34"/>
          <p:cNvSpPr txBox="1"/>
          <p:nvPr/>
        </p:nvSpPr>
        <p:spPr>
          <a:xfrm>
            <a:off x="1952744" y="4186926"/>
            <a:ext cx="4235972"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Add title here</a:t>
            </a:r>
            <a:endParaRPr/>
          </a:p>
        </p:txBody>
      </p:sp>
      <p:sp>
        <p:nvSpPr>
          <p:cNvPr id="314" name="Google Shape;314;p34"/>
          <p:cNvSpPr txBox="1"/>
          <p:nvPr/>
        </p:nvSpPr>
        <p:spPr>
          <a:xfrm>
            <a:off x="2223651" y="5539476"/>
            <a:ext cx="3694200" cy="15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99" u="none" cap="none" strike="noStrike">
                <a:solidFill>
                  <a:srgbClr val="44312B"/>
                </a:solidFill>
                <a:latin typeface="Open Sans SemiBold"/>
                <a:ea typeface="Open Sans SemiBold"/>
                <a:cs typeface="Open Sans SemiBold"/>
                <a:sym typeface="Open Sans SemiBold"/>
              </a:rPr>
              <a:t>Lorem ipsum dolor sit amet, consectetur adipiscing elit. Aliquam finibus posuere neque.</a:t>
            </a:r>
            <a:endParaRPr/>
          </a:p>
        </p:txBody>
      </p:sp>
      <p:sp>
        <p:nvSpPr>
          <p:cNvPr id="315" name="Google Shape;315;p34"/>
          <p:cNvSpPr/>
          <p:nvPr/>
        </p:nvSpPr>
        <p:spPr>
          <a:xfrm rot="-318674">
            <a:off x="673832" y="858688"/>
            <a:ext cx="4855252" cy="2269830"/>
          </a:xfrm>
          <a:custGeom>
            <a:rect b="b" l="l" r="r" t="t"/>
            <a:pathLst>
              <a:path extrusionOk="0" h="2271442" w="4858700">
                <a:moveTo>
                  <a:pt x="0" y="0"/>
                </a:moveTo>
                <a:lnTo>
                  <a:pt x="4858700" y="0"/>
                </a:lnTo>
                <a:lnTo>
                  <a:pt x="4858700" y="2271442"/>
                </a:lnTo>
                <a:lnTo>
                  <a:pt x="0" y="2271442"/>
                </a:lnTo>
                <a:lnTo>
                  <a:pt x="0" y="0"/>
                </a:lnTo>
                <a:close/>
              </a:path>
            </a:pathLst>
          </a:custGeom>
          <a:blipFill rotWithShape="1">
            <a:blip r:embed="rId5">
              <a:alphaModFix/>
            </a:blip>
            <a:stretch>
              <a:fillRect b="0" l="0" r="0" t="0"/>
            </a:stretch>
          </a:blipFill>
          <a:ln>
            <a:noFill/>
          </a:ln>
        </p:spPr>
      </p:sp>
      <p:sp>
        <p:nvSpPr>
          <p:cNvPr id="316" name="Google Shape;316;p34"/>
          <p:cNvSpPr/>
          <p:nvPr/>
        </p:nvSpPr>
        <p:spPr>
          <a:xfrm rot="-314799">
            <a:off x="13356461" y="7946283"/>
            <a:ext cx="6033107" cy="1561332"/>
          </a:xfrm>
          <a:custGeom>
            <a:rect b="b" l="l" r="r" t="t"/>
            <a:pathLst>
              <a:path extrusionOk="0" h="1561332" w="6033107">
                <a:moveTo>
                  <a:pt x="0" y="0"/>
                </a:moveTo>
                <a:lnTo>
                  <a:pt x="6033107" y="0"/>
                </a:lnTo>
                <a:lnTo>
                  <a:pt x="6033107" y="1561332"/>
                </a:lnTo>
                <a:lnTo>
                  <a:pt x="0" y="156133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320" name="Shape 320"/>
        <p:cNvGrpSpPr/>
        <p:nvPr/>
      </p:nvGrpSpPr>
      <p:grpSpPr>
        <a:xfrm>
          <a:off x="0" y="0"/>
          <a:ext cx="0" cy="0"/>
          <a:chOff x="0" y="0"/>
          <a:chExt cx="0" cy="0"/>
        </a:xfrm>
      </p:grpSpPr>
      <p:sp>
        <p:nvSpPr>
          <p:cNvPr id="321" name="Google Shape;321;p35"/>
          <p:cNvSpPr/>
          <p:nvPr/>
        </p:nvSpPr>
        <p:spPr>
          <a:xfrm>
            <a:off x="0" y="7535854"/>
            <a:ext cx="18288000" cy="2751146"/>
          </a:xfrm>
          <a:custGeom>
            <a:rect b="b" l="l" r="r" t="t"/>
            <a:pathLst>
              <a:path extrusionOk="0" h="460764" w="3062889">
                <a:moveTo>
                  <a:pt x="0" y="0"/>
                </a:moveTo>
                <a:lnTo>
                  <a:pt x="3062889" y="0"/>
                </a:lnTo>
                <a:lnTo>
                  <a:pt x="3062889" y="460764"/>
                </a:lnTo>
                <a:lnTo>
                  <a:pt x="0" y="460764"/>
                </a:lnTo>
                <a:lnTo>
                  <a:pt x="0" y="0"/>
                </a:lnTo>
              </a:path>
            </a:pathLst>
          </a:custGeom>
          <a:solidFill>
            <a:srgbClr val="FFFFFF"/>
          </a:solidFill>
          <a:ln>
            <a:noFill/>
          </a:ln>
        </p:spPr>
      </p:sp>
      <p:sp>
        <p:nvSpPr>
          <p:cNvPr id="322" name="Google Shape;322;p35"/>
          <p:cNvSpPr/>
          <p:nvPr/>
        </p:nvSpPr>
        <p:spPr>
          <a:xfrm>
            <a:off x="361000" y="7833066"/>
            <a:ext cx="17566000" cy="2156723"/>
          </a:xfrm>
          <a:custGeom>
            <a:rect b="b" l="l" r="r" t="t"/>
            <a:pathLst>
              <a:path extrusionOk="0" h="361210" w="2941968">
                <a:moveTo>
                  <a:pt x="0" y="0"/>
                </a:moveTo>
                <a:lnTo>
                  <a:pt x="2941968" y="0"/>
                </a:lnTo>
                <a:lnTo>
                  <a:pt x="2941968" y="361210"/>
                </a:lnTo>
                <a:lnTo>
                  <a:pt x="0" y="361210"/>
                </a:lnTo>
                <a:lnTo>
                  <a:pt x="0" y="0"/>
                </a:lnTo>
              </a:path>
            </a:pathLst>
          </a:custGeom>
          <a:solidFill>
            <a:srgbClr val="000000">
              <a:alpha val="0"/>
            </a:srgbClr>
          </a:solidFill>
          <a:ln cap="flat" cmpd="sng" w="38100">
            <a:solidFill>
              <a:srgbClr val="AD795B"/>
            </a:solidFill>
            <a:prstDash val="dot"/>
            <a:round/>
            <a:headEnd len="sm" w="sm" type="none"/>
            <a:tailEnd len="sm" w="sm" type="none"/>
          </a:ln>
        </p:spPr>
      </p:sp>
      <p:grpSp>
        <p:nvGrpSpPr>
          <p:cNvPr id="323" name="Google Shape;323;p35"/>
          <p:cNvGrpSpPr/>
          <p:nvPr/>
        </p:nvGrpSpPr>
        <p:grpSpPr>
          <a:xfrm>
            <a:off x="2134540" y="1044678"/>
            <a:ext cx="6053150" cy="5791621"/>
            <a:chOff x="-63461" y="0"/>
            <a:chExt cx="2668964" cy="2553650"/>
          </a:xfrm>
        </p:grpSpPr>
        <p:sp>
          <p:nvSpPr>
            <p:cNvPr id="324" name="Google Shape;324;p35"/>
            <p:cNvSpPr/>
            <p:nvPr/>
          </p:nvSpPr>
          <p:spPr>
            <a:xfrm>
              <a:off x="1270000" y="0"/>
              <a:ext cx="1335503" cy="1722328"/>
            </a:xfrm>
            <a:custGeom>
              <a:rect b="b" l="l" r="r" t="t"/>
              <a:pathLst>
                <a:path extrusionOk="0" h="1722328" w="1335503">
                  <a:moveTo>
                    <a:pt x="0" y="0"/>
                  </a:moveTo>
                  <a:cubicBezTo>
                    <a:pt x="417744" y="0"/>
                    <a:pt x="808772" y="205436"/>
                    <a:pt x="1045791" y="549430"/>
                  </a:cubicBezTo>
                  <a:cubicBezTo>
                    <a:pt x="1282809" y="893424"/>
                    <a:pt x="1335503" y="1331978"/>
                    <a:pt x="1186718" y="1722328"/>
                  </a:cubicBezTo>
                  <a:lnTo>
                    <a:pt x="0" y="1270000"/>
                  </a:lnTo>
                  <a:close/>
                </a:path>
              </a:pathLst>
            </a:custGeom>
            <a:solidFill>
              <a:srgbClr val="AD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5"/>
            <p:cNvSpPr/>
            <p:nvPr/>
          </p:nvSpPr>
          <p:spPr>
            <a:xfrm>
              <a:off x="44053" y="1270000"/>
              <a:ext cx="2433788" cy="1283650"/>
            </a:xfrm>
            <a:custGeom>
              <a:rect b="b" l="l" r="r" t="t"/>
              <a:pathLst>
                <a:path extrusionOk="0" h="1283650" w="2433788">
                  <a:moveTo>
                    <a:pt x="2433789" y="392452"/>
                  </a:moveTo>
                  <a:cubicBezTo>
                    <a:pt x="2260145" y="926871"/>
                    <a:pt x="1755947" y="1283650"/>
                    <a:pt x="1194200" y="1269603"/>
                  </a:cubicBezTo>
                  <a:cubicBezTo>
                    <a:pt x="632454" y="1255557"/>
                    <a:pt x="146717" y="874024"/>
                    <a:pt x="0" y="331594"/>
                  </a:cubicBezTo>
                  <a:lnTo>
                    <a:pt x="1225947" y="0"/>
                  </a:lnTo>
                  <a:close/>
                </a:path>
              </a:pathLst>
            </a:custGeom>
            <a:solidFill>
              <a:srgbClr val="C13B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5"/>
            <p:cNvSpPr/>
            <p:nvPr/>
          </p:nvSpPr>
          <p:spPr>
            <a:xfrm>
              <a:off x="-63461" y="0"/>
              <a:ext cx="1333461" cy="1662452"/>
            </a:xfrm>
            <a:custGeom>
              <a:rect b="b" l="l" r="r" t="t"/>
              <a:pathLst>
                <a:path extrusionOk="0" h="1662452" w="1333461">
                  <a:moveTo>
                    <a:pt x="125619" y="1662452"/>
                  </a:moveTo>
                  <a:cubicBezTo>
                    <a:pt x="0" y="1275837"/>
                    <a:pt x="67047" y="852450"/>
                    <a:pt x="305972" y="523564"/>
                  </a:cubicBezTo>
                  <a:cubicBezTo>
                    <a:pt x="544897" y="194678"/>
                    <a:pt x="926823" y="41"/>
                    <a:pt x="1333334" y="0"/>
                  </a:cubicBezTo>
                  <a:lnTo>
                    <a:pt x="1333461" y="1270000"/>
                  </a:lnTo>
                  <a:close/>
                </a:path>
              </a:pathLst>
            </a:custGeom>
            <a:solidFill>
              <a:srgbClr val="FFE5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 name="Google Shape;327;p35"/>
          <p:cNvGrpSpPr/>
          <p:nvPr/>
        </p:nvGrpSpPr>
        <p:grpSpPr>
          <a:xfrm>
            <a:off x="10276512" y="847874"/>
            <a:ext cx="8339392" cy="3266928"/>
            <a:chOff x="0" y="-47625"/>
            <a:chExt cx="2196383" cy="860425"/>
          </a:xfrm>
        </p:grpSpPr>
        <p:sp>
          <p:nvSpPr>
            <p:cNvPr id="328" name="Google Shape;328;p35"/>
            <p:cNvSpPr/>
            <p:nvPr/>
          </p:nvSpPr>
          <p:spPr>
            <a:xfrm>
              <a:off x="0" y="0"/>
              <a:ext cx="2196383" cy="477331"/>
            </a:xfrm>
            <a:custGeom>
              <a:rect b="b" l="l" r="r" t="t"/>
              <a:pathLst>
                <a:path extrusionOk="0" h="477331" w="2196383">
                  <a:moveTo>
                    <a:pt x="47346" y="0"/>
                  </a:moveTo>
                  <a:lnTo>
                    <a:pt x="2149037" y="0"/>
                  </a:lnTo>
                  <a:cubicBezTo>
                    <a:pt x="2161594" y="0"/>
                    <a:pt x="2173637" y="4988"/>
                    <a:pt x="2182516" y="13867"/>
                  </a:cubicBezTo>
                  <a:cubicBezTo>
                    <a:pt x="2191395" y="22746"/>
                    <a:pt x="2196383" y="34789"/>
                    <a:pt x="2196383" y="47346"/>
                  </a:cubicBezTo>
                  <a:lnTo>
                    <a:pt x="2196383" y="429985"/>
                  </a:lnTo>
                  <a:cubicBezTo>
                    <a:pt x="2196383" y="456134"/>
                    <a:pt x="2175185" y="477331"/>
                    <a:pt x="2149037" y="477331"/>
                  </a:cubicBezTo>
                  <a:lnTo>
                    <a:pt x="47346" y="477331"/>
                  </a:lnTo>
                  <a:cubicBezTo>
                    <a:pt x="34789" y="477331"/>
                    <a:pt x="22746" y="472343"/>
                    <a:pt x="13867" y="463464"/>
                  </a:cubicBezTo>
                  <a:cubicBezTo>
                    <a:pt x="4988" y="454585"/>
                    <a:pt x="0" y="442542"/>
                    <a:pt x="0" y="429985"/>
                  </a:cubicBezTo>
                  <a:lnTo>
                    <a:pt x="0" y="47346"/>
                  </a:lnTo>
                  <a:cubicBezTo>
                    <a:pt x="0" y="34789"/>
                    <a:pt x="4988" y="22746"/>
                    <a:pt x="13867" y="13867"/>
                  </a:cubicBezTo>
                  <a:cubicBezTo>
                    <a:pt x="22746" y="4988"/>
                    <a:pt x="34789" y="0"/>
                    <a:pt x="47346" y="0"/>
                  </a:cubicBezTo>
                  <a:close/>
                </a:path>
              </a:pathLst>
            </a:custGeom>
            <a:solidFill>
              <a:srgbClr val="FFE5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0" name="Google Shape;330;p35"/>
          <p:cNvSpPr txBox="1"/>
          <p:nvPr/>
        </p:nvSpPr>
        <p:spPr>
          <a:xfrm>
            <a:off x="3522409" y="8092277"/>
            <a:ext cx="11147678"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Bridesmaids' Party Games Choice</a:t>
            </a:r>
            <a:endParaRPr/>
          </a:p>
        </p:txBody>
      </p:sp>
      <p:sp>
        <p:nvSpPr>
          <p:cNvPr id="331" name="Google Shape;331;p35"/>
          <p:cNvSpPr txBox="1"/>
          <p:nvPr/>
        </p:nvSpPr>
        <p:spPr>
          <a:xfrm>
            <a:off x="2018693" y="9258300"/>
            <a:ext cx="14250614" cy="3714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499" u="none" cap="none" strike="noStrike">
                <a:solidFill>
                  <a:srgbClr val="44312B"/>
                </a:solidFill>
                <a:latin typeface="Open Sans SemiBold"/>
                <a:ea typeface="Open Sans SemiBold"/>
                <a:cs typeface="Open Sans SemiBold"/>
                <a:sym typeface="Open Sans SemiBold"/>
              </a:rPr>
              <a:t>Lorem ipsum dolor sit amet, consectetur adipiscing elit. Aliquam finibus posuere neque.</a:t>
            </a:r>
            <a:endParaRPr/>
          </a:p>
        </p:txBody>
      </p:sp>
      <p:sp>
        <p:nvSpPr>
          <p:cNvPr id="332" name="Google Shape;332;p35"/>
          <p:cNvSpPr txBox="1"/>
          <p:nvPr/>
        </p:nvSpPr>
        <p:spPr>
          <a:xfrm>
            <a:off x="10912241" y="1453726"/>
            <a:ext cx="1872370"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30%</a:t>
            </a:r>
            <a:endParaRPr/>
          </a:p>
        </p:txBody>
      </p:sp>
      <p:sp>
        <p:nvSpPr>
          <p:cNvPr id="333" name="Google Shape;333;p35"/>
          <p:cNvSpPr txBox="1"/>
          <p:nvPr/>
        </p:nvSpPr>
        <p:spPr>
          <a:xfrm>
            <a:off x="12986659" y="1368001"/>
            <a:ext cx="3813939" cy="5143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44312B"/>
                </a:solidFill>
                <a:latin typeface="Open Sans SemiBold"/>
                <a:ea typeface="Open Sans SemiBold"/>
                <a:cs typeface="Open Sans SemiBold"/>
                <a:sym typeface="Open Sans SemiBold"/>
              </a:rPr>
              <a:t>Party Game #1</a:t>
            </a:r>
            <a:endParaRPr/>
          </a:p>
        </p:txBody>
      </p:sp>
      <p:sp>
        <p:nvSpPr>
          <p:cNvPr id="334" name="Google Shape;334;p35"/>
          <p:cNvSpPr txBox="1"/>
          <p:nvPr/>
        </p:nvSpPr>
        <p:spPr>
          <a:xfrm>
            <a:off x="13015408" y="1994565"/>
            <a:ext cx="37563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Lorem ipsum dolor sit amet, consectetur adipiscing elit. </a:t>
            </a:r>
            <a:endParaRPr/>
          </a:p>
        </p:txBody>
      </p:sp>
      <p:grpSp>
        <p:nvGrpSpPr>
          <p:cNvPr id="335" name="Google Shape;335;p35"/>
          <p:cNvGrpSpPr/>
          <p:nvPr/>
        </p:nvGrpSpPr>
        <p:grpSpPr>
          <a:xfrm>
            <a:off x="10276512" y="2890532"/>
            <a:ext cx="8339392" cy="3266928"/>
            <a:chOff x="0" y="-47625"/>
            <a:chExt cx="2196383" cy="860425"/>
          </a:xfrm>
        </p:grpSpPr>
        <p:sp>
          <p:nvSpPr>
            <p:cNvPr id="336" name="Google Shape;336;p35"/>
            <p:cNvSpPr/>
            <p:nvPr/>
          </p:nvSpPr>
          <p:spPr>
            <a:xfrm>
              <a:off x="0" y="0"/>
              <a:ext cx="2196383" cy="477331"/>
            </a:xfrm>
            <a:custGeom>
              <a:rect b="b" l="l" r="r" t="t"/>
              <a:pathLst>
                <a:path extrusionOk="0" h="477331" w="2196383">
                  <a:moveTo>
                    <a:pt x="47346" y="0"/>
                  </a:moveTo>
                  <a:lnTo>
                    <a:pt x="2149037" y="0"/>
                  </a:lnTo>
                  <a:cubicBezTo>
                    <a:pt x="2161594" y="0"/>
                    <a:pt x="2173637" y="4988"/>
                    <a:pt x="2182516" y="13867"/>
                  </a:cubicBezTo>
                  <a:cubicBezTo>
                    <a:pt x="2191395" y="22746"/>
                    <a:pt x="2196383" y="34789"/>
                    <a:pt x="2196383" y="47346"/>
                  </a:cubicBezTo>
                  <a:lnTo>
                    <a:pt x="2196383" y="429985"/>
                  </a:lnTo>
                  <a:cubicBezTo>
                    <a:pt x="2196383" y="456134"/>
                    <a:pt x="2175185" y="477331"/>
                    <a:pt x="2149037" y="477331"/>
                  </a:cubicBezTo>
                  <a:lnTo>
                    <a:pt x="47346" y="477331"/>
                  </a:lnTo>
                  <a:cubicBezTo>
                    <a:pt x="34789" y="477331"/>
                    <a:pt x="22746" y="472343"/>
                    <a:pt x="13867" y="463464"/>
                  </a:cubicBezTo>
                  <a:cubicBezTo>
                    <a:pt x="4988" y="454585"/>
                    <a:pt x="0" y="442542"/>
                    <a:pt x="0" y="429985"/>
                  </a:cubicBezTo>
                  <a:lnTo>
                    <a:pt x="0" y="47346"/>
                  </a:lnTo>
                  <a:cubicBezTo>
                    <a:pt x="0" y="34789"/>
                    <a:pt x="4988" y="22746"/>
                    <a:pt x="13867" y="13867"/>
                  </a:cubicBezTo>
                  <a:cubicBezTo>
                    <a:pt x="22746" y="4988"/>
                    <a:pt x="34789" y="0"/>
                    <a:pt x="47346" y="0"/>
                  </a:cubicBezTo>
                  <a:close/>
                </a:path>
              </a:pathLst>
            </a:custGeom>
            <a:solidFill>
              <a:srgbClr val="AD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8" name="Google Shape;338;p35"/>
          <p:cNvSpPr txBox="1"/>
          <p:nvPr/>
        </p:nvSpPr>
        <p:spPr>
          <a:xfrm>
            <a:off x="10912241" y="3496384"/>
            <a:ext cx="1872370"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FFFFFF"/>
                </a:solidFill>
                <a:latin typeface="Parisienne"/>
                <a:ea typeface="Parisienne"/>
                <a:cs typeface="Parisienne"/>
                <a:sym typeface="Parisienne"/>
              </a:rPr>
              <a:t>30%</a:t>
            </a:r>
            <a:endParaRPr/>
          </a:p>
        </p:txBody>
      </p:sp>
      <p:sp>
        <p:nvSpPr>
          <p:cNvPr id="339" name="Google Shape;339;p35"/>
          <p:cNvSpPr txBox="1"/>
          <p:nvPr/>
        </p:nvSpPr>
        <p:spPr>
          <a:xfrm>
            <a:off x="12986659" y="3410659"/>
            <a:ext cx="3813939" cy="5143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FFFF"/>
                </a:solidFill>
                <a:latin typeface="Open Sans SemiBold"/>
                <a:ea typeface="Open Sans SemiBold"/>
                <a:cs typeface="Open Sans SemiBold"/>
                <a:sym typeface="Open Sans SemiBold"/>
              </a:rPr>
              <a:t>Party Game #2</a:t>
            </a:r>
            <a:endParaRPr/>
          </a:p>
        </p:txBody>
      </p:sp>
      <p:sp>
        <p:nvSpPr>
          <p:cNvPr id="340" name="Google Shape;340;p35"/>
          <p:cNvSpPr txBox="1"/>
          <p:nvPr/>
        </p:nvSpPr>
        <p:spPr>
          <a:xfrm>
            <a:off x="13015408" y="4037223"/>
            <a:ext cx="37563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FFFFFF"/>
                </a:solidFill>
                <a:latin typeface="Open Sans"/>
                <a:ea typeface="Open Sans"/>
                <a:cs typeface="Open Sans"/>
                <a:sym typeface="Open Sans"/>
              </a:rPr>
              <a:t>Lorem ipsum dolor sit amet, consectetur adipiscing elit. </a:t>
            </a:r>
            <a:endParaRPr/>
          </a:p>
        </p:txBody>
      </p:sp>
      <p:grpSp>
        <p:nvGrpSpPr>
          <p:cNvPr id="341" name="Google Shape;341;p35"/>
          <p:cNvGrpSpPr/>
          <p:nvPr/>
        </p:nvGrpSpPr>
        <p:grpSpPr>
          <a:xfrm>
            <a:off x="10276512" y="5044761"/>
            <a:ext cx="8339392" cy="3266928"/>
            <a:chOff x="0" y="-47625"/>
            <a:chExt cx="2196383" cy="860425"/>
          </a:xfrm>
        </p:grpSpPr>
        <p:sp>
          <p:nvSpPr>
            <p:cNvPr id="342" name="Google Shape;342;p35"/>
            <p:cNvSpPr/>
            <p:nvPr/>
          </p:nvSpPr>
          <p:spPr>
            <a:xfrm>
              <a:off x="0" y="0"/>
              <a:ext cx="2196383" cy="477331"/>
            </a:xfrm>
            <a:custGeom>
              <a:rect b="b" l="l" r="r" t="t"/>
              <a:pathLst>
                <a:path extrusionOk="0" h="477331" w="2196383">
                  <a:moveTo>
                    <a:pt x="47346" y="0"/>
                  </a:moveTo>
                  <a:lnTo>
                    <a:pt x="2149037" y="0"/>
                  </a:lnTo>
                  <a:cubicBezTo>
                    <a:pt x="2161594" y="0"/>
                    <a:pt x="2173637" y="4988"/>
                    <a:pt x="2182516" y="13867"/>
                  </a:cubicBezTo>
                  <a:cubicBezTo>
                    <a:pt x="2191395" y="22746"/>
                    <a:pt x="2196383" y="34789"/>
                    <a:pt x="2196383" y="47346"/>
                  </a:cubicBezTo>
                  <a:lnTo>
                    <a:pt x="2196383" y="429985"/>
                  </a:lnTo>
                  <a:cubicBezTo>
                    <a:pt x="2196383" y="456134"/>
                    <a:pt x="2175185" y="477331"/>
                    <a:pt x="2149037" y="477331"/>
                  </a:cubicBezTo>
                  <a:lnTo>
                    <a:pt x="47346" y="477331"/>
                  </a:lnTo>
                  <a:cubicBezTo>
                    <a:pt x="34789" y="477331"/>
                    <a:pt x="22746" y="472343"/>
                    <a:pt x="13867" y="463464"/>
                  </a:cubicBezTo>
                  <a:cubicBezTo>
                    <a:pt x="4988" y="454585"/>
                    <a:pt x="0" y="442542"/>
                    <a:pt x="0" y="429985"/>
                  </a:cubicBezTo>
                  <a:lnTo>
                    <a:pt x="0" y="47346"/>
                  </a:lnTo>
                  <a:cubicBezTo>
                    <a:pt x="0" y="34789"/>
                    <a:pt x="4988" y="22746"/>
                    <a:pt x="13867" y="13867"/>
                  </a:cubicBezTo>
                  <a:cubicBezTo>
                    <a:pt x="22746" y="4988"/>
                    <a:pt x="34789" y="0"/>
                    <a:pt x="47346" y="0"/>
                  </a:cubicBezTo>
                  <a:close/>
                </a:path>
              </a:pathLst>
            </a:custGeom>
            <a:solidFill>
              <a:srgbClr val="C13B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4" name="Google Shape;344;p35"/>
          <p:cNvSpPr txBox="1"/>
          <p:nvPr/>
        </p:nvSpPr>
        <p:spPr>
          <a:xfrm>
            <a:off x="10912241" y="5650614"/>
            <a:ext cx="1872370"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FFFFFF"/>
                </a:solidFill>
                <a:latin typeface="Parisienne"/>
                <a:ea typeface="Parisienne"/>
                <a:cs typeface="Parisienne"/>
                <a:sym typeface="Parisienne"/>
              </a:rPr>
              <a:t>40%</a:t>
            </a:r>
            <a:endParaRPr/>
          </a:p>
        </p:txBody>
      </p:sp>
      <p:sp>
        <p:nvSpPr>
          <p:cNvPr id="345" name="Google Shape;345;p35"/>
          <p:cNvSpPr txBox="1"/>
          <p:nvPr/>
        </p:nvSpPr>
        <p:spPr>
          <a:xfrm>
            <a:off x="12986659" y="5564889"/>
            <a:ext cx="3813939" cy="5143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000" u="none" cap="none" strike="noStrike">
                <a:solidFill>
                  <a:srgbClr val="FFFFFF"/>
                </a:solidFill>
                <a:latin typeface="Open Sans SemiBold"/>
                <a:ea typeface="Open Sans SemiBold"/>
                <a:cs typeface="Open Sans SemiBold"/>
                <a:sym typeface="Open Sans SemiBold"/>
              </a:rPr>
              <a:t>Party Game #3</a:t>
            </a:r>
            <a:endParaRPr/>
          </a:p>
        </p:txBody>
      </p:sp>
      <p:sp>
        <p:nvSpPr>
          <p:cNvPr id="346" name="Google Shape;346;p35"/>
          <p:cNvSpPr txBox="1"/>
          <p:nvPr/>
        </p:nvSpPr>
        <p:spPr>
          <a:xfrm>
            <a:off x="13015408" y="6191452"/>
            <a:ext cx="37563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FFFFFF"/>
                </a:solidFill>
                <a:latin typeface="Open Sans"/>
                <a:ea typeface="Open Sans"/>
                <a:cs typeface="Open Sans"/>
                <a:sym typeface="Open Sans"/>
              </a:rPr>
              <a:t>Lorem ipsum dolor sit amet, consectetur adipiscing elit.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350" name="Shape 350"/>
        <p:cNvGrpSpPr/>
        <p:nvPr/>
      </p:nvGrpSpPr>
      <p:grpSpPr>
        <a:xfrm>
          <a:off x="0" y="0"/>
          <a:ext cx="0" cy="0"/>
          <a:chOff x="0" y="0"/>
          <a:chExt cx="0" cy="0"/>
        </a:xfrm>
      </p:grpSpPr>
      <p:sp>
        <p:nvSpPr>
          <p:cNvPr id="351" name="Google Shape;351;p36"/>
          <p:cNvSpPr/>
          <p:nvPr/>
        </p:nvSpPr>
        <p:spPr>
          <a:xfrm>
            <a:off x="2903515" y="686695"/>
            <a:ext cx="11865915" cy="2333457"/>
          </a:xfrm>
          <a:custGeom>
            <a:rect b="b" l="l" r="r" t="t"/>
            <a:pathLst>
              <a:path extrusionOk="0" h="602324" w="3062889">
                <a:moveTo>
                  <a:pt x="0" y="0"/>
                </a:moveTo>
                <a:lnTo>
                  <a:pt x="3062889" y="0"/>
                </a:lnTo>
                <a:lnTo>
                  <a:pt x="3062889" y="602324"/>
                </a:lnTo>
                <a:lnTo>
                  <a:pt x="0" y="602324"/>
                </a:lnTo>
                <a:lnTo>
                  <a:pt x="0" y="0"/>
                </a:lnTo>
              </a:path>
            </a:pathLst>
          </a:custGeom>
          <a:solidFill>
            <a:srgbClr val="FFFFFF"/>
          </a:solidFill>
          <a:ln>
            <a:noFill/>
          </a:ln>
        </p:spPr>
      </p:sp>
      <p:sp>
        <p:nvSpPr>
          <p:cNvPr id="352" name="Google Shape;352;p36"/>
          <p:cNvSpPr/>
          <p:nvPr/>
        </p:nvSpPr>
        <p:spPr>
          <a:xfrm>
            <a:off x="3137745" y="879536"/>
            <a:ext cx="11397455" cy="1861182"/>
          </a:xfrm>
          <a:custGeom>
            <a:rect b="b" l="l" r="r" t="t"/>
            <a:pathLst>
              <a:path extrusionOk="0" h="480418" w="2941968">
                <a:moveTo>
                  <a:pt x="0" y="0"/>
                </a:moveTo>
                <a:lnTo>
                  <a:pt x="2941968" y="0"/>
                </a:lnTo>
                <a:lnTo>
                  <a:pt x="2941968" y="480418"/>
                </a:lnTo>
                <a:lnTo>
                  <a:pt x="0" y="480418"/>
                </a:lnTo>
                <a:lnTo>
                  <a:pt x="0" y="0"/>
                </a:lnTo>
              </a:path>
            </a:pathLst>
          </a:custGeom>
          <a:solidFill>
            <a:srgbClr val="000000">
              <a:alpha val="0"/>
            </a:srgbClr>
          </a:solidFill>
          <a:ln cap="flat" cmpd="sng" w="38100">
            <a:solidFill>
              <a:srgbClr val="AD795B"/>
            </a:solidFill>
            <a:prstDash val="dot"/>
            <a:round/>
            <a:headEnd len="sm" w="sm" type="none"/>
            <a:tailEnd len="sm" w="sm" type="none"/>
          </a:ln>
        </p:spPr>
      </p:sp>
      <p:grpSp>
        <p:nvGrpSpPr>
          <p:cNvPr id="353" name="Google Shape;353;p36"/>
          <p:cNvGrpSpPr/>
          <p:nvPr/>
        </p:nvGrpSpPr>
        <p:grpSpPr>
          <a:xfrm>
            <a:off x="1853559" y="3251723"/>
            <a:ext cx="4543401" cy="5838676"/>
            <a:chOff x="0" y="-47625"/>
            <a:chExt cx="1196616" cy="1537758"/>
          </a:xfrm>
        </p:grpSpPr>
        <p:sp>
          <p:nvSpPr>
            <p:cNvPr id="354" name="Google Shape;354;p36"/>
            <p:cNvSpPr/>
            <p:nvPr/>
          </p:nvSpPr>
          <p:spPr>
            <a:xfrm>
              <a:off x="0" y="0"/>
              <a:ext cx="1196616" cy="1490133"/>
            </a:xfrm>
            <a:custGeom>
              <a:rect b="b" l="l" r="r" t="t"/>
              <a:pathLst>
                <a:path extrusionOk="0" h="1490133" w="1196616">
                  <a:moveTo>
                    <a:pt x="86904" y="0"/>
                  </a:moveTo>
                  <a:lnTo>
                    <a:pt x="1109712" y="0"/>
                  </a:lnTo>
                  <a:cubicBezTo>
                    <a:pt x="1157708" y="0"/>
                    <a:pt x="1196616" y="38908"/>
                    <a:pt x="1196616" y="86904"/>
                  </a:cubicBezTo>
                  <a:lnTo>
                    <a:pt x="1196616" y="1403230"/>
                  </a:lnTo>
                  <a:cubicBezTo>
                    <a:pt x="1196616" y="1426278"/>
                    <a:pt x="1187460" y="1448382"/>
                    <a:pt x="1171162" y="1464680"/>
                  </a:cubicBezTo>
                  <a:cubicBezTo>
                    <a:pt x="1154865" y="1480977"/>
                    <a:pt x="1132761" y="1490133"/>
                    <a:pt x="1109712" y="1490133"/>
                  </a:cubicBezTo>
                  <a:lnTo>
                    <a:pt x="86904" y="1490133"/>
                  </a:lnTo>
                  <a:cubicBezTo>
                    <a:pt x="38908" y="1490133"/>
                    <a:pt x="0" y="1451225"/>
                    <a:pt x="0" y="1403230"/>
                  </a:cubicBezTo>
                  <a:lnTo>
                    <a:pt x="0" y="86904"/>
                  </a:lnTo>
                  <a:cubicBezTo>
                    <a:pt x="0" y="63855"/>
                    <a:pt x="9156" y="41751"/>
                    <a:pt x="25453" y="25453"/>
                  </a:cubicBezTo>
                  <a:cubicBezTo>
                    <a:pt x="41751" y="9156"/>
                    <a:pt x="63855" y="0"/>
                    <a:pt x="86904" y="0"/>
                  </a:cubicBezTo>
                  <a:close/>
                </a:path>
              </a:pathLst>
            </a:custGeom>
            <a:solidFill>
              <a:srgbClr val="FFE5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6" name="Google Shape;356;p36"/>
          <p:cNvSpPr txBox="1"/>
          <p:nvPr/>
        </p:nvSpPr>
        <p:spPr>
          <a:xfrm>
            <a:off x="3310386" y="1112491"/>
            <a:ext cx="11147678"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Bridesmaids' Choice</a:t>
            </a:r>
            <a:endParaRPr/>
          </a:p>
        </p:txBody>
      </p:sp>
      <p:sp>
        <p:nvSpPr>
          <p:cNvPr id="357" name="Google Shape;357;p36"/>
          <p:cNvSpPr txBox="1"/>
          <p:nvPr/>
        </p:nvSpPr>
        <p:spPr>
          <a:xfrm>
            <a:off x="2018693" y="2036416"/>
            <a:ext cx="14250614" cy="3714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499" u="none" cap="none" strike="noStrike">
                <a:solidFill>
                  <a:srgbClr val="44312B"/>
                </a:solidFill>
                <a:latin typeface="Open Sans SemiBold"/>
                <a:ea typeface="Open Sans SemiBold"/>
                <a:cs typeface="Open Sans SemiBold"/>
                <a:sym typeface="Open Sans SemiBold"/>
              </a:rPr>
              <a:t>Lorem ipsum dolor sit amet, consectetur adipiscing elit.</a:t>
            </a:r>
            <a:endParaRPr/>
          </a:p>
        </p:txBody>
      </p:sp>
      <p:sp>
        <p:nvSpPr>
          <p:cNvPr id="358" name="Google Shape;358;p36"/>
          <p:cNvSpPr txBox="1"/>
          <p:nvPr/>
        </p:nvSpPr>
        <p:spPr>
          <a:xfrm>
            <a:off x="3189075" y="4208233"/>
            <a:ext cx="1872370"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30%</a:t>
            </a:r>
            <a:endParaRPr/>
          </a:p>
        </p:txBody>
      </p:sp>
      <p:sp>
        <p:nvSpPr>
          <p:cNvPr id="359" name="Google Shape;359;p36"/>
          <p:cNvSpPr txBox="1"/>
          <p:nvPr/>
        </p:nvSpPr>
        <p:spPr>
          <a:xfrm>
            <a:off x="2301614" y="6004299"/>
            <a:ext cx="37563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Lorem ipsum dolor sit amet, consectetur adipiscing elit. </a:t>
            </a:r>
            <a:endParaRPr/>
          </a:p>
        </p:txBody>
      </p:sp>
      <p:sp>
        <p:nvSpPr>
          <p:cNvPr id="360" name="Google Shape;360;p36"/>
          <p:cNvSpPr txBox="1"/>
          <p:nvPr/>
        </p:nvSpPr>
        <p:spPr>
          <a:xfrm>
            <a:off x="2301614" y="5243903"/>
            <a:ext cx="3756441" cy="457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44312B"/>
                </a:solidFill>
                <a:latin typeface="Open Sans SemiBold"/>
                <a:ea typeface="Open Sans SemiBold"/>
                <a:cs typeface="Open Sans SemiBold"/>
                <a:sym typeface="Open Sans SemiBold"/>
              </a:rPr>
              <a:t>Choice #1</a:t>
            </a:r>
            <a:endParaRPr/>
          </a:p>
        </p:txBody>
      </p:sp>
      <p:grpSp>
        <p:nvGrpSpPr>
          <p:cNvPr id="361" name="Google Shape;361;p36"/>
          <p:cNvGrpSpPr/>
          <p:nvPr/>
        </p:nvGrpSpPr>
        <p:grpSpPr>
          <a:xfrm>
            <a:off x="6871388" y="3251723"/>
            <a:ext cx="4543401" cy="5838676"/>
            <a:chOff x="0" y="-47625"/>
            <a:chExt cx="1196616" cy="1537758"/>
          </a:xfrm>
        </p:grpSpPr>
        <p:sp>
          <p:nvSpPr>
            <p:cNvPr id="362" name="Google Shape;362;p36"/>
            <p:cNvSpPr/>
            <p:nvPr/>
          </p:nvSpPr>
          <p:spPr>
            <a:xfrm>
              <a:off x="0" y="0"/>
              <a:ext cx="1196616" cy="1490133"/>
            </a:xfrm>
            <a:custGeom>
              <a:rect b="b" l="l" r="r" t="t"/>
              <a:pathLst>
                <a:path extrusionOk="0" h="1490133" w="1196616">
                  <a:moveTo>
                    <a:pt x="86904" y="0"/>
                  </a:moveTo>
                  <a:lnTo>
                    <a:pt x="1109712" y="0"/>
                  </a:lnTo>
                  <a:cubicBezTo>
                    <a:pt x="1157708" y="0"/>
                    <a:pt x="1196616" y="38908"/>
                    <a:pt x="1196616" y="86904"/>
                  </a:cubicBezTo>
                  <a:lnTo>
                    <a:pt x="1196616" y="1403230"/>
                  </a:lnTo>
                  <a:cubicBezTo>
                    <a:pt x="1196616" y="1426278"/>
                    <a:pt x="1187460" y="1448382"/>
                    <a:pt x="1171162" y="1464680"/>
                  </a:cubicBezTo>
                  <a:cubicBezTo>
                    <a:pt x="1154865" y="1480977"/>
                    <a:pt x="1132761" y="1490133"/>
                    <a:pt x="1109712" y="1490133"/>
                  </a:cubicBezTo>
                  <a:lnTo>
                    <a:pt x="86904" y="1490133"/>
                  </a:lnTo>
                  <a:cubicBezTo>
                    <a:pt x="38908" y="1490133"/>
                    <a:pt x="0" y="1451225"/>
                    <a:pt x="0" y="1403230"/>
                  </a:cubicBezTo>
                  <a:lnTo>
                    <a:pt x="0" y="86904"/>
                  </a:lnTo>
                  <a:cubicBezTo>
                    <a:pt x="0" y="63855"/>
                    <a:pt x="9156" y="41751"/>
                    <a:pt x="25453" y="25453"/>
                  </a:cubicBezTo>
                  <a:cubicBezTo>
                    <a:pt x="41751" y="9156"/>
                    <a:pt x="63855" y="0"/>
                    <a:pt x="86904" y="0"/>
                  </a:cubicBezTo>
                  <a:close/>
                </a:path>
              </a:pathLst>
            </a:custGeom>
            <a:solidFill>
              <a:srgbClr val="FFE5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4" name="Google Shape;364;p36"/>
          <p:cNvSpPr txBox="1"/>
          <p:nvPr/>
        </p:nvSpPr>
        <p:spPr>
          <a:xfrm>
            <a:off x="8206904" y="4208233"/>
            <a:ext cx="1872370"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40%</a:t>
            </a:r>
            <a:endParaRPr/>
          </a:p>
        </p:txBody>
      </p:sp>
      <p:sp>
        <p:nvSpPr>
          <p:cNvPr id="365" name="Google Shape;365;p36"/>
          <p:cNvSpPr txBox="1"/>
          <p:nvPr/>
        </p:nvSpPr>
        <p:spPr>
          <a:xfrm>
            <a:off x="7319443" y="6004299"/>
            <a:ext cx="37563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Lorem ipsum dolor sit amet, consectetur adipiscing elit. </a:t>
            </a:r>
            <a:endParaRPr/>
          </a:p>
        </p:txBody>
      </p:sp>
      <p:sp>
        <p:nvSpPr>
          <p:cNvPr id="366" name="Google Shape;366;p36"/>
          <p:cNvSpPr txBox="1"/>
          <p:nvPr/>
        </p:nvSpPr>
        <p:spPr>
          <a:xfrm>
            <a:off x="7319443" y="5243903"/>
            <a:ext cx="3756441" cy="457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44312B"/>
                </a:solidFill>
                <a:latin typeface="Open Sans SemiBold"/>
                <a:ea typeface="Open Sans SemiBold"/>
                <a:cs typeface="Open Sans SemiBold"/>
                <a:sym typeface="Open Sans SemiBold"/>
              </a:rPr>
              <a:t>Choice #2</a:t>
            </a:r>
            <a:endParaRPr/>
          </a:p>
        </p:txBody>
      </p:sp>
      <p:grpSp>
        <p:nvGrpSpPr>
          <p:cNvPr id="367" name="Google Shape;367;p36"/>
          <p:cNvGrpSpPr/>
          <p:nvPr/>
        </p:nvGrpSpPr>
        <p:grpSpPr>
          <a:xfrm>
            <a:off x="11891039" y="3275217"/>
            <a:ext cx="4543401" cy="5838676"/>
            <a:chOff x="0" y="-47625"/>
            <a:chExt cx="1196616" cy="1537758"/>
          </a:xfrm>
        </p:grpSpPr>
        <p:sp>
          <p:nvSpPr>
            <p:cNvPr id="368" name="Google Shape;368;p36"/>
            <p:cNvSpPr/>
            <p:nvPr/>
          </p:nvSpPr>
          <p:spPr>
            <a:xfrm>
              <a:off x="0" y="0"/>
              <a:ext cx="1196616" cy="1490133"/>
            </a:xfrm>
            <a:custGeom>
              <a:rect b="b" l="l" r="r" t="t"/>
              <a:pathLst>
                <a:path extrusionOk="0" h="1490133" w="1196616">
                  <a:moveTo>
                    <a:pt x="86904" y="0"/>
                  </a:moveTo>
                  <a:lnTo>
                    <a:pt x="1109712" y="0"/>
                  </a:lnTo>
                  <a:cubicBezTo>
                    <a:pt x="1157708" y="0"/>
                    <a:pt x="1196616" y="38908"/>
                    <a:pt x="1196616" y="86904"/>
                  </a:cubicBezTo>
                  <a:lnTo>
                    <a:pt x="1196616" y="1403230"/>
                  </a:lnTo>
                  <a:cubicBezTo>
                    <a:pt x="1196616" y="1426278"/>
                    <a:pt x="1187460" y="1448382"/>
                    <a:pt x="1171162" y="1464680"/>
                  </a:cubicBezTo>
                  <a:cubicBezTo>
                    <a:pt x="1154865" y="1480977"/>
                    <a:pt x="1132761" y="1490133"/>
                    <a:pt x="1109712" y="1490133"/>
                  </a:cubicBezTo>
                  <a:lnTo>
                    <a:pt x="86904" y="1490133"/>
                  </a:lnTo>
                  <a:cubicBezTo>
                    <a:pt x="38908" y="1490133"/>
                    <a:pt x="0" y="1451225"/>
                    <a:pt x="0" y="1403230"/>
                  </a:cubicBezTo>
                  <a:lnTo>
                    <a:pt x="0" y="86904"/>
                  </a:lnTo>
                  <a:cubicBezTo>
                    <a:pt x="0" y="63855"/>
                    <a:pt x="9156" y="41751"/>
                    <a:pt x="25453" y="25453"/>
                  </a:cubicBezTo>
                  <a:cubicBezTo>
                    <a:pt x="41751" y="9156"/>
                    <a:pt x="63855" y="0"/>
                    <a:pt x="86904" y="0"/>
                  </a:cubicBezTo>
                  <a:close/>
                </a:path>
              </a:pathLst>
            </a:custGeom>
            <a:solidFill>
              <a:srgbClr val="FFE5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0" name="Google Shape;370;p36"/>
          <p:cNvSpPr txBox="1"/>
          <p:nvPr/>
        </p:nvSpPr>
        <p:spPr>
          <a:xfrm>
            <a:off x="13226555" y="4231727"/>
            <a:ext cx="1872370"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20%</a:t>
            </a:r>
            <a:endParaRPr/>
          </a:p>
        </p:txBody>
      </p:sp>
      <p:sp>
        <p:nvSpPr>
          <p:cNvPr id="371" name="Google Shape;371;p36"/>
          <p:cNvSpPr txBox="1"/>
          <p:nvPr/>
        </p:nvSpPr>
        <p:spPr>
          <a:xfrm>
            <a:off x="12339094" y="6027793"/>
            <a:ext cx="37563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Lorem ipsum dolor sit amet, consectetur adipiscing elit. </a:t>
            </a:r>
            <a:endParaRPr/>
          </a:p>
        </p:txBody>
      </p:sp>
      <p:sp>
        <p:nvSpPr>
          <p:cNvPr id="372" name="Google Shape;372;p36"/>
          <p:cNvSpPr txBox="1"/>
          <p:nvPr/>
        </p:nvSpPr>
        <p:spPr>
          <a:xfrm>
            <a:off x="12339094" y="5267396"/>
            <a:ext cx="3756441" cy="457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44312B"/>
                </a:solidFill>
                <a:latin typeface="Open Sans SemiBold"/>
                <a:ea typeface="Open Sans SemiBold"/>
                <a:cs typeface="Open Sans SemiBold"/>
                <a:sym typeface="Open Sans SemiBold"/>
              </a:rPr>
              <a:t>Choice #3</a:t>
            </a:r>
            <a:endParaRPr/>
          </a:p>
        </p:txBody>
      </p:sp>
      <p:sp>
        <p:nvSpPr>
          <p:cNvPr id="373" name="Google Shape;373;p36"/>
          <p:cNvSpPr/>
          <p:nvPr/>
        </p:nvSpPr>
        <p:spPr>
          <a:xfrm>
            <a:off x="3276338" y="7152737"/>
            <a:ext cx="1697844" cy="2329802"/>
          </a:xfrm>
          <a:custGeom>
            <a:rect b="b" l="l" r="r" t="t"/>
            <a:pathLst>
              <a:path extrusionOk="0" h="2329802" w="1697844">
                <a:moveTo>
                  <a:pt x="0" y="0"/>
                </a:moveTo>
                <a:lnTo>
                  <a:pt x="1697844" y="0"/>
                </a:lnTo>
                <a:lnTo>
                  <a:pt x="1697844" y="2329803"/>
                </a:lnTo>
                <a:lnTo>
                  <a:pt x="0" y="2329803"/>
                </a:lnTo>
                <a:lnTo>
                  <a:pt x="0" y="0"/>
                </a:lnTo>
                <a:close/>
              </a:path>
            </a:pathLst>
          </a:custGeom>
          <a:blipFill rotWithShape="1">
            <a:blip r:embed="rId3">
              <a:alphaModFix/>
            </a:blip>
            <a:stretch>
              <a:fillRect b="0" l="0" r="0" t="0"/>
            </a:stretch>
          </a:blipFill>
          <a:ln>
            <a:noFill/>
          </a:ln>
        </p:spPr>
      </p:sp>
      <p:sp>
        <p:nvSpPr>
          <p:cNvPr id="374" name="Google Shape;374;p36"/>
          <p:cNvSpPr/>
          <p:nvPr/>
        </p:nvSpPr>
        <p:spPr>
          <a:xfrm>
            <a:off x="13128161" y="7418443"/>
            <a:ext cx="2069159" cy="1986393"/>
          </a:xfrm>
          <a:custGeom>
            <a:rect b="b" l="l" r="r" t="t"/>
            <a:pathLst>
              <a:path extrusionOk="0" h="1986393" w="2069159">
                <a:moveTo>
                  <a:pt x="0" y="0"/>
                </a:moveTo>
                <a:lnTo>
                  <a:pt x="2069159" y="0"/>
                </a:lnTo>
                <a:lnTo>
                  <a:pt x="2069159" y="1986393"/>
                </a:lnTo>
                <a:lnTo>
                  <a:pt x="0" y="1986393"/>
                </a:lnTo>
                <a:lnTo>
                  <a:pt x="0" y="0"/>
                </a:lnTo>
                <a:close/>
              </a:path>
            </a:pathLst>
          </a:custGeom>
          <a:blipFill rotWithShape="1">
            <a:blip r:embed="rId4">
              <a:alphaModFix/>
            </a:blip>
            <a:stretch>
              <a:fillRect b="0" l="0" r="0" t="0"/>
            </a:stretch>
          </a:blipFill>
          <a:ln>
            <a:noFill/>
          </a:ln>
        </p:spPr>
      </p:sp>
      <p:sp>
        <p:nvSpPr>
          <p:cNvPr id="375" name="Google Shape;375;p36"/>
          <p:cNvSpPr/>
          <p:nvPr/>
        </p:nvSpPr>
        <p:spPr>
          <a:xfrm>
            <a:off x="8197745" y="7004116"/>
            <a:ext cx="1999837" cy="2627044"/>
          </a:xfrm>
          <a:custGeom>
            <a:rect b="b" l="l" r="r" t="t"/>
            <a:pathLst>
              <a:path extrusionOk="0" h="2627044" w="1999837">
                <a:moveTo>
                  <a:pt x="0" y="0"/>
                </a:moveTo>
                <a:lnTo>
                  <a:pt x="1999837" y="0"/>
                </a:lnTo>
                <a:lnTo>
                  <a:pt x="1999837" y="2627044"/>
                </a:lnTo>
                <a:lnTo>
                  <a:pt x="0" y="262704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379" name="Shape 379"/>
        <p:cNvGrpSpPr/>
        <p:nvPr/>
      </p:nvGrpSpPr>
      <p:grpSpPr>
        <a:xfrm>
          <a:off x="0" y="0"/>
          <a:ext cx="0" cy="0"/>
          <a:chOff x="0" y="0"/>
          <a:chExt cx="0" cy="0"/>
        </a:xfrm>
      </p:grpSpPr>
      <p:sp>
        <p:nvSpPr>
          <p:cNvPr id="380" name="Google Shape;380;p37"/>
          <p:cNvSpPr/>
          <p:nvPr/>
        </p:nvSpPr>
        <p:spPr>
          <a:xfrm>
            <a:off x="0" y="0"/>
            <a:ext cx="18404829" cy="10287000"/>
          </a:xfrm>
          <a:custGeom>
            <a:rect b="b" l="l" r="r" t="t"/>
            <a:pathLst>
              <a:path extrusionOk="0" h="10287000" w="18404829">
                <a:moveTo>
                  <a:pt x="0" y="0"/>
                </a:moveTo>
                <a:lnTo>
                  <a:pt x="18404829" y="0"/>
                </a:lnTo>
                <a:lnTo>
                  <a:pt x="18404829" y="10287000"/>
                </a:lnTo>
                <a:lnTo>
                  <a:pt x="0" y="10287000"/>
                </a:lnTo>
                <a:lnTo>
                  <a:pt x="0" y="0"/>
                </a:lnTo>
                <a:close/>
              </a:path>
            </a:pathLst>
          </a:custGeom>
          <a:blipFill rotWithShape="1">
            <a:blip r:embed="rId3">
              <a:alphaModFix amt="30000"/>
            </a:blip>
            <a:stretch>
              <a:fillRect b="-51190" l="0" r="0" t="-27716"/>
            </a:stretch>
          </a:blipFill>
          <a:ln>
            <a:noFill/>
          </a:ln>
        </p:spPr>
      </p:sp>
      <p:pic>
        <p:nvPicPr>
          <p:cNvPr id="381" name="Google Shape;381;p37"/>
          <p:cNvPicPr preferRelativeResize="0"/>
          <p:nvPr/>
        </p:nvPicPr>
        <p:blipFill rotWithShape="1">
          <a:blip r:embed="rId4">
            <a:alphaModFix/>
          </a:blip>
          <a:srcRect b="19591" l="0" r="0" t="19592"/>
          <a:stretch/>
        </p:blipFill>
        <p:spPr>
          <a:xfrm>
            <a:off x="8250673" y="1028700"/>
            <a:ext cx="4409063" cy="4019550"/>
          </a:xfrm>
          <a:prstGeom prst="rect">
            <a:avLst/>
          </a:prstGeom>
          <a:noFill/>
          <a:ln>
            <a:noFill/>
          </a:ln>
        </p:spPr>
      </p:pic>
      <p:pic>
        <p:nvPicPr>
          <p:cNvPr id="382" name="Google Shape;382;p37"/>
          <p:cNvPicPr preferRelativeResize="0"/>
          <p:nvPr/>
        </p:nvPicPr>
        <p:blipFill rotWithShape="1">
          <a:blip r:embed="rId5">
            <a:alphaModFix/>
          </a:blip>
          <a:srcRect b="0" l="18916" r="7932" t="0"/>
          <a:stretch/>
        </p:blipFill>
        <p:spPr>
          <a:xfrm>
            <a:off x="12850236" y="1028700"/>
            <a:ext cx="4409063" cy="4019550"/>
          </a:xfrm>
          <a:prstGeom prst="rect">
            <a:avLst/>
          </a:prstGeom>
          <a:noFill/>
          <a:ln>
            <a:noFill/>
          </a:ln>
        </p:spPr>
      </p:pic>
      <p:pic>
        <p:nvPicPr>
          <p:cNvPr id="383" name="Google Shape;383;p37"/>
          <p:cNvPicPr preferRelativeResize="0"/>
          <p:nvPr/>
        </p:nvPicPr>
        <p:blipFill rotWithShape="1">
          <a:blip r:embed="rId6">
            <a:alphaModFix/>
          </a:blip>
          <a:srcRect b="24353" l="0" r="0" t="15287"/>
          <a:stretch/>
        </p:blipFill>
        <p:spPr>
          <a:xfrm>
            <a:off x="8250673" y="5238750"/>
            <a:ext cx="4409063" cy="4019550"/>
          </a:xfrm>
          <a:prstGeom prst="rect">
            <a:avLst/>
          </a:prstGeom>
          <a:noFill/>
          <a:ln>
            <a:noFill/>
          </a:ln>
        </p:spPr>
      </p:pic>
      <p:pic>
        <p:nvPicPr>
          <p:cNvPr id="384" name="Google Shape;384;p37"/>
          <p:cNvPicPr preferRelativeResize="0"/>
          <p:nvPr/>
        </p:nvPicPr>
        <p:blipFill rotWithShape="1">
          <a:blip r:embed="rId7">
            <a:alphaModFix/>
          </a:blip>
          <a:srcRect b="19611" l="0" r="0" t="19611"/>
          <a:stretch/>
        </p:blipFill>
        <p:spPr>
          <a:xfrm>
            <a:off x="12850236" y="5238750"/>
            <a:ext cx="4409063" cy="4019550"/>
          </a:xfrm>
          <a:prstGeom prst="rect">
            <a:avLst/>
          </a:prstGeom>
          <a:noFill/>
          <a:ln>
            <a:noFill/>
          </a:ln>
        </p:spPr>
      </p:pic>
      <p:sp>
        <p:nvSpPr>
          <p:cNvPr id="385" name="Google Shape;385;p37"/>
          <p:cNvSpPr/>
          <p:nvPr/>
        </p:nvSpPr>
        <p:spPr>
          <a:xfrm>
            <a:off x="1028700" y="1028700"/>
            <a:ext cx="6502595" cy="8229600"/>
          </a:xfrm>
          <a:custGeom>
            <a:rect b="b" l="l" r="r" t="t"/>
            <a:pathLst>
              <a:path extrusionOk="0" h="1378300" w="1089060">
                <a:moveTo>
                  <a:pt x="0" y="0"/>
                </a:moveTo>
                <a:lnTo>
                  <a:pt x="1089060" y="0"/>
                </a:lnTo>
                <a:lnTo>
                  <a:pt x="1089060" y="1378300"/>
                </a:lnTo>
                <a:lnTo>
                  <a:pt x="0" y="1378300"/>
                </a:lnTo>
                <a:lnTo>
                  <a:pt x="0" y="0"/>
                </a:lnTo>
              </a:path>
            </a:pathLst>
          </a:custGeom>
          <a:solidFill>
            <a:srgbClr val="FFFFFF"/>
          </a:solidFill>
          <a:ln>
            <a:noFill/>
          </a:ln>
        </p:spPr>
      </p:sp>
      <p:sp>
        <p:nvSpPr>
          <p:cNvPr id="386" name="Google Shape;386;p37"/>
          <p:cNvSpPr/>
          <p:nvPr/>
        </p:nvSpPr>
        <p:spPr>
          <a:xfrm>
            <a:off x="1349031" y="1343984"/>
            <a:ext cx="5879614" cy="7592356"/>
          </a:xfrm>
          <a:custGeom>
            <a:rect b="b" l="l" r="r" t="t"/>
            <a:pathLst>
              <a:path extrusionOk="0" h="1271581" w="984728">
                <a:moveTo>
                  <a:pt x="0" y="0"/>
                </a:moveTo>
                <a:lnTo>
                  <a:pt x="984728" y="0"/>
                </a:lnTo>
                <a:lnTo>
                  <a:pt x="984728" y="1271581"/>
                </a:lnTo>
                <a:lnTo>
                  <a:pt x="0" y="1271581"/>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387" name="Google Shape;387;p37"/>
          <p:cNvSpPr txBox="1"/>
          <p:nvPr/>
        </p:nvSpPr>
        <p:spPr>
          <a:xfrm>
            <a:off x="1349031" y="3158608"/>
            <a:ext cx="6077436"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Party Gift Ideas</a:t>
            </a:r>
            <a:endParaRPr/>
          </a:p>
        </p:txBody>
      </p:sp>
      <p:sp>
        <p:nvSpPr>
          <p:cNvPr id="388" name="Google Shape;388;p37"/>
          <p:cNvSpPr txBox="1"/>
          <p:nvPr/>
        </p:nvSpPr>
        <p:spPr>
          <a:xfrm>
            <a:off x="2349775" y="4703901"/>
            <a:ext cx="3694200" cy="15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99" u="none" cap="none" strike="noStrike">
                <a:solidFill>
                  <a:srgbClr val="44312B"/>
                </a:solidFill>
                <a:latin typeface="Open Sans SemiBold"/>
                <a:ea typeface="Open Sans SemiBold"/>
                <a:cs typeface="Open Sans SemiBold"/>
                <a:sym typeface="Open Sans SemiBold"/>
              </a:rPr>
              <a:t>Lorem ipsum dolor sit amet, consectetur adipiscing elit. Aliquam finibus posuere neque.</a:t>
            </a:r>
            <a:endParaRPr/>
          </a:p>
        </p:txBody>
      </p:sp>
      <p:grpSp>
        <p:nvGrpSpPr>
          <p:cNvPr id="389" name="Google Shape;389;p37"/>
          <p:cNvGrpSpPr/>
          <p:nvPr/>
        </p:nvGrpSpPr>
        <p:grpSpPr>
          <a:xfrm>
            <a:off x="8645351" y="4380388"/>
            <a:ext cx="3694157" cy="763112"/>
            <a:chOff x="0" y="0"/>
            <a:chExt cx="4925543" cy="1017483"/>
          </a:xfrm>
        </p:grpSpPr>
        <p:sp>
          <p:nvSpPr>
            <p:cNvPr id="390" name="Google Shape;390;p37"/>
            <p:cNvSpPr/>
            <p:nvPr/>
          </p:nvSpPr>
          <p:spPr>
            <a:xfrm>
              <a:off x="705832" y="0"/>
              <a:ext cx="3525782" cy="1017483"/>
            </a:xfrm>
            <a:custGeom>
              <a:rect b="b" l="l" r="r" t="t"/>
              <a:pathLst>
                <a:path extrusionOk="0" h="200984" w="696451">
                  <a:moveTo>
                    <a:pt x="100492" y="0"/>
                  </a:moveTo>
                  <a:lnTo>
                    <a:pt x="595959" y="0"/>
                  </a:lnTo>
                  <a:cubicBezTo>
                    <a:pt x="622611" y="0"/>
                    <a:pt x="648171" y="10588"/>
                    <a:pt x="667017" y="29433"/>
                  </a:cubicBezTo>
                  <a:cubicBezTo>
                    <a:pt x="685863" y="48279"/>
                    <a:pt x="696451" y="73840"/>
                    <a:pt x="696451" y="100492"/>
                  </a:cubicBezTo>
                  <a:lnTo>
                    <a:pt x="696451" y="100492"/>
                  </a:lnTo>
                  <a:cubicBezTo>
                    <a:pt x="696451" y="127144"/>
                    <a:pt x="685863" y="152705"/>
                    <a:pt x="667017" y="171551"/>
                  </a:cubicBezTo>
                  <a:cubicBezTo>
                    <a:pt x="648171" y="190397"/>
                    <a:pt x="622611" y="200984"/>
                    <a:pt x="595959" y="200984"/>
                  </a:cubicBezTo>
                  <a:lnTo>
                    <a:pt x="100492" y="200984"/>
                  </a:lnTo>
                  <a:cubicBezTo>
                    <a:pt x="73840" y="200984"/>
                    <a:pt x="48279" y="190397"/>
                    <a:pt x="29433" y="171551"/>
                  </a:cubicBezTo>
                  <a:cubicBezTo>
                    <a:pt x="10588" y="152705"/>
                    <a:pt x="0" y="127144"/>
                    <a:pt x="0" y="100492"/>
                  </a:cubicBezTo>
                  <a:lnTo>
                    <a:pt x="0" y="100492"/>
                  </a:lnTo>
                  <a:cubicBezTo>
                    <a:pt x="0" y="73840"/>
                    <a:pt x="10588" y="48279"/>
                    <a:pt x="29433" y="29433"/>
                  </a:cubicBezTo>
                  <a:cubicBezTo>
                    <a:pt x="48279" y="10588"/>
                    <a:pt x="73840" y="0"/>
                    <a:pt x="100492" y="0"/>
                  </a:cubicBezTo>
                  <a:close/>
                </a:path>
              </a:pathLst>
            </a:custGeom>
            <a:solidFill>
              <a:srgbClr val="AD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7"/>
            <p:cNvSpPr txBox="1"/>
            <p:nvPr/>
          </p:nvSpPr>
          <p:spPr>
            <a:xfrm>
              <a:off x="0" y="214183"/>
              <a:ext cx="4925543" cy="609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FFFFFF"/>
                  </a:solidFill>
                  <a:latin typeface="Open Sans SemiBold"/>
                  <a:ea typeface="Open Sans SemiBold"/>
                  <a:cs typeface="Open Sans SemiBold"/>
                  <a:sym typeface="Open Sans SemiBold"/>
                </a:rPr>
                <a:t>Gift #1</a:t>
              </a:r>
              <a:endParaRPr/>
            </a:p>
          </p:txBody>
        </p:sp>
      </p:grpSp>
      <p:grpSp>
        <p:nvGrpSpPr>
          <p:cNvPr id="392" name="Google Shape;392;p37"/>
          <p:cNvGrpSpPr/>
          <p:nvPr/>
        </p:nvGrpSpPr>
        <p:grpSpPr>
          <a:xfrm>
            <a:off x="13053301" y="4380388"/>
            <a:ext cx="3694157" cy="763112"/>
            <a:chOff x="0" y="0"/>
            <a:chExt cx="4925543" cy="1017483"/>
          </a:xfrm>
        </p:grpSpPr>
        <p:sp>
          <p:nvSpPr>
            <p:cNvPr id="393" name="Google Shape;393;p37"/>
            <p:cNvSpPr/>
            <p:nvPr/>
          </p:nvSpPr>
          <p:spPr>
            <a:xfrm>
              <a:off x="705832" y="0"/>
              <a:ext cx="3525782" cy="1017483"/>
            </a:xfrm>
            <a:custGeom>
              <a:rect b="b" l="l" r="r" t="t"/>
              <a:pathLst>
                <a:path extrusionOk="0" h="200984" w="696451">
                  <a:moveTo>
                    <a:pt x="100492" y="0"/>
                  </a:moveTo>
                  <a:lnTo>
                    <a:pt x="595959" y="0"/>
                  </a:lnTo>
                  <a:cubicBezTo>
                    <a:pt x="622611" y="0"/>
                    <a:pt x="648171" y="10588"/>
                    <a:pt x="667017" y="29433"/>
                  </a:cubicBezTo>
                  <a:cubicBezTo>
                    <a:pt x="685863" y="48279"/>
                    <a:pt x="696451" y="73840"/>
                    <a:pt x="696451" y="100492"/>
                  </a:cubicBezTo>
                  <a:lnTo>
                    <a:pt x="696451" y="100492"/>
                  </a:lnTo>
                  <a:cubicBezTo>
                    <a:pt x="696451" y="127144"/>
                    <a:pt x="685863" y="152705"/>
                    <a:pt x="667017" y="171551"/>
                  </a:cubicBezTo>
                  <a:cubicBezTo>
                    <a:pt x="648171" y="190397"/>
                    <a:pt x="622611" y="200984"/>
                    <a:pt x="595959" y="200984"/>
                  </a:cubicBezTo>
                  <a:lnTo>
                    <a:pt x="100492" y="200984"/>
                  </a:lnTo>
                  <a:cubicBezTo>
                    <a:pt x="73840" y="200984"/>
                    <a:pt x="48279" y="190397"/>
                    <a:pt x="29433" y="171551"/>
                  </a:cubicBezTo>
                  <a:cubicBezTo>
                    <a:pt x="10588" y="152705"/>
                    <a:pt x="0" y="127144"/>
                    <a:pt x="0" y="100492"/>
                  </a:cubicBezTo>
                  <a:lnTo>
                    <a:pt x="0" y="100492"/>
                  </a:lnTo>
                  <a:cubicBezTo>
                    <a:pt x="0" y="73840"/>
                    <a:pt x="10588" y="48279"/>
                    <a:pt x="29433" y="29433"/>
                  </a:cubicBezTo>
                  <a:cubicBezTo>
                    <a:pt x="48279" y="10588"/>
                    <a:pt x="73840" y="0"/>
                    <a:pt x="100492" y="0"/>
                  </a:cubicBezTo>
                  <a:close/>
                </a:path>
              </a:pathLst>
            </a:custGeom>
            <a:solidFill>
              <a:srgbClr val="AD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7"/>
            <p:cNvSpPr txBox="1"/>
            <p:nvPr/>
          </p:nvSpPr>
          <p:spPr>
            <a:xfrm>
              <a:off x="0" y="214183"/>
              <a:ext cx="4925543" cy="609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FFFFFF"/>
                  </a:solidFill>
                  <a:latin typeface="Open Sans SemiBold"/>
                  <a:ea typeface="Open Sans SemiBold"/>
                  <a:cs typeface="Open Sans SemiBold"/>
                  <a:sym typeface="Open Sans SemiBold"/>
                </a:rPr>
                <a:t>Gift #2</a:t>
              </a:r>
              <a:endParaRPr/>
            </a:p>
          </p:txBody>
        </p:sp>
      </p:grpSp>
      <p:grpSp>
        <p:nvGrpSpPr>
          <p:cNvPr id="395" name="Google Shape;395;p37"/>
          <p:cNvGrpSpPr/>
          <p:nvPr/>
        </p:nvGrpSpPr>
        <p:grpSpPr>
          <a:xfrm>
            <a:off x="8645536" y="8876744"/>
            <a:ext cx="3694157" cy="763112"/>
            <a:chOff x="0" y="0"/>
            <a:chExt cx="4925543" cy="1017483"/>
          </a:xfrm>
        </p:grpSpPr>
        <p:sp>
          <p:nvSpPr>
            <p:cNvPr id="396" name="Google Shape;396;p37"/>
            <p:cNvSpPr/>
            <p:nvPr/>
          </p:nvSpPr>
          <p:spPr>
            <a:xfrm>
              <a:off x="705832" y="0"/>
              <a:ext cx="3525782" cy="1017483"/>
            </a:xfrm>
            <a:custGeom>
              <a:rect b="b" l="l" r="r" t="t"/>
              <a:pathLst>
                <a:path extrusionOk="0" h="200984" w="696451">
                  <a:moveTo>
                    <a:pt x="100492" y="0"/>
                  </a:moveTo>
                  <a:lnTo>
                    <a:pt x="595959" y="0"/>
                  </a:lnTo>
                  <a:cubicBezTo>
                    <a:pt x="622611" y="0"/>
                    <a:pt x="648171" y="10588"/>
                    <a:pt x="667017" y="29433"/>
                  </a:cubicBezTo>
                  <a:cubicBezTo>
                    <a:pt x="685863" y="48279"/>
                    <a:pt x="696451" y="73840"/>
                    <a:pt x="696451" y="100492"/>
                  </a:cubicBezTo>
                  <a:lnTo>
                    <a:pt x="696451" y="100492"/>
                  </a:lnTo>
                  <a:cubicBezTo>
                    <a:pt x="696451" y="127144"/>
                    <a:pt x="685863" y="152705"/>
                    <a:pt x="667017" y="171551"/>
                  </a:cubicBezTo>
                  <a:cubicBezTo>
                    <a:pt x="648171" y="190397"/>
                    <a:pt x="622611" y="200984"/>
                    <a:pt x="595959" y="200984"/>
                  </a:cubicBezTo>
                  <a:lnTo>
                    <a:pt x="100492" y="200984"/>
                  </a:lnTo>
                  <a:cubicBezTo>
                    <a:pt x="73840" y="200984"/>
                    <a:pt x="48279" y="190397"/>
                    <a:pt x="29433" y="171551"/>
                  </a:cubicBezTo>
                  <a:cubicBezTo>
                    <a:pt x="10588" y="152705"/>
                    <a:pt x="0" y="127144"/>
                    <a:pt x="0" y="100492"/>
                  </a:cubicBezTo>
                  <a:lnTo>
                    <a:pt x="0" y="100492"/>
                  </a:lnTo>
                  <a:cubicBezTo>
                    <a:pt x="0" y="73840"/>
                    <a:pt x="10588" y="48279"/>
                    <a:pt x="29433" y="29433"/>
                  </a:cubicBezTo>
                  <a:cubicBezTo>
                    <a:pt x="48279" y="10588"/>
                    <a:pt x="73840" y="0"/>
                    <a:pt x="100492" y="0"/>
                  </a:cubicBezTo>
                  <a:close/>
                </a:path>
              </a:pathLst>
            </a:custGeom>
            <a:solidFill>
              <a:srgbClr val="AD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7"/>
            <p:cNvSpPr txBox="1"/>
            <p:nvPr/>
          </p:nvSpPr>
          <p:spPr>
            <a:xfrm>
              <a:off x="0" y="214183"/>
              <a:ext cx="4925543" cy="609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FFFFFF"/>
                  </a:solidFill>
                  <a:latin typeface="Open Sans SemiBold"/>
                  <a:ea typeface="Open Sans SemiBold"/>
                  <a:cs typeface="Open Sans SemiBold"/>
                  <a:sym typeface="Open Sans SemiBold"/>
                </a:rPr>
                <a:t>Gift #3</a:t>
              </a:r>
              <a:endParaRPr/>
            </a:p>
          </p:txBody>
        </p:sp>
      </p:grpSp>
      <p:grpSp>
        <p:nvGrpSpPr>
          <p:cNvPr id="398" name="Google Shape;398;p37"/>
          <p:cNvGrpSpPr/>
          <p:nvPr/>
        </p:nvGrpSpPr>
        <p:grpSpPr>
          <a:xfrm>
            <a:off x="13246116" y="8876744"/>
            <a:ext cx="3694157" cy="763112"/>
            <a:chOff x="0" y="0"/>
            <a:chExt cx="4925543" cy="1017483"/>
          </a:xfrm>
        </p:grpSpPr>
        <p:sp>
          <p:nvSpPr>
            <p:cNvPr id="399" name="Google Shape;399;p37"/>
            <p:cNvSpPr/>
            <p:nvPr/>
          </p:nvSpPr>
          <p:spPr>
            <a:xfrm>
              <a:off x="705832" y="0"/>
              <a:ext cx="3525782" cy="1017483"/>
            </a:xfrm>
            <a:custGeom>
              <a:rect b="b" l="l" r="r" t="t"/>
              <a:pathLst>
                <a:path extrusionOk="0" h="200984" w="696451">
                  <a:moveTo>
                    <a:pt x="100492" y="0"/>
                  </a:moveTo>
                  <a:lnTo>
                    <a:pt x="595959" y="0"/>
                  </a:lnTo>
                  <a:cubicBezTo>
                    <a:pt x="622611" y="0"/>
                    <a:pt x="648171" y="10588"/>
                    <a:pt x="667017" y="29433"/>
                  </a:cubicBezTo>
                  <a:cubicBezTo>
                    <a:pt x="685863" y="48279"/>
                    <a:pt x="696451" y="73840"/>
                    <a:pt x="696451" y="100492"/>
                  </a:cubicBezTo>
                  <a:lnTo>
                    <a:pt x="696451" y="100492"/>
                  </a:lnTo>
                  <a:cubicBezTo>
                    <a:pt x="696451" y="127144"/>
                    <a:pt x="685863" y="152705"/>
                    <a:pt x="667017" y="171551"/>
                  </a:cubicBezTo>
                  <a:cubicBezTo>
                    <a:pt x="648171" y="190397"/>
                    <a:pt x="622611" y="200984"/>
                    <a:pt x="595959" y="200984"/>
                  </a:cubicBezTo>
                  <a:lnTo>
                    <a:pt x="100492" y="200984"/>
                  </a:lnTo>
                  <a:cubicBezTo>
                    <a:pt x="73840" y="200984"/>
                    <a:pt x="48279" y="190397"/>
                    <a:pt x="29433" y="171551"/>
                  </a:cubicBezTo>
                  <a:cubicBezTo>
                    <a:pt x="10588" y="152705"/>
                    <a:pt x="0" y="127144"/>
                    <a:pt x="0" y="100492"/>
                  </a:cubicBezTo>
                  <a:lnTo>
                    <a:pt x="0" y="100492"/>
                  </a:lnTo>
                  <a:cubicBezTo>
                    <a:pt x="0" y="73840"/>
                    <a:pt x="10588" y="48279"/>
                    <a:pt x="29433" y="29433"/>
                  </a:cubicBezTo>
                  <a:cubicBezTo>
                    <a:pt x="48279" y="10588"/>
                    <a:pt x="73840" y="0"/>
                    <a:pt x="100492" y="0"/>
                  </a:cubicBezTo>
                  <a:close/>
                </a:path>
              </a:pathLst>
            </a:custGeom>
            <a:solidFill>
              <a:srgbClr val="AD79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7"/>
            <p:cNvSpPr txBox="1"/>
            <p:nvPr/>
          </p:nvSpPr>
          <p:spPr>
            <a:xfrm>
              <a:off x="0" y="214183"/>
              <a:ext cx="4925543" cy="609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FFFFFF"/>
                  </a:solidFill>
                  <a:latin typeface="Open Sans SemiBold"/>
                  <a:ea typeface="Open Sans SemiBold"/>
                  <a:cs typeface="Open Sans SemiBold"/>
                  <a:sym typeface="Open Sans SemiBold"/>
                </a:rPr>
                <a:t>Gift #4</a:t>
              </a:r>
              <a:endParaRPr/>
            </a:p>
          </p:txBody>
        </p:sp>
      </p:grpSp>
      <p:sp>
        <p:nvSpPr>
          <p:cNvPr id="401" name="Google Shape;401;p37"/>
          <p:cNvSpPr/>
          <p:nvPr/>
        </p:nvSpPr>
        <p:spPr>
          <a:xfrm rot="-472780">
            <a:off x="1736972" y="7147503"/>
            <a:ext cx="5103763" cy="2386009"/>
          </a:xfrm>
          <a:custGeom>
            <a:rect b="b" l="l" r="r" t="t"/>
            <a:pathLst>
              <a:path extrusionOk="0" h="2386009" w="5103763">
                <a:moveTo>
                  <a:pt x="0" y="0"/>
                </a:moveTo>
                <a:lnTo>
                  <a:pt x="5103762" y="0"/>
                </a:lnTo>
                <a:lnTo>
                  <a:pt x="5103762" y="2386009"/>
                </a:lnTo>
                <a:lnTo>
                  <a:pt x="0" y="2386009"/>
                </a:lnTo>
                <a:lnTo>
                  <a:pt x="0" y="0"/>
                </a:lnTo>
                <a:close/>
              </a:path>
            </a:pathLst>
          </a:custGeom>
          <a:blipFill rotWithShape="1">
            <a:blip r:embed="rId8">
              <a:alphaModFix/>
            </a:blip>
            <a:stretch>
              <a:fillRect b="0" l="0" r="0" t="0"/>
            </a:stretch>
          </a:blipFill>
          <a:ln>
            <a:noFill/>
          </a:ln>
        </p:spPr>
      </p:sp>
      <p:sp>
        <p:nvSpPr>
          <p:cNvPr id="402" name="Google Shape;402;p37"/>
          <p:cNvSpPr/>
          <p:nvPr/>
        </p:nvSpPr>
        <p:spPr>
          <a:xfrm>
            <a:off x="2306705" y="805423"/>
            <a:ext cx="4162088" cy="1077123"/>
          </a:xfrm>
          <a:custGeom>
            <a:rect b="b" l="l" r="r" t="t"/>
            <a:pathLst>
              <a:path extrusionOk="0" h="1077123" w="4162088">
                <a:moveTo>
                  <a:pt x="0" y="0"/>
                </a:moveTo>
                <a:lnTo>
                  <a:pt x="4162088" y="0"/>
                </a:lnTo>
                <a:lnTo>
                  <a:pt x="4162088" y="1077123"/>
                </a:lnTo>
                <a:lnTo>
                  <a:pt x="0" y="1077123"/>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406" name="Shape 406"/>
        <p:cNvGrpSpPr/>
        <p:nvPr/>
      </p:nvGrpSpPr>
      <p:grpSpPr>
        <a:xfrm>
          <a:off x="0" y="0"/>
          <a:ext cx="0" cy="0"/>
          <a:chOff x="0" y="0"/>
          <a:chExt cx="0" cy="0"/>
        </a:xfrm>
      </p:grpSpPr>
      <p:sp>
        <p:nvSpPr>
          <p:cNvPr id="407" name="Google Shape;407;p38"/>
          <p:cNvSpPr/>
          <p:nvPr/>
        </p:nvSpPr>
        <p:spPr>
          <a:xfrm>
            <a:off x="2903515" y="686695"/>
            <a:ext cx="11865915" cy="2333457"/>
          </a:xfrm>
          <a:custGeom>
            <a:rect b="b" l="l" r="r" t="t"/>
            <a:pathLst>
              <a:path extrusionOk="0" h="602324" w="3062889">
                <a:moveTo>
                  <a:pt x="0" y="0"/>
                </a:moveTo>
                <a:lnTo>
                  <a:pt x="3062889" y="0"/>
                </a:lnTo>
                <a:lnTo>
                  <a:pt x="3062889" y="602324"/>
                </a:lnTo>
                <a:lnTo>
                  <a:pt x="0" y="602324"/>
                </a:lnTo>
                <a:lnTo>
                  <a:pt x="0" y="0"/>
                </a:lnTo>
              </a:path>
            </a:pathLst>
          </a:custGeom>
          <a:solidFill>
            <a:srgbClr val="FFFFFF"/>
          </a:solidFill>
          <a:ln>
            <a:noFill/>
          </a:ln>
        </p:spPr>
      </p:sp>
      <p:sp>
        <p:nvSpPr>
          <p:cNvPr id="408" name="Google Shape;408;p38"/>
          <p:cNvSpPr/>
          <p:nvPr/>
        </p:nvSpPr>
        <p:spPr>
          <a:xfrm>
            <a:off x="3137745" y="879536"/>
            <a:ext cx="11397455" cy="1861182"/>
          </a:xfrm>
          <a:custGeom>
            <a:rect b="b" l="l" r="r" t="t"/>
            <a:pathLst>
              <a:path extrusionOk="0" h="480418" w="2941968">
                <a:moveTo>
                  <a:pt x="0" y="0"/>
                </a:moveTo>
                <a:lnTo>
                  <a:pt x="2941968" y="0"/>
                </a:lnTo>
                <a:lnTo>
                  <a:pt x="2941968" y="480418"/>
                </a:lnTo>
                <a:lnTo>
                  <a:pt x="0" y="480418"/>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409" name="Google Shape;409;p38"/>
          <p:cNvSpPr txBox="1"/>
          <p:nvPr/>
        </p:nvSpPr>
        <p:spPr>
          <a:xfrm>
            <a:off x="3310386" y="1036291"/>
            <a:ext cx="11147700" cy="923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Bridesmaids' Messages</a:t>
            </a:r>
            <a:endParaRPr/>
          </a:p>
        </p:txBody>
      </p:sp>
      <p:sp>
        <p:nvSpPr>
          <p:cNvPr id="410" name="Google Shape;410;p38"/>
          <p:cNvSpPr txBox="1"/>
          <p:nvPr/>
        </p:nvSpPr>
        <p:spPr>
          <a:xfrm>
            <a:off x="2018693" y="2036416"/>
            <a:ext cx="14250600" cy="384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99" u="none" cap="none" strike="noStrike">
                <a:solidFill>
                  <a:srgbClr val="44312B"/>
                </a:solidFill>
                <a:latin typeface="Open Sans SemiBold"/>
                <a:ea typeface="Open Sans SemiBold"/>
                <a:cs typeface="Open Sans SemiBold"/>
                <a:sym typeface="Open Sans SemiBold"/>
              </a:rPr>
              <a:t>Lorem ipsum dolor sit amet, consectetur adipiscing elit.</a:t>
            </a:r>
            <a:endParaRPr/>
          </a:p>
        </p:txBody>
      </p:sp>
      <p:pic>
        <p:nvPicPr>
          <p:cNvPr id="411" name="Google Shape;411;p38"/>
          <p:cNvPicPr preferRelativeResize="0"/>
          <p:nvPr/>
        </p:nvPicPr>
        <p:blipFill rotWithShape="1">
          <a:blip r:embed="rId3">
            <a:alphaModFix/>
          </a:blip>
          <a:srcRect b="0" l="4768" r="4768" t="0"/>
          <a:stretch/>
        </p:blipFill>
        <p:spPr>
          <a:xfrm>
            <a:off x="1028700" y="3684151"/>
            <a:ext cx="3361706" cy="5574149"/>
          </a:xfrm>
          <a:prstGeom prst="rect">
            <a:avLst/>
          </a:prstGeom>
          <a:noFill/>
          <a:ln>
            <a:noFill/>
          </a:ln>
        </p:spPr>
      </p:pic>
      <p:sp>
        <p:nvSpPr>
          <p:cNvPr id="412" name="Google Shape;412;p38"/>
          <p:cNvSpPr/>
          <p:nvPr/>
        </p:nvSpPr>
        <p:spPr>
          <a:xfrm>
            <a:off x="4390406" y="3684151"/>
            <a:ext cx="4446067" cy="5574149"/>
          </a:xfrm>
          <a:custGeom>
            <a:rect b="b" l="l" r="r" t="t"/>
            <a:pathLst>
              <a:path extrusionOk="0" h="1438827" w="1147641">
                <a:moveTo>
                  <a:pt x="0" y="0"/>
                </a:moveTo>
                <a:lnTo>
                  <a:pt x="1147641" y="0"/>
                </a:lnTo>
                <a:lnTo>
                  <a:pt x="1147641" y="1438827"/>
                </a:lnTo>
                <a:lnTo>
                  <a:pt x="0" y="1438827"/>
                </a:lnTo>
                <a:lnTo>
                  <a:pt x="0" y="0"/>
                </a:lnTo>
              </a:path>
            </a:pathLst>
          </a:custGeom>
          <a:solidFill>
            <a:srgbClr val="FFFFFF"/>
          </a:solidFill>
          <a:ln>
            <a:noFill/>
          </a:ln>
        </p:spPr>
      </p:sp>
      <p:sp>
        <p:nvSpPr>
          <p:cNvPr id="413" name="Google Shape;413;p38"/>
          <p:cNvSpPr/>
          <p:nvPr/>
        </p:nvSpPr>
        <p:spPr>
          <a:xfrm>
            <a:off x="4646749" y="4029921"/>
            <a:ext cx="3985766" cy="4920758"/>
          </a:xfrm>
          <a:custGeom>
            <a:rect b="b" l="l" r="r" t="t"/>
            <a:pathLst>
              <a:path extrusionOk="0" h="1270171" w="1028826">
                <a:moveTo>
                  <a:pt x="0" y="0"/>
                </a:moveTo>
                <a:lnTo>
                  <a:pt x="1028826" y="0"/>
                </a:lnTo>
                <a:lnTo>
                  <a:pt x="1028826" y="1270171"/>
                </a:lnTo>
                <a:lnTo>
                  <a:pt x="0" y="1270171"/>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414" name="Google Shape;414;p38"/>
          <p:cNvSpPr txBox="1"/>
          <p:nvPr/>
        </p:nvSpPr>
        <p:spPr>
          <a:xfrm>
            <a:off x="5190216" y="4806583"/>
            <a:ext cx="28989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44312B"/>
                </a:solidFill>
                <a:latin typeface="Open Sans SemiBold"/>
                <a:ea typeface="Open Sans SemiBold"/>
                <a:cs typeface="Open Sans SemiBold"/>
                <a:sym typeface="Open Sans SemiBold"/>
              </a:rPr>
              <a:t>Lorem ipsum dolor sit amet, consectetur adipiscing elit, sed do eiusmod tempor incididunt ut labore et dolore magna aliqua. Phasellus faucibus scelerisque eleifend donec pretium vulputate sapien nec. </a:t>
            </a:r>
            <a:endParaRPr/>
          </a:p>
        </p:txBody>
      </p:sp>
      <p:sp>
        <p:nvSpPr>
          <p:cNvPr id="415" name="Google Shape;415;p38"/>
          <p:cNvSpPr txBox="1"/>
          <p:nvPr/>
        </p:nvSpPr>
        <p:spPr>
          <a:xfrm>
            <a:off x="5190216" y="7976444"/>
            <a:ext cx="2408147" cy="3143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000" u="none" cap="none" strike="noStrike">
                <a:solidFill>
                  <a:srgbClr val="44312B"/>
                </a:solidFill>
                <a:latin typeface="Open Sans"/>
                <a:ea typeface="Open Sans"/>
                <a:cs typeface="Open Sans"/>
                <a:sym typeface="Open Sans"/>
              </a:rPr>
              <a:t>Bridesmaid #1</a:t>
            </a:r>
            <a:endParaRPr/>
          </a:p>
        </p:txBody>
      </p:sp>
      <p:pic>
        <p:nvPicPr>
          <p:cNvPr id="416" name="Google Shape;416;p38"/>
          <p:cNvPicPr preferRelativeResize="0"/>
          <p:nvPr/>
        </p:nvPicPr>
        <p:blipFill rotWithShape="1">
          <a:blip r:embed="rId4">
            <a:alphaModFix/>
          </a:blip>
          <a:srcRect b="0" l="4768" r="4768" t="0"/>
          <a:stretch/>
        </p:blipFill>
        <p:spPr>
          <a:xfrm>
            <a:off x="9602427" y="3684151"/>
            <a:ext cx="3361706" cy="5574149"/>
          </a:xfrm>
          <a:prstGeom prst="rect">
            <a:avLst/>
          </a:prstGeom>
          <a:noFill/>
          <a:ln>
            <a:noFill/>
          </a:ln>
        </p:spPr>
      </p:pic>
      <p:sp>
        <p:nvSpPr>
          <p:cNvPr id="417" name="Google Shape;417;p38"/>
          <p:cNvSpPr/>
          <p:nvPr/>
        </p:nvSpPr>
        <p:spPr>
          <a:xfrm>
            <a:off x="12964133" y="3684151"/>
            <a:ext cx="4446067" cy="5574149"/>
          </a:xfrm>
          <a:custGeom>
            <a:rect b="b" l="l" r="r" t="t"/>
            <a:pathLst>
              <a:path extrusionOk="0" h="1438827" w="1147641">
                <a:moveTo>
                  <a:pt x="0" y="0"/>
                </a:moveTo>
                <a:lnTo>
                  <a:pt x="1147641" y="0"/>
                </a:lnTo>
                <a:lnTo>
                  <a:pt x="1147641" y="1438827"/>
                </a:lnTo>
                <a:lnTo>
                  <a:pt x="0" y="1438827"/>
                </a:lnTo>
                <a:lnTo>
                  <a:pt x="0" y="0"/>
                </a:lnTo>
              </a:path>
            </a:pathLst>
          </a:custGeom>
          <a:solidFill>
            <a:srgbClr val="FFFFFF"/>
          </a:solidFill>
          <a:ln>
            <a:noFill/>
          </a:ln>
        </p:spPr>
      </p:sp>
      <p:sp>
        <p:nvSpPr>
          <p:cNvPr id="418" name="Google Shape;418;p38"/>
          <p:cNvSpPr/>
          <p:nvPr/>
        </p:nvSpPr>
        <p:spPr>
          <a:xfrm>
            <a:off x="13220477" y="4029921"/>
            <a:ext cx="3985766" cy="4920758"/>
          </a:xfrm>
          <a:custGeom>
            <a:rect b="b" l="l" r="r" t="t"/>
            <a:pathLst>
              <a:path extrusionOk="0" h="1270171" w="1028826">
                <a:moveTo>
                  <a:pt x="0" y="0"/>
                </a:moveTo>
                <a:lnTo>
                  <a:pt x="1028826" y="0"/>
                </a:lnTo>
                <a:lnTo>
                  <a:pt x="1028826" y="1270171"/>
                </a:lnTo>
                <a:lnTo>
                  <a:pt x="0" y="1270171"/>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419" name="Google Shape;419;p38"/>
          <p:cNvSpPr txBox="1"/>
          <p:nvPr/>
        </p:nvSpPr>
        <p:spPr>
          <a:xfrm>
            <a:off x="13763943" y="4806583"/>
            <a:ext cx="28989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44312B"/>
                </a:solidFill>
                <a:latin typeface="Open Sans SemiBold"/>
                <a:ea typeface="Open Sans SemiBold"/>
                <a:cs typeface="Open Sans SemiBold"/>
                <a:sym typeface="Open Sans SemiBold"/>
              </a:rPr>
              <a:t>Lorem ipsum dolor sit amet, consectetur adipiscing elit, sed do eiusmod tempor incididunt ut labore et dolore magna aliqua. Phasellus faucibus scelerisque eleifend donec pretium vulputate sapien nec. </a:t>
            </a:r>
            <a:endParaRPr/>
          </a:p>
        </p:txBody>
      </p:sp>
      <p:sp>
        <p:nvSpPr>
          <p:cNvPr id="420" name="Google Shape;420;p38"/>
          <p:cNvSpPr txBox="1"/>
          <p:nvPr/>
        </p:nvSpPr>
        <p:spPr>
          <a:xfrm>
            <a:off x="13763943" y="7976444"/>
            <a:ext cx="2408147" cy="3143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000" u="none" cap="none" strike="noStrike">
                <a:solidFill>
                  <a:srgbClr val="44312B"/>
                </a:solidFill>
                <a:latin typeface="Open Sans"/>
                <a:ea typeface="Open Sans"/>
                <a:cs typeface="Open Sans"/>
                <a:sym typeface="Open Sans"/>
              </a:rPr>
              <a:t>Bridesmaid #2</a:t>
            </a:r>
            <a:endParaRPr/>
          </a:p>
        </p:txBody>
      </p:sp>
      <p:sp>
        <p:nvSpPr>
          <p:cNvPr id="421" name="Google Shape;421;p38"/>
          <p:cNvSpPr/>
          <p:nvPr/>
        </p:nvSpPr>
        <p:spPr>
          <a:xfrm rot="519898">
            <a:off x="1105513" y="3058345"/>
            <a:ext cx="712722" cy="2715130"/>
          </a:xfrm>
          <a:custGeom>
            <a:rect b="b" l="l" r="r" t="t"/>
            <a:pathLst>
              <a:path extrusionOk="0" h="2715130" w="712722">
                <a:moveTo>
                  <a:pt x="0" y="0"/>
                </a:moveTo>
                <a:lnTo>
                  <a:pt x="712721" y="0"/>
                </a:lnTo>
                <a:lnTo>
                  <a:pt x="712721" y="2715130"/>
                </a:lnTo>
                <a:lnTo>
                  <a:pt x="0" y="2715130"/>
                </a:lnTo>
                <a:lnTo>
                  <a:pt x="0" y="0"/>
                </a:lnTo>
                <a:close/>
              </a:path>
            </a:pathLst>
          </a:custGeom>
          <a:blipFill rotWithShape="1">
            <a:blip r:embed="rId5">
              <a:alphaModFix/>
            </a:blip>
            <a:stretch>
              <a:fillRect b="0" l="0" r="0" t="0"/>
            </a:stretch>
          </a:blipFill>
          <a:ln>
            <a:noFill/>
          </a:ln>
        </p:spPr>
      </p:sp>
      <p:sp>
        <p:nvSpPr>
          <p:cNvPr id="422" name="Google Shape;422;p38"/>
          <p:cNvSpPr/>
          <p:nvPr/>
        </p:nvSpPr>
        <p:spPr>
          <a:xfrm rot="239988">
            <a:off x="9170805" y="3507706"/>
            <a:ext cx="1352894" cy="2259530"/>
          </a:xfrm>
          <a:custGeom>
            <a:rect b="b" l="l" r="r" t="t"/>
            <a:pathLst>
              <a:path extrusionOk="0" h="2259530" w="1352894">
                <a:moveTo>
                  <a:pt x="0" y="0"/>
                </a:moveTo>
                <a:lnTo>
                  <a:pt x="1352894" y="0"/>
                </a:lnTo>
                <a:lnTo>
                  <a:pt x="1352894" y="2259529"/>
                </a:lnTo>
                <a:lnTo>
                  <a:pt x="0" y="2259529"/>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795B"/>
        </a:solidFill>
      </p:bgPr>
    </p:bg>
    <p:spTree>
      <p:nvGrpSpPr>
        <p:cNvPr id="426" name="Shape 426"/>
        <p:cNvGrpSpPr/>
        <p:nvPr/>
      </p:nvGrpSpPr>
      <p:grpSpPr>
        <a:xfrm>
          <a:off x="0" y="0"/>
          <a:ext cx="0" cy="0"/>
          <a:chOff x="0" y="0"/>
          <a:chExt cx="0" cy="0"/>
        </a:xfrm>
      </p:grpSpPr>
      <p:pic>
        <p:nvPicPr>
          <p:cNvPr id="427" name="Google Shape;427;p39"/>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428" name="Google Shape;428;p39"/>
          <p:cNvPicPr preferRelativeResize="0"/>
          <p:nvPr/>
        </p:nvPicPr>
        <p:blipFill rotWithShape="1">
          <a:blip r:embed="rId4">
            <a:alphaModFix/>
          </a:blip>
          <a:srcRect b="0" l="27868" r="24446" t="0"/>
          <a:stretch/>
        </p:blipFill>
        <p:spPr>
          <a:xfrm>
            <a:off x="0" y="1579047"/>
            <a:ext cx="5123307" cy="7162907"/>
          </a:xfrm>
          <a:prstGeom prst="rect">
            <a:avLst/>
          </a:prstGeom>
          <a:noFill/>
          <a:ln>
            <a:noFill/>
          </a:ln>
        </p:spPr>
      </p:pic>
      <p:grpSp>
        <p:nvGrpSpPr>
          <p:cNvPr id="429" name="Google Shape;429;p39"/>
          <p:cNvGrpSpPr/>
          <p:nvPr/>
        </p:nvGrpSpPr>
        <p:grpSpPr>
          <a:xfrm>
            <a:off x="11246528" y="1398221"/>
            <a:ext cx="7787031" cy="7347724"/>
            <a:chOff x="0" y="-47625"/>
            <a:chExt cx="2050905" cy="1935203"/>
          </a:xfrm>
        </p:grpSpPr>
        <p:sp>
          <p:nvSpPr>
            <p:cNvPr id="430" name="Google Shape;430;p39"/>
            <p:cNvSpPr/>
            <p:nvPr/>
          </p:nvSpPr>
          <p:spPr>
            <a:xfrm>
              <a:off x="0" y="0"/>
              <a:ext cx="2050905" cy="1887578"/>
            </a:xfrm>
            <a:custGeom>
              <a:rect b="b" l="l" r="r" t="t"/>
              <a:pathLst>
                <a:path extrusionOk="0" h="1887578" w="2050905">
                  <a:moveTo>
                    <a:pt x="0" y="0"/>
                  </a:moveTo>
                  <a:lnTo>
                    <a:pt x="2050905" y="0"/>
                  </a:lnTo>
                  <a:lnTo>
                    <a:pt x="2050905" y="1887578"/>
                  </a:lnTo>
                  <a:lnTo>
                    <a:pt x="0" y="1887578"/>
                  </a:lnTo>
                  <a:lnTo>
                    <a:pt x="0" y="0"/>
                  </a:lnTo>
                </a:path>
              </a:pathLst>
            </a:custGeom>
            <a:solidFill>
              <a:srgbClr val="FFFFFF"/>
            </a:solidFill>
            <a:ln>
              <a:noFill/>
            </a:ln>
          </p:spPr>
        </p:sp>
        <p:sp>
          <p:nvSpPr>
            <p:cNvPr id="431" name="Google Shape;431;p3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2" name="Google Shape;432;p39"/>
          <p:cNvSpPr/>
          <p:nvPr/>
        </p:nvSpPr>
        <p:spPr>
          <a:xfrm>
            <a:off x="11600006" y="2012800"/>
            <a:ext cx="7433553" cy="6333395"/>
          </a:xfrm>
          <a:custGeom>
            <a:rect b="b" l="l" r="r" t="t"/>
            <a:pathLst>
              <a:path extrusionOk="0" h="1668055" w="1957808">
                <a:moveTo>
                  <a:pt x="0" y="0"/>
                </a:moveTo>
                <a:lnTo>
                  <a:pt x="1957808" y="0"/>
                </a:lnTo>
                <a:lnTo>
                  <a:pt x="1957808" y="1668055"/>
                </a:lnTo>
                <a:lnTo>
                  <a:pt x="0" y="1668055"/>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433" name="Google Shape;433;p39"/>
          <p:cNvSpPr txBox="1"/>
          <p:nvPr/>
        </p:nvSpPr>
        <p:spPr>
          <a:xfrm>
            <a:off x="12287773" y="5647122"/>
            <a:ext cx="4806538"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Congratulations!</a:t>
            </a:r>
            <a:endParaRPr/>
          </a:p>
        </p:txBody>
      </p:sp>
      <p:sp>
        <p:nvSpPr>
          <p:cNvPr id="434" name="Google Shape;434;p39"/>
          <p:cNvSpPr txBox="1"/>
          <p:nvPr/>
        </p:nvSpPr>
        <p:spPr>
          <a:xfrm>
            <a:off x="12287773" y="6903225"/>
            <a:ext cx="5348400" cy="76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44312B"/>
                </a:solidFill>
                <a:latin typeface="Open Sans SemiBold"/>
                <a:ea typeface="Open Sans SemiBold"/>
                <a:cs typeface="Open Sans SemiBold"/>
                <a:sym typeface="Open Sans SemiBold"/>
              </a:rPr>
              <a:t>Lorem ipsum dolor sit amet, consectetur adipiscing elit.</a:t>
            </a:r>
            <a:endParaRPr/>
          </a:p>
        </p:txBody>
      </p:sp>
      <p:pic>
        <p:nvPicPr>
          <p:cNvPr id="435" name="Google Shape;435;p39"/>
          <p:cNvPicPr preferRelativeResize="0"/>
          <p:nvPr/>
        </p:nvPicPr>
        <p:blipFill rotWithShape="1">
          <a:blip r:embed="rId5">
            <a:alphaModFix/>
          </a:blip>
          <a:srcRect b="24993" l="0" r="0" t="34991"/>
          <a:stretch/>
        </p:blipFill>
        <p:spPr>
          <a:xfrm>
            <a:off x="5487135" y="1579047"/>
            <a:ext cx="5395565" cy="3238464"/>
          </a:xfrm>
          <a:prstGeom prst="rect">
            <a:avLst/>
          </a:prstGeom>
          <a:noFill/>
          <a:ln>
            <a:noFill/>
          </a:ln>
        </p:spPr>
      </p:pic>
      <p:pic>
        <p:nvPicPr>
          <p:cNvPr id="436" name="Google Shape;436;p39"/>
          <p:cNvPicPr preferRelativeResize="0"/>
          <p:nvPr/>
        </p:nvPicPr>
        <p:blipFill rotWithShape="1">
          <a:blip r:embed="rId6">
            <a:alphaModFix/>
          </a:blip>
          <a:srcRect b="4072" l="19773" r="558" t="16228"/>
          <a:stretch/>
        </p:blipFill>
        <p:spPr>
          <a:xfrm>
            <a:off x="5487135" y="5143500"/>
            <a:ext cx="5395565" cy="3598454"/>
          </a:xfrm>
          <a:prstGeom prst="rect">
            <a:avLst/>
          </a:prstGeom>
          <a:noFill/>
          <a:ln>
            <a:noFill/>
          </a:ln>
        </p:spPr>
      </p:pic>
      <p:sp>
        <p:nvSpPr>
          <p:cNvPr id="437" name="Google Shape;437;p39"/>
          <p:cNvSpPr/>
          <p:nvPr/>
        </p:nvSpPr>
        <p:spPr>
          <a:xfrm>
            <a:off x="12287773" y="695325"/>
            <a:ext cx="3523025" cy="4627947"/>
          </a:xfrm>
          <a:custGeom>
            <a:rect b="b" l="l" r="r" t="t"/>
            <a:pathLst>
              <a:path extrusionOk="0" h="4627947" w="3523025">
                <a:moveTo>
                  <a:pt x="0" y="0"/>
                </a:moveTo>
                <a:lnTo>
                  <a:pt x="3523025" y="0"/>
                </a:lnTo>
                <a:lnTo>
                  <a:pt x="3523025" y="4627947"/>
                </a:lnTo>
                <a:lnTo>
                  <a:pt x="0" y="4627947"/>
                </a:lnTo>
                <a:lnTo>
                  <a:pt x="0" y="0"/>
                </a:lnTo>
                <a:close/>
              </a:path>
            </a:pathLst>
          </a:custGeom>
          <a:blipFill rotWithShape="1">
            <a:blip r:embed="rId7">
              <a:alphaModFix/>
            </a:blip>
            <a:stretch>
              <a:fillRect b="0" l="0" r="0" t="0"/>
            </a:stretch>
          </a:blipFill>
          <a:ln>
            <a:noFill/>
          </a:ln>
        </p:spPr>
      </p:sp>
      <p:sp>
        <p:nvSpPr>
          <p:cNvPr id="438" name="Google Shape;438;p39"/>
          <p:cNvSpPr/>
          <p:nvPr/>
        </p:nvSpPr>
        <p:spPr>
          <a:xfrm rot="-252103">
            <a:off x="768012" y="8013706"/>
            <a:ext cx="3587283" cy="928367"/>
          </a:xfrm>
          <a:custGeom>
            <a:rect b="b" l="l" r="r" t="t"/>
            <a:pathLst>
              <a:path extrusionOk="0" h="928367" w="3587283">
                <a:moveTo>
                  <a:pt x="0" y="0"/>
                </a:moveTo>
                <a:lnTo>
                  <a:pt x="3587283" y="0"/>
                </a:lnTo>
                <a:lnTo>
                  <a:pt x="3587283" y="928367"/>
                </a:lnTo>
                <a:lnTo>
                  <a:pt x="0" y="928367"/>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442" name="Shape 442"/>
        <p:cNvGrpSpPr/>
        <p:nvPr/>
      </p:nvGrpSpPr>
      <p:grpSpPr>
        <a:xfrm>
          <a:off x="0" y="0"/>
          <a:ext cx="0" cy="0"/>
          <a:chOff x="0" y="0"/>
          <a:chExt cx="0" cy="0"/>
        </a:xfrm>
      </p:grpSpPr>
      <p:grpSp>
        <p:nvGrpSpPr>
          <p:cNvPr id="443" name="Google Shape;443;p40"/>
          <p:cNvGrpSpPr/>
          <p:nvPr/>
        </p:nvGrpSpPr>
        <p:grpSpPr>
          <a:xfrm>
            <a:off x="0" y="-180826"/>
            <a:ext cx="7400372" cy="10467826"/>
            <a:chOff x="0" y="-47625"/>
            <a:chExt cx="1949069" cy="2756958"/>
          </a:xfrm>
        </p:grpSpPr>
        <p:sp>
          <p:nvSpPr>
            <p:cNvPr id="444" name="Google Shape;444;p40"/>
            <p:cNvSpPr/>
            <p:nvPr/>
          </p:nvSpPr>
          <p:spPr>
            <a:xfrm>
              <a:off x="0" y="0"/>
              <a:ext cx="1949069" cy="2709333"/>
            </a:xfrm>
            <a:custGeom>
              <a:rect b="b" l="l" r="r" t="t"/>
              <a:pathLst>
                <a:path extrusionOk="0" h="2709333" w="1949069">
                  <a:moveTo>
                    <a:pt x="0" y="0"/>
                  </a:moveTo>
                  <a:lnTo>
                    <a:pt x="1949069" y="0"/>
                  </a:lnTo>
                  <a:lnTo>
                    <a:pt x="1949069" y="2709333"/>
                  </a:lnTo>
                  <a:lnTo>
                    <a:pt x="0" y="2709333"/>
                  </a:lnTo>
                  <a:lnTo>
                    <a:pt x="0" y="0"/>
                  </a:lnTo>
                </a:path>
              </a:pathLst>
            </a:custGeom>
            <a:solidFill>
              <a:srgbClr val="FFFFFF"/>
            </a:solidFill>
            <a:ln>
              <a:noFill/>
            </a:ln>
          </p:spPr>
        </p:sp>
        <p:sp>
          <p:nvSpPr>
            <p:cNvPr id="445" name="Google Shape;445;p4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6" name="Google Shape;446;p40"/>
          <p:cNvSpPr/>
          <p:nvPr/>
        </p:nvSpPr>
        <p:spPr>
          <a:xfrm>
            <a:off x="400224" y="354463"/>
            <a:ext cx="6599920" cy="9566154"/>
          </a:xfrm>
          <a:custGeom>
            <a:rect b="b" l="l" r="r" t="t"/>
            <a:pathLst>
              <a:path extrusionOk="0" h="2519481" w="1738251">
                <a:moveTo>
                  <a:pt x="0" y="0"/>
                </a:moveTo>
                <a:lnTo>
                  <a:pt x="1738251" y="0"/>
                </a:lnTo>
                <a:lnTo>
                  <a:pt x="1738251" y="2519481"/>
                </a:lnTo>
                <a:lnTo>
                  <a:pt x="0" y="2519481"/>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447" name="Google Shape;447;p40"/>
          <p:cNvSpPr txBox="1"/>
          <p:nvPr/>
        </p:nvSpPr>
        <p:spPr>
          <a:xfrm>
            <a:off x="1028700" y="2477766"/>
            <a:ext cx="5964442"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Resource Page</a:t>
            </a:r>
            <a:endParaRPr/>
          </a:p>
        </p:txBody>
      </p:sp>
      <p:sp>
        <p:nvSpPr>
          <p:cNvPr id="448" name="Google Shape;448;p40"/>
          <p:cNvSpPr txBox="1"/>
          <p:nvPr/>
        </p:nvSpPr>
        <p:spPr>
          <a:xfrm>
            <a:off x="1028700" y="3753879"/>
            <a:ext cx="5336400" cy="415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Use these design resources in your </a:t>
            </a:r>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Canva Presentation.</a:t>
            </a:r>
            <a:endParaRPr/>
          </a:p>
          <a:p>
            <a:pPr indent="0" lvl="0" marL="0" marR="0" rtl="0" algn="l">
              <a:lnSpc>
                <a:spcPct val="100000"/>
              </a:lnSpc>
              <a:spcBef>
                <a:spcPts val="0"/>
              </a:spcBef>
              <a:spcAft>
                <a:spcPts val="0"/>
              </a:spcAft>
              <a:buNone/>
            </a:pPr>
            <a:r>
              <a:t/>
            </a:r>
            <a:endParaRPr b="0" i="0" sz="1800" u="none" cap="none" strike="noStrike">
              <a:solidFill>
                <a:srgbClr val="44312B"/>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This presentation template uses </a:t>
            </a:r>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the following free fonts:</a:t>
            </a:r>
            <a:endParaRPr/>
          </a:p>
          <a:p>
            <a:pPr indent="0" lvl="0" marL="0" marR="0" rtl="0" algn="l">
              <a:lnSpc>
                <a:spcPct val="100000"/>
              </a:lnSpc>
              <a:spcBef>
                <a:spcPts val="0"/>
              </a:spcBef>
              <a:spcAft>
                <a:spcPts val="0"/>
              </a:spcAft>
              <a:buNone/>
            </a:pPr>
            <a:r>
              <a:t/>
            </a:r>
            <a:endParaRPr b="0" i="0" sz="1800" u="none" cap="none" strike="noStrike">
              <a:solidFill>
                <a:srgbClr val="44312B"/>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SemiBold"/>
                <a:ea typeface="Open Sans SemiBold"/>
                <a:cs typeface="Open Sans SemiBold"/>
                <a:sym typeface="Open Sans SemiBold"/>
              </a:rPr>
              <a:t>Titles: Parisienne</a:t>
            </a:r>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SemiBold"/>
                <a:ea typeface="Open Sans SemiBold"/>
                <a:cs typeface="Open Sans SemiBold"/>
                <a:sym typeface="Open Sans SemiBold"/>
              </a:rPr>
              <a:t>Headers: Open Sans Semibold</a:t>
            </a:r>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SemiBold"/>
                <a:ea typeface="Open Sans SemiBold"/>
                <a:cs typeface="Open Sans SemiBold"/>
                <a:sym typeface="Open Sans SemiBold"/>
              </a:rPr>
              <a:t>Body Copy: Open Sans Regular</a:t>
            </a:r>
            <a:endParaRPr/>
          </a:p>
          <a:p>
            <a:pPr indent="0" lvl="0" marL="0" marR="0" rtl="0" algn="l">
              <a:lnSpc>
                <a:spcPct val="100000"/>
              </a:lnSpc>
              <a:spcBef>
                <a:spcPts val="0"/>
              </a:spcBef>
              <a:spcAft>
                <a:spcPts val="0"/>
              </a:spcAft>
              <a:buNone/>
            </a:pPr>
            <a:r>
              <a:t/>
            </a:r>
            <a:endParaRPr b="0" i="0" sz="1800" u="none" cap="none" strike="noStrike">
              <a:solidFill>
                <a:srgbClr val="44312B"/>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You can find these fonts online too. </a:t>
            </a:r>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Happy designing! </a:t>
            </a:r>
            <a:endParaRPr/>
          </a:p>
          <a:p>
            <a:pPr indent="0" lvl="0" marL="0" marR="0" rtl="0" algn="l">
              <a:lnSpc>
                <a:spcPct val="100000"/>
              </a:lnSpc>
              <a:spcBef>
                <a:spcPts val="0"/>
              </a:spcBef>
              <a:spcAft>
                <a:spcPts val="0"/>
              </a:spcAft>
              <a:buNone/>
            </a:pPr>
            <a:r>
              <a:t/>
            </a:r>
            <a:endParaRPr b="0" i="0" sz="1800" u="none" cap="none" strike="noStrike">
              <a:solidFill>
                <a:srgbClr val="44312B"/>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Don't forget to delete this page before presenting. </a:t>
            </a:r>
            <a:endParaRPr/>
          </a:p>
          <a:p>
            <a:pPr indent="0" lvl="0" marL="0" marR="0" rtl="0" algn="l">
              <a:lnSpc>
                <a:spcPct val="100000"/>
              </a:lnSpc>
              <a:spcBef>
                <a:spcPts val="0"/>
              </a:spcBef>
              <a:spcAft>
                <a:spcPts val="0"/>
              </a:spcAft>
              <a:buNone/>
            </a:pPr>
            <a:r>
              <a:t/>
            </a:r>
            <a:endParaRPr b="0" i="0" sz="1800" u="none" cap="none" strike="noStrike">
              <a:solidFill>
                <a:srgbClr val="44312B"/>
              </a:solidFill>
              <a:latin typeface="Open Sans"/>
              <a:ea typeface="Open Sans"/>
              <a:cs typeface="Open Sans"/>
              <a:sym typeface="Open Sans"/>
            </a:endParaRPr>
          </a:p>
        </p:txBody>
      </p:sp>
      <p:sp>
        <p:nvSpPr>
          <p:cNvPr id="449" name="Google Shape;449;p40"/>
          <p:cNvSpPr/>
          <p:nvPr/>
        </p:nvSpPr>
        <p:spPr>
          <a:xfrm>
            <a:off x="8269750" y="1276657"/>
            <a:ext cx="2705289" cy="3553745"/>
          </a:xfrm>
          <a:custGeom>
            <a:rect b="b" l="l" r="r" t="t"/>
            <a:pathLst>
              <a:path extrusionOk="0" h="3553745" w="2705289">
                <a:moveTo>
                  <a:pt x="0" y="0"/>
                </a:moveTo>
                <a:lnTo>
                  <a:pt x="2705288" y="0"/>
                </a:lnTo>
                <a:lnTo>
                  <a:pt x="2705288" y="3553745"/>
                </a:lnTo>
                <a:lnTo>
                  <a:pt x="0" y="3553745"/>
                </a:lnTo>
                <a:lnTo>
                  <a:pt x="0" y="0"/>
                </a:lnTo>
                <a:close/>
              </a:path>
            </a:pathLst>
          </a:custGeom>
          <a:blipFill rotWithShape="1">
            <a:blip r:embed="rId3">
              <a:alphaModFix/>
            </a:blip>
            <a:stretch>
              <a:fillRect b="0" l="0" r="0" t="0"/>
            </a:stretch>
          </a:blipFill>
          <a:ln>
            <a:noFill/>
          </a:ln>
        </p:spPr>
      </p:sp>
      <p:sp>
        <p:nvSpPr>
          <p:cNvPr id="450" name="Google Shape;450;p40"/>
          <p:cNvSpPr/>
          <p:nvPr/>
        </p:nvSpPr>
        <p:spPr>
          <a:xfrm>
            <a:off x="14274256" y="2257084"/>
            <a:ext cx="2384599" cy="2289215"/>
          </a:xfrm>
          <a:custGeom>
            <a:rect b="b" l="l" r="r" t="t"/>
            <a:pathLst>
              <a:path extrusionOk="0" h="2289215" w="2384599">
                <a:moveTo>
                  <a:pt x="0" y="0"/>
                </a:moveTo>
                <a:lnTo>
                  <a:pt x="2384599" y="0"/>
                </a:lnTo>
                <a:lnTo>
                  <a:pt x="2384599" y="2289215"/>
                </a:lnTo>
                <a:lnTo>
                  <a:pt x="0" y="2289215"/>
                </a:lnTo>
                <a:lnTo>
                  <a:pt x="0" y="0"/>
                </a:lnTo>
                <a:close/>
              </a:path>
            </a:pathLst>
          </a:custGeom>
          <a:blipFill rotWithShape="1">
            <a:blip r:embed="rId4">
              <a:alphaModFix/>
            </a:blip>
            <a:stretch>
              <a:fillRect b="0" l="0" r="0" t="0"/>
            </a:stretch>
          </a:blipFill>
          <a:ln>
            <a:noFill/>
          </a:ln>
        </p:spPr>
      </p:sp>
      <p:sp>
        <p:nvSpPr>
          <p:cNvPr id="451" name="Google Shape;451;p40"/>
          <p:cNvSpPr/>
          <p:nvPr/>
        </p:nvSpPr>
        <p:spPr>
          <a:xfrm rot="239988">
            <a:off x="11517368" y="1625690"/>
            <a:ext cx="2211654" cy="3693786"/>
          </a:xfrm>
          <a:custGeom>
            <a:rect b="b" l="l" r="r" t="t"/>
            <a:pathLst>
              <a:path extrusionOk="0" h="3693786" w="2211654">
                <a:moveTo>
                  <a:pt x="0" y="0"/>
                </a:moveTo>
                <a:lnTo>
                  <a:pt x="2211655" y="0"/>
                </a:lnTo>
                <a:lnTo>
                  <a:pt x="2211655" y="3693786"/>
                </a:lnTo>
                <a:lnTo>
                  <a:pt x="0" y="3693786"/>
                </a:lnTo>
                <a:lnTo>
                  <a:pt x="0" y="0"/>
                </a:lnTo>
                <a:close/>
              </a:path>
            </a:pathLst>
          </a:custGeom>
          <a:blipFill rotWithShape="1">
            <a:blip r:embed="rId5">
              <a:alphaModFix/>
            </a:blip>
            <a:stretch>
              <a:fillRect b="0" l="0" r="0" t="0"/>
            </a:stretch>
          </a:blipFill>
          <a:ln>
            <a:noFill/>
          </a:ln>
        </p:spPr>
      </p:sp>
      <p:sp>
        <p:nvSpPr>
          <p:cNvPr id="452" name="Google Shape;452;p40"/>
          <p:cNvSpPr/>
          <p:nvPr/>
        </p:nvSpPr>
        <p:spPr>
          <a:xfrm>
            <a:off x="8720327" y="5611020"/>
            <a:ext cx="1804133" cy="2475654"/>
          </a:xfrm>
          <a:custGeom>
            <a:rect b="b" l="l" r="r" t="t"/>
            <a:pathLst>
              <a:path extrusionOk="0" h="2475654" w="1804133">
                <a:moveTo>
                  <a:pt x="0" y="0"/>
                </a:moveTo>
                <a:lnTo>
                  <a:pt x="1804133" y="0"/>
                </a:lnTo>
                <a:lnTo>
                  <a:pt x="1804133" y="2475653"/>
                </a:lnTo>
                <a:lnTo>
                  <a:pt x="0" y="2475653"/>
                </a:lnTo>
                <a:lnTo>
                  <a:pt x="0" y="0"/>
                </a:lnTo>
                <a:close/>
              </a:path>
            </a:pathLst>
          </a:custGeom>
          <a:blipFill rotWithShape="1">
            <a:blip r:embed="rId6">
              <a:alphaModFix/>
            </a:blip>
            <a:stretch>
              <a:fillRect b="0" l="0" r="0" t="0"/>
            </a:stretch>
          </a:blipFill>
          <a:ln>
            <a:noFill/>
          </a:ln>
        </p:spPr>
      </p:sp>
      <p:sp>
        <p:nvSpPr>
          <p:cNvPr id="453" name="Google Shape;453;p40"/>
          <p:cNvSpPr/>
          <p:nvPr/>
        </p:nvSpPr>
        <p:spPr>
          <a:xfrm>
            <a:off x="11325404" y="4830402"/>
            <a:ext cx="950567" cy="3621207"/>
          </a:xfrm>
          <a:custGeom>
            <a:rect b="b" l="l" r="r" t="t"/>
            <a:pathLst>
              <a:path extrusionOk="0" h="3621207" w="950567">
                <a:moveTo>
                  <a:pt x="0" y="0"/>
                </a:moveTo>
                <a:lnTo>
                  <a:pt x="950567" y="0"/>
                </a:lnTo>
                <a:lnTo>
                  <a:pt x="950567" y="3621207"/>
                </a:lnTo>
                <a:lnTo>
                  <a:pt x="0" y="3621207"/>
                </a:lnTo>
                <a:lnTo>
                  <a:pt x="0" y="0"/>
                </a:lnTo>
                <a:close/>
              </a:path>
            </a:pathLst>
          </a:custGeom>
          <a:blipFill rotWithShape="1">
            <a:blip r:embed="rId7">
              <a:alphaModFix/>
            </a:blip>
            <a:stretch>
              <a:fillRect b="0" l="0" r="0" t="0"/>
            </a:stretch>
          </a:blipFill>
          <a:ln>
            <a:noFill/>
          </a:ln>
        </p:spPr>
      </p:sp>
      <p:sp>
        <p:nvSpPr>
          <p:cNvPr id="454" name="Google Shape;454;p40"/>
          <p:cNvSpPr/>
          <p:nvPr/>
        </p:nvSpPr>
        <p:spPr>
          <a:xfrm>
            <a:off x="12950923" y="5510412"/>
            <a:ext cx="4688054" cy="1213240"/>
          </a:xfrm>
          <a:custGeom>
            <a:rect b="b" l="l" r="r" t="t"/>
            <a:pathLst>
              <a:path extrusionOk="0" h="1213240" w="4688054">
                <a:moveTo>
                  <a:pt x="0" y="0"/>
                </a:moveTo>
                <a:lnTo>
                  <a:pt x="4688054" y="0"/>
                </a:lnTo>
                <a:lnTo>
                  <a:pt x="4688054" y="1213240"/>
                </a:lnTo>
                <a:lnTo>
                  <a:pt x="0" y="1213240"/>
                </a:lnTo>
                <a:lnTo>
                  <a:pt x="0" y="0"/>
                </a:lnTo>
                <a:close/>
              </a:path>
            </a:pathLst>
          </a:custGeom>
          <a:blipFill rotWithShape="1">
            <a:blip r:embed="rId8">
              <a:alphaModFix/>
            </a:blip>
            <a:stretch>
              <a:fillRect b="0" l="0" r="0" t="0"/>
            </a:stretch>
          </a:blipFill>
          <a:ln>
            <a:noFill/>
          </a:ln>
        </p:spPr>
      </p:sp>
      <p:sp>
        <p:nvSpPr>
          <p:cNvPr id="455" name="Google Shape;455;p40"/>
          <p:cNvSpPr/>
          <p:nvPr/>
        </p:nvSpPr>
        <p:spPr>
          <a:xfrm>
            <a:off x="13076071" y="7222728"/>
            <a:ext cx="3696025" cy="1727892"/>
          </a:xfrm>
          <a:custGeom>
            <a:rect b="b" l="l" r="r" t="t"/>
            <a:pathLst>
              <a:path extrusionOk="0" h="1727892" w="3696025">
                <a:moveTo>
                  <a:pt x="0" y="0"/>
                </a:moveTo>
                <a:lnTo>
                  <a:pt x="3696025" y="0"/>
                </a:lnTo>
                <a:lnTo>
                  <a:pt x="3696025" y="1727891"/>
                </a:lnTo>
                <a:lnTo>
                  <a:pt x="0" y="1727891"/>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459" name="Shape 459"/>
        <p:cNvGrpSpPr/>
        <p:nvPr/>
      </p:nvGrpSpPr>
      <p:grpSpPr>
        <a:xfrm>
          <a:off x="0" y="0"/>
          <a:ext cx="0" cy="0"/>
          <a:chOff x="0" y="0"/>
          <a:chExt cx="0" cy="0"/>
        </a:xfrm>
      </p:grpSpPr>
      <p:sp>
        <p:nvSpPr>
          <p:cNvPr id="460" name="Google Shape;460;p41"/>
          <p:cNvSpPr/>
          <p:nvPr/>
        </p:nvSpPr>
        <p:spPr>
          <a:xfrm>
            <a:off x="7400425" y="-6775"/>
            <a:ext cx="10885550" cy="10288692"/>
          </a:xfrm>
          <a:custGeom>
            <a:rect b="b" l="l" r="r" t="t"/>
            <a:pathLst>
              <a:path extrusionOk="0" h="2709333" w="1949069">
                <a:moveTo>
                  <a:pt x="0" y="0"/>
                </a:moveTo>
                <a:lnTo>
                  <a:pt x="1949069" y="0"/>
                </a:lnTo>
                <a:lnTo>
                  <a:pt x="1949069" y="2709333"/>
                </a:lnTo>
                <a:lnTo>
                  <a:pt x="0" y="2709333"/>
                </a:lnTo>
                <a:lnTo>
                  <a:pt x="0" y="0"/>
                </a:lnTo>
              </a:path>
            </a:pathLst>
          </a:custGeom>
          <a:solidFill>
            <a:srgbClr val="F6DCBD"/>
          </a:solidFill>
          <a:ln>
            <a:noFill/>
          </a:ln>
        </p:spPr>
      </p:sp>
      <p:sp>
        <p:nvSpPr>
          <p:cNvPr id="461" name="Google Shape;461;p41"/>
          <p:cNvSpPr/>
          <p:nvPr/>
        </p:nvSpPr>
        <p:spPr>
          <a:xfrm>
            <a:off x="0" y="0"/>
            <a:ext cx="7400372" cy="10287000"/>
          </a:xfrm>
          <a:custGeom>
            <a:rect b="b" l="l" r="r" t="t"/>
            <a:pathLst>
              <a:path extrusionOk="0" h="2709333" w="1949069">
                <a:moveTo>
                  <a:pt x="0" y="0"/>
                </a:moveTo>
                <a:lnTo>
                  <a:pt x="1949069" y="0"/>
                </a:lnTo>
                <a:lnTo>
                  <a:pt x="1949069" y="2709333"/>
                </a:lnTo>
                <a:lnTo>
                  <a:pt x="0" y="2709333"/>
                </a:lnTo>
                <a:lnTo>
                  <a:pt x="0" y="0"/>
                </a:lnTo>
              </a:path>
            </a:pathLst>
          </a:custGeom>
          <a:solidFill>
            <a:srgbClr val="FFFFFF"/>
          </a:solidFill>
          <a:ln>
            <a:noFill/>
          </a:ln>
        </p:spPr>
      </p:sp>
      <p:sp>
        <p:nvSpPr>
          <p:cNvPr id="462" name="Google Shape;462;p41"/>
          <p:cNvSpPr/>
          <p:nvPr/>
        </p:nvSpPr>
        <p:spPr>
          <a:xfrm>
            <a:off x="400224" y="354463"/>
            <a:ext cx="6599920" cy="9566154"/>
          </a:xfrm>
          <a:custGeom>
            <a:rect b="b" l="l" r="r" t="t"/>
            <a:pathLst>
              <a:path extrusionOk="0" h="2519481" w="1738251">
                <a:moveTo>
                  <a:pt x="0" y="0"/>
                </a:moveTo>
                <a:lnTo>
                  <a:pt x="1738251" y="0"/>
                </a:lnTo>
                <a:lnTo>
                  <a:pt x="1738251" y="2519481"/>
                </a:lnTo>
                <a:lnTo>
                  <a:pt x="0" y="2519481"/>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463" name="Google Shape;463;p41"/>
          <p:cNvSpPr txBox="1"/>
          <p:nvPr/>
        </p:nvSpPr>
        <p:spPr>
          <a:xfrm>
            <a:off x="1028700" y="2477766"/>
            <a:ext cx="5964442"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Resource Page</a:t>
            </a:r>
            <a:endParaRPr/>
          </a:p>
        </p:txBody>
      </p:sp>
      <p:sp>
        <p:nvSpPr>
          <p:cNvPr id="464" name="Google Shape;464;p41"/>
          <p:cNvSpPr txBox="1"/>
          <p:nvPr/>
        </p:nvSpPr>
        <p:spPr>
          <a:xfrm>
            <a:off x="1028700" y="3753879"/>
            <a:ext cx="5336400" cy="415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Use these design resources in your </a:t>
            </a:r>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Canva Presentation.</a:t>
            </a:r>
            <a:endParaRPr/>
          </a:p>
          <a:p>
            <a:pPr indent="0" lvl="0" marL="0" marR="0" rtl="0" algn="l">
              <a:lnSpc>
                <a:spcPct val="100000"/>
              </a:lnSpc>
              <a:spcBef>
                <a:spcPts val="0"/>
              </a:spcBef>
              <a:spcAft>
                <a:spcPts val="0"/>
              </a:spcAft>
              <a:buNone/>
            </a:pPr>
            <a:r>
              <a:t/>
            </a:r>
            <a:endParaRPr b="0" i="0" sz="1800" u="none" cap="none" strike="noStrike">
              <a:solidFill>
                <a:srgbClr val="44312B"/>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This presentation template uses </a:t>
            </a:r>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the following free fonts:</a:t>
            </a:r>
            <a:endParaRPr/>
          </a:p>
          <a:p>
            <a:pPr indent="0" lvl="0" marL="0" marR="0" rtl="0" algn="l">
              <a:lnSpc>
                <a:spcPct val="100000"/>
              </a:lnSpc>
              <a:spcBef>
                <a:spcPts val="0"/>
              </a:spcBef>
              <a:spcAft>
                <a:spcPts val="0"/>
              </a:spcAft>
              <a:buNone/>
            </a:pPr>
            <a:r>
              <a:t/>
            </a:r>
            <a:endParaRPr b="0" i="0" sz="1800" u="none" cap="none" strike="noStrike">
              <a:solidFill>
                <a:srgbClr val="44312B"/>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SemiBold"/>
                <a:ea typeface="Open Sans SemiBold"/>
                <a:cs typeface="Open Sans SemiBold"/>
                <a:sym typeface="Open Sans SemiBold"/>
              </a:rPr>
              <a:t>Titles: Parisienne</a:t>
            </a:r>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SemiBold"/>
                <a:ea typeface="Open Sans SemiBold"/>
                <a:cs typeface="Open Sans SemiBold"/>
                <a:sym typeface="Open Sans SemiBold"/>
              </a:rPr>
              <a:t>Headers: Open Sans Semibold</a:t>
            </a:r>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SemiBold"/>
                <a:ea typeface="Open Sans SemiBold"/>
                <a:cs typeface="Open Sans SemiBold"/>
                <a:sym typeface="Open Sans SemiBold"/>
              </a:rPr>
              <a:t>Body Copy: Open Sans Regular</a:t>
            </a:r>
            <a:endParaRPr/>
          </a:p>
          <a:p>
            <a:pPr indent="0" lvl="0" marL="0" marR="0" rtl="0" algn="l">
              <a:lnSpc>
                <a:spcPct val="100000"/>
              </a:lnSpc>
              <a:spcBef>
                <a:spcPts val="0"/>
              </a:spcBef>
              <a:spcAft>
                <a:spcPts val="0"/>
              </a:spcAft>
              <a:buNone/>
            </a:pPr>
            <a:r>
              <a:t/>
            </a:r>
            <a:endParaRPr b="0" i="0" sz="1800" u="none" cap="none" strike="noStrike">
              <a:solidFill>
                <a:srgbClr val="44312B"/>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You can find these fonts online too. </a:t>
            </a:r>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Happy designing! </a:t>
            </a:r>
            <a:endParaRPr/>
          </a:p>
          <a:p>
            <a:pPr indent="0" lvl="0" marL="0" marR="0" rtl="0" algn="l">
              <a:lnSpc>
                <a:spcPct val="100000"/>
              </a:lnSpc>
              <a:spcBef>
                <a:spcPts val="0"/>
              </a:spcBef>
              <a:spcAft>
                <a:spcPts val="0"/>
              </a:spcAft>
              <a:buNone/>
            </a:pPr>
            <a:r>
              <a:t/>
            </a:r>
            <a:endParaRPr b="0" i="0" sz="1800" u="none" cap="none" strike="noStrike">
              <a:solidFill>
                <a:srgbClr val="44312B"/>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Don't forget to delete this page before presenting. </a:t>
            </a:r>
            <a:endParaRPr/>
          </a:p>
          <a:p>
            <a:pPr indent="0" lvl="0" marL="0" marR="0" rtl="0" algn="l">
              <a:lnSpc>
                <a:spcPct val="100000"/>
              </a:lnSpc>
              <a:spcBef>
                <a:spcPts val="0"/>
              </a:spcBef>
              <a:spcAft>
                <a:spcPts val="0"/>
              </a:spcAft>
              <a:buNone/>
            </a:pPr>
            <a:r>
              <a:t/>
            </a:r>
            <a:endParaRPr b="0" i="0" sz="1800" u="none" cap="none" strike="noStrike">
              <a:solidFill>
                <a:srgbClr val="44312B"/>
              </a:solidFill>
              <a:latin typeface="Open Sans"/>
              <a:ea typeface="Open Sans"/>
              <a:cs typeface="Open Sans"/>
              <a:sym typeface="Open Sans"/>
            </a:endParaRPr>
          </a:p>
        </p:txBody>
      </p:sp>
      <p:sp>
        <p:nvSpPr>
          <p:cNvPr id="465" name="Google Shape;465;p41"/>
          <p:cNvSpPr/>
          <p:nvPr/>
        </p:nvSpPr>
        <p:spPr>
          <a:xfrm>
            <a:off x="9144000" y="1513925"/>
            <a:ext cx="6937685" cy="6937685"/>
          </a:xfrm>
          <a:custGeom>
            <a:rect b="b" l="l" r="r" t="t"/>
            <a:pathLst>
              <a:path extrusionOk="0" h="6937685" w="6937685">
                <a:moveTo>
                  <a:pt x="0" y="0"/>
                </a:moveTo>
                <a:lnTo>
                  <a:pt x="6937685" y="0"/>
                </a:lnTo>
                <a:lnTo>
                  <a:pt x="6937685" y="6937684"/>
                </a:lnTo>
                <a:lnTo>
                  <a:pt x="0" y="6937684"/>
                </a:lnTo>
                <a:lnTo>
                  <a:pt x="0" y="0"/>
                </a:lnTo>
                <a:close/>
              </a:path>
            </a:pathLst>
          </a:custGeom>
          <a:blipFill rotWithShape="1">
            <a:blip r:embed="rId3">
              <a:alphaModFix amt="30000"/>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795B"/>
        </a:solidFill>
      </p:bgPr>
    </p:bg>
    <p:spTree>
      <p:nvGrpSpPr>
        <p:cNvPr id="469" name="Shape 469"/>
        <p:cNvGrpSpPr/>
        <p:nvPr/>
      </p:nvGrpSpPr>
      <p:grpSpPr>
        <a:xfrm>
          <a:off x="0" y="0"/>
          <a:ext cx="0" cy="0"/>
          <a:chOff x="0" y="0"/>
          <a:chExt cx="0" cy="0"/>
        </a:xfrm>
      </p:grpSpPr>
      <p:pic>
        <p:nvPicPr>
          <p:cNvPr id="470" name="Google Shape;470;p42"/>
          <p:cNvPicPr preferRelativeResize="0"/>
          <p:nvPr/>
        </p:nvPicPr>
        <p:blipFill>
          <a:blip r:embed="rId3">
            <a:alphaModFix/>
          </a:blip>
          <a:stretch>
            <a:fillRect/>
          </a:stretch>
        </p:blipFill>
        <p:spPr>
          <a:xfrm>
            <a:off x="0" y="0"/>
            <a:ext cx="18288000" cy="10287000"/>
          </a:xfrm>
          <a:prstGeom prst="rect">
            <a:avLst/>
          </a:prstGeom>
          <a:noFill/>
          <a:ln>
            <a:noFill/>
          </a:ln>
        </p:spPr>
      </p:pic>
      <p:sp>
        <p:nvSpPr>
          <p:cNvPr id="471" name="Google Shape;471;p42"/>
          <p:cNvSpPr/>
          <p:nvPr/>
        </p:nvSpPr>
        <p:spPr>
          <a:xfrm>
            <a:off x="3384959" y="-615541"/>
            <a:ext cx="11518082" cy="1151808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2"/>
          <p:cNvSpPr/>
          <p:nvPr/>
        </p:nvSpPr>
        <p:spPr>
          <a:xfrm>
            <a:off x="4053880" y="53380"/>
            <a:ext cx="10180240" cy="1018024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0000">
              <a:alpha val="0"/>
            </a:srgbClr>
          </a:solidFill>
          <a:ln cap="flat" cmpd="sng" w="38100">
            <a:solidFill>
              <a:srgbClr val="AD795B"/>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2"/>
          <p:cNvSpPr/>
          <p:nvPr/>
        </p:nvSpPr>
        <p:spPr>
          <a:xfrm>
            <a:off x="6885995" y="3841313"/>
            <a:ext cx="4399181" cy="1099795"/>
          </a:xfrm>
          <a:custGeom>
            <a:rect b="b" l="l" r="r" t="t"/>
            <a:pathLst>
              <a:path extrusionOk="0" h="1099795" w="4399181">
                <a:moveTo>
                  <a:pt x="0" y="0"/>
                </a:moveTo>
                <a:lnTo>
                  <a:pt x="4399181" y="0"/>
                </a:lnTo>
                <a:lnTo>
                  <a:pt x="4399181" y="1099795"/>
                </a:lnTo>
                <a:lnTo>
                  <a:pt x="0" y="1099795"/>
                </a:lnTo>
                <a:lnTo>
                  <a:pt x="0" y="0"/>
                </a:lnTo>
                <a:close/>
              </a:path>
            </a:pathLst>
          </a:custGeom>
          <a:blipFill rotWithShape="1">
            <a:blip r:embed="rId4">
              <a:alphaModFix/>
            </a:blip>
            <a:stretch>
              <a:fillRect b="0" l="0" r="0" t="0"/>
            </a:stretch>
          </a:blipFill>
          <a:ln>
            <a:noFill/>
          </a:ln>
        </p:spPr>
      </p:sp>
      <p:sp>
        <p:nvSpPr>
          <p:cNvPr id="474" name="Google Shape;474;p42"/>
          <p:cNvSpPr txBox="1"/>
          <p:nvPr/>
        </p:nvSpPr>
        <p:spPr>
          <a:xfrm>
            <a:off x="7522121" y="2345888"/>
            <a:ext cx="3243758"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Credits</a:t>
            </a:r>
            <a:endParaRPr/>
          </a:p>
        </p:txBody>
      </p:sp>
      <p:sp>
        <p:nvSpPr>
          <p:cNvPr id="475" name="Google Shape;475;p42"/>
          <p:cNvSpPr txBox="1"/>
          <p:nvPr/>
        </p:nvSpPr>
        <p:spPr>
          <a:xfrm>
            <a:off x="6011101" y="5467788"/>
            <a:ext cx="6265800" cy="215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000" u="none" cap="none" strike="noStrike">
                <a:solidFill>
                  <a:srgbClr val="44312B"/>
                </a:solidFill>
                <a:latin typeface="Open Sans"/>
                <a:ea typeface="Open Sans"/>
                <a:cs typeface="Open Sans"/>
                <a:sym typeface="Open Sans"/>
              </a:rPr>
              <a:t>This presentation template is free for everyone to use thanks to the following:</a:t>
            </a:r>
            <a:endParaRPr/>
          </a:p>
          <a:p>
            <a:pPr indent="0" lvl="0" marL="0" marR="0" rtl="0" algn="ctr">
              <a:lnSpc>
                <a:spcPct val="100000"/>
              </a:lnSpc>
              <a:spcBef>
                <a:spcPts val="0"/>
              </a:spcBef>
              <a:spcAft>
                <a:spcPts val="0"/>
              </a:spcAft>
              <a:buNone/>
            </a:pPr>
            <a:r>
              <a:t/>
            </a:r>
            <a:endParaRPr b="0" i="0" sz="2000" u="none" cap="none" strike="noStrike">
              <a:solidFill>
                <a:srgbClr val="44312B"/>
              </a:solidFill>
              <a:latin typeface="Open Sans"/>
              <a:ea typeface="Open Sans"/>
              <a:cs typeface="Open Sans"/>
              <a:sym typeface="Open Sans"/>
            </a:endParaRPr>
          </a:p>
          <a:p>
            <a:pPr indent="0" lvl="0" marL="0" marR="0" rtl="0" algn="ctr">
              <a:lnSpc>
                <a:spcPct val="100000"/>
              </a:lnSpc>
              <a:spcBef>
                <a:spcPts val="0"/>
              </a:spcBef>
              <a:spcAft>
                <a:spcPts val="0"/>
              </a:spcAft>
              <a:buNone/>
            </a:pPr>
            <a:r>
              <a:rPr b="0" i="0" lang="en-US" sz="2000" u="none" cap="none" strike="noStrike">
                <a:solidFill>
                  <a:srgbClr val="44312B"/>
                </a:solidFill>
                <a:latin typeface="Open Sans"/>
                <a:ea typeface="Open Sans"/>
                <a:cs typeface="Open Sans"/>
                <a:sym typeface="Open Sans"/>
              </a:rPr>
              <a:t>SlidesCarnival for the presentation template</a:t>
            </a:r>
            <a:endParaRPr/>
          </a:p>
          <a:p>
            <a:pPr indent="0" lvl="0" marL="0" marR="0" rtl="0" algn="ctr">
              <a:lnSpc>
                <a:spcPct val="100000"/>
              </a:lnSpc>
              <a:spcBef>
                <a:spcPts val="0"/>
              </a:spcBef>
              <a:spcAft>
                <a:spcPts val="0"/>
              </a:spcAft>
              <a:buNone/>
            </a:pPr>
            <a:r>
              <a:rPr b="0" i="0" lang="en-US" sz="2000" u="none" cap="none" strike="noStrike">
                <a:solidFill>
                  <a:srgbClr val="44312B"/>
                </a:solidFill>
                <a:latin typeface="Open Sans"/>
                <a:ea typeface="Open Sans"/>
                <a:cs typeface="Open Sans"/>
                <a:sym typeface="Open Sans"/>
              </a:rPr>
              <a:t>Pexels and Pixabay for the photos</a:t>
            </a:r>
            <a:endParaRPr/>
          </a:p>
          <a:p>
            <a:pPr indent="0" lvl="0" marL="0" marR="0" rtl="0" algn="ctr">
              <a:lnSpc>
                <a:spcPct val="100000"/>
              </a:lnSpc>
              <a:spcBef>
                <a:spcPts val="0"/>
              </a:spcBef>
              <a:spcAft>
                <a:spcPts val="0"/>
              </a:spcAft>
              <a:buNone/>
            </a:pPr>
            <a:r>
              <a:t/>
            </a:r>
            <a:endParaRPr b="0" i="0" sz="2000" u="none" cap="none" strike="noStrike">
              <a:solidFill>
                <a:srgbClr val="44312B"/>
              </a:solidFill>
              <a:latin typeface="Open Sans"/>
              <a:ea typeface="Open Sans"/>
              <a:cs typeface="Open Sans"/>
              <a:sym typeface="Open Sans"/>
            </a:endParaRPr>
          </a:p>
          <a:p>
            <a:pPr indent="0" lvl="0" marL="0" marR="0" rtl="0" algn="ctr">
              <a:lnSpc>
                <a:spcPct val="100000"/>
              </a:lnSpc>
              <a:spcBef>
                <a:spcPts val="0"/>
              </a:spcBef>
              <a:spcAft>
                <a:spcPts val="0"/>
              </a:spcAft>
              <a:buNone/>
            </a:pPr>
            <a:r>
              <a:rPr b="0" i="0" lang="en-US" sz="2000" u="none" cap="none" strike="noStrike">
                <a:solidFill>
                  <a:srgbClr val="44312B"/>
                </a:solidFill>
                <a:latin typeface="Open Sans"/>
                <a:ea typeface="Open Sans"/>
                <a:cs typeface="Open Sans"/>
                <a:sym typeface="Open Sans"/>
              </a:rPr>
              <a:t>Happy designing!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169" name="Shape 169"/>
        <p:cNvGrpSpPr/>
        <p:nvPr/>
      </p:nvGrpSpPr>
      <p:grpSpPr>
        <a:xfrm>
          <a:off x="0" y="0"/>
          <a:ext cx="0" cy="0"/>
          <a:chOff x="0" y="0"/>
          <a:chExt cx="0" cy="0"/>
        </a:xfrm>
      </p:grpSpPr>
      <p:grpSp>
        <p:nvGrpSpPr>
          <p:cNvPr id="170" name="Google Shape;170;p26"/>
          <p:cNvGrpSpPr/>
          <p:nvPr/>
        </p:nvGrpSpPr>
        <p:grpSpPr>
          <a:xfrm>
            <a:off x="0" y="847874"/>
            <a:ext cx="17259300" cy="8410426"/>
            <a:chOff x="0" y="-47625"/>
            <a:chExt cx="4545659" cy="2215092"/>
          </a:xfrm>
        </p:grpSpPr>
        <p:sp>
          <p:nvSpPr>
            <p:cNvPr id="171" name="Google Shape;171;p26"/>
            <p:cNvSpPr/>
            <p:nvPr/>
          </p:nvSpPr>
          <p:spPr>
            <a:xfrm>
              <a:off x="0" y="0"/>
              <a:ext cx="4545659" cy="2167467"/>
            </a:xfrm>
            <a:custGeom>
              <a:rect b="b" l="l" r="r" t="t"/>
              <a:pathLst>
                <a:path extrusionOk="0" h="2167467" w="4545659">
                  <a:moveTo>
                    <a:pt x="0" y="0"/>
                  </a:moveTo>
                  <a:lnTo>
                    <a:pt x="4545659" y="0"/>
                  </a:lnTo>
                  <a:lnTo>
                    <a:pt x="4545659" y="2167467"/>
                  </a:lnTo>
                  <a:lnTo>
                    <a:pt x="0" y="2167467"/>
                  </a:lnTo>
                  <a:lnTo>
                    <a:pt x="0" y="0"/>
                  </a:lnTo>
                </a:path>
              </a:pathLst>
            </a:custGeom>
            <a:solidFill>
              <a:srgbClr val="FFFFFF"/>
            </a:solidFill>
            <a:ln>
              <a:noFill/>
            </a:ln>
          </p:spPr>
        </p:sp>
        <p:sp>
          <p:nvSpPr>
            <p:cNvPr id="172" name="Google Shape;172;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3" name="Google Shape;173;p26"/>
          <p:cNvSpPr/>
          <p:nvPr/>
        </p:nvSpPr>
        <p:spPr>
          <a:xfrm>
            <a:off x="-472155" y="1471823"/>
            <a:ext cx="17296750" cy="7343354"/>
          </a:xfrm>
          <a:custGeom>
            <a:rect b="b" l="l" r="r" t="t"/>
            <a:pathLst>
              <a:path extrusionOk="0" h="1934052" w="4555523">
                <a:moveTo>
                  <a:pt x="0" y="0"/>
                </a:moveTo>
                <a:lnTo>
                  <a:pt x="4555523" y="0"/>
                </a:lnTo>
                <a:lnTo>
                  <a:pt x="4555523" y="1934052"/>
                </a:lnTo>
                <a:lnTo>
                  <a:pt x="0" y="1934052"/>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174" name="Google Shape;174;p26"/>
          <p:cNvSpPr txBox="1"/>
          <p:nvPr/>
        </p:nvSpPr>
        <p:spPr>
          <a:xfrm>
            <a:off x="1076557" y="2001921"/>
            <a:ext cx="9935373"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How to Use This Presentation</a:t>
            </a:r>
            <a:endParaRPr/>
          </a:p>
        </p:txBody>
      </p:sp>
      <p:sp>
        <p:nvSpPr>
          <p:cNvPr id="175" name="Google Shape;175;p26"/>
          <p:cNvSpPr txBox="1"/>
          <p:nvPr/>
        </p:nvSpPr>
        <p:spPr>
          <a:xfrm>
            <a:off x="1076557" y="4101675"/>
            <a:ext cx="4792200" cy="3047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Click on the "Google Slides" button below this presentation preview. Make sure to sign in to your Google account. Click on "Make a copy." Start editing your presentation.</a:t>
            </a:r>
            <a:endParaRPr/>
          </a:p>
          <a:p>
            <a:pPr indent="0" lvl="0" marL="0" marR="0" rtl="0" algn="l">
              <a:lnSpc>
                <a:spcPct val="100000"/>
              </a:lnSpc>
              <a:spcBef>
                <a:spcPts val="0"/>
              </a:spcBef>
              <a:spcAft>
                <a:spcPts val="0"/>
              </a:spcAft>
              <a:buNone/>
            </a:pPr>
            <a:r>
              <a:t/>
            </a:r>
            <a:endParaRPr b="0" i="0" sz="1800" u="none" cap="none" strike="noStrike">
              <a:solidFill>
                <a:srgbClr val="44312B"/>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1800" u="sng" cap="none" strike="noStrike">
                <a:solidFill>
                  <a:srgbClr val="44312B"/>
                </a:solidFill>
                <a:latin typeface="Open Sans"/>
                <a:ea typeface="Open Sans"/>
                <a:cs typeface="Open Sans"/>
                <a:sym typeface="Open Sans"/>
              </a:rPr>
              <a:t>Alternative:</a:t>
            </a:r>
            <a:r>
              <a:rPr b="0" i="0" lang="en-US" sz="1800" u="none" cap="none" strike="noStrike">
                <a:solidFill>
                  <a:srgbClr val="44312B"/>
                </a:solidFill>
                <a:latin typeface="Open Sans"/>
                <a:ea typeface="Open Sans"/>
                <a:cs typeface="Open Sans"/>
                <a:sym typeface="Open Sans"/>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76" name="Google Shape;176;p26"/>
          <p:cNvSpPr txBox="1"/>
          <p:nvPr/>
        </p:nvSpPr>
        <p:spPr>
          <a:xfrm>
            <a:off x="1076557" y="3273000"/>
            <a:ext cx="5141301" cy="4857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44312B"/>
                </a:solidFill>
                <a:latin typeface="Open Sans SemiBold"/>
                <a:ea typeface="Open Sans SemiBold"/>
                <a:cs typeface="Open Sans SemiBold"/>
                <a:sym typeface="Open Sans SemiBold"/>
              </a:rPr>
              <a:t>Google Slides</a:t>
            </a:r>
            <a:endParaRPr/>
          </a:p>
        </p:txBody>
      </p:sp>
      <p:sp>
        <p:nvSpPr>
          <p:cNvPr id="177" name="Google Shape;177;p26"/>
          <p:cNvSpPr txBox="1"/>
          <p:nvPr/>
        </p:nvSpPr>
        <p:spPr>
          <a:xfrm>
            <a:off x="6525492" y="4101675"/>
            <a:ext cx="3809400" cy="3047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Click on the "PowerPoint" button below this presentation preview. Start editing your presentation.</a:t>
            </a:r>
            <a:endParaRPr/>
          </a:p>
          <a:p>
            <a:pPr indent="0" lvl="0" marL="0" marR="0" rtl="0" algn="l">
              <a:lnSpc>
                <a:spcPct val="100000"/>
              </a:lnSpc>
              <a:spcBef>
                <a:spcPts val="0"/>
              </a:spcBef>
              <a:spcAft>
                <a:spcPts val="0"/>
              </a:spcAft>
              <a:buNone/>
            </a:pPr>
            <a:r>
              <a:t/>
            </a:r>
            <a:endParaRPr b="0" i="0" sz="1800" u="none" cap="none" strike="noStrike">
              <a:solidFill>
                <a:srgbClr val="44312B"/>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1800" u="sng" cap="none" strike="noStrike">
                <a:solidFill>
                  <a:srgbClr val="44312B"/>
                </a:solidFill>
                <a:latin typeface="Open Sans"/>
                <a:ea typeface="Open Sans"/>
                <a:cs typeface="Open Sans"/>
                <a:sym typeface="Open Sans"/>
              </a:rPr>
              <a:t>Alternative:</a:t>
            </a:r>
            <a:r>
              <a:rPr b="0" i="0" lang="en-US" sz="1800" u="none" cap="none" strike="noStrike">
                <a:solidFill>
                  <a:srgbClr val="44312B"/>
                </a:solidFill>
                <a:latin typeface="Open Sans"/>
                <a:ea typeface="Open Sans"/>
                <a:cs typeface="Open Sans"/>
                <a:sym typeface="Open Sans"/>
              </a:rPr>
              <a:t> From Canva template file, Click on the "Share" button on the top right corner in Canva and click on "More" at the bottom of the menu. Enter "PowerPoint" in the search bar and click on the PowerPoint icon to download.</a:t>
            </a:r>
            <a:endParaRPr/>
          </a:p>
        </p:txBody>
      </p:sp>
      <p:sp>
        <p:nvSpPr>
          <p:cNvPr id="178" name="Google Shape;178;p26"/>
          <p:cNvSpPr txBox="1"/>
          <p:nvPr/>
        </p:nvSpPr>
        <p:spPr>
          <a:xfrm>
            <a:off x="6573349" y="3273000"/>
            <a:ext cx="5141301" cy="4857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44312B"/>
                </a:solidFill>
                <a:latin typeface="Open Sans SemiBold"/>
                <a:ea typeface="Open Sans SemiBold"/>
                <a:cs typeface="Open Sans SemiBold"/>
                <a:sym typeface="Open Sans SemiBold"/>
              </a:rPr>
              <a:t>PowerPoint</a:t>
            </a:r>
            <a:endParaRPr/>
          </a:p>
        </p:txBody>
      </p:sp>
      <p:sp>
        <p:nvSpPr>
          <p:cNvPr id="179" name="Google Shape;179;p26"/>
          <p:cNvSpPr txBox="1"/>
          <p:nvPr/>
        </p:nvSpPr>
        <p:spPr>
          <a:xfrm>
            <a:off x="10992173" y="4182856"/>
            <a:ext cx="33753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Click on the "Canva" button under this presentation preview. Start editing your presentation. You need to sign in to your Canva account.</a:t>
            </a:r>
            <a:endParaRPr/>
          </a:p>
        </p:txBody>
      </p:sp>
      <p:sp>
        <p:nvSpPr>
          <p:cNvPr id="180" name="Google Shape;180;p26"/>
          <p:cNvSpPr txBox="1"/>
          <p:nvPr/>
        </p:nvSpPr>
        <p:spPr>
          <a:xfrm>
            <a:off x="11040030" y="3273000"/>
            <a:ext cx="5141301" cy="4857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44312B"/>
                </a:solidFill>
                <a:latin typeface="Open Sans SemiBold"/>
                <a:ea typeface="Open Sans SemiBold"/>
                <a:cs typeface="Open Sans SemiBold"/>
                <a:sym typeface="Open Sans SemiBold"/>
              </a:rPr>
              <a:t>Canva</a:t>
            </a:r>
            <a:endParaRPr/>
          </a:p>
        </p:txBody>
      </p:sp>
      <p:sp>
        <p:nvSpPr>
          <p:cNvPr id="181" name="Google Shape;181;p26"/>
          <p:cNvSpPr/>
          <p:nvPr/>
        </p:nvSpPr>
        <p:spPr>
          <a:xfrm>
            <a:off x="13826572" y="4720384"/>
            <a:ext cx="4709520" cy="6186562"/>
          </a:xfrm>
          <a:custGeom>
            <a:rect b="b" l="l" r="r" t="t"/>
            <a:pathLst>
              <a:path extrusionOk="0" h="6186562" w="4709520">
                <a:moveTo>
                  <a:pt x="0" y="0"/>
                </a:moveTo>
                <a:lnTo>
                  <a:pt x="4709520" y="0"/>
                </a:lnTo>
                <a:lnTo>
                  <a:pt x="4709520" y="6186562"/>
                </a:lnTo>
                <a:lnTo>
                  <a:pt x="0" y="6186562"/>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185" name="Shape 185"/>
        <p:cNvGrpSpPr/>
        <p:nvPr/>
      </p:nvGrpSpPr>
      <p:grpSpPr>
        <a:xfrm>
          <a:off x="0" y="0"/>
          <a:ext cx="0" cy="0"/>
          <a:chOff x="0" y="0"/>
          <a:chExt cx="0" cy="0"/>
        </a:xfrm>
      </p:grpSpPr>
      <p:grpSp>
        <p:nvGrpSpPr>
          <p:cNvPr id="186" name="Google Shape;186;p27"/>
          <p:cNvGrpSpPr/>
          <p:nvPr/>
        </p:nvGrpSpPr>
        <p:grpSpPr>
          <a:xfrm>
            <a:off x="0" y="847873"/>
            <a:ext cx="18846938" cy="8410483"/>
            <a:chOff x="0" y="-47625"/>
            <a:chExt cx="4963770" cy="2215092"/>
          </a:xfrm>
        </p:grpSpPr>
        <p:sp>
          <p:nvSpPr>
            <p:cNvPr id="187" name="Google Shape;187;p27"/>
            <p:cNvSpPr/>
            <p:nvPr/>
          </p:nvSpPr>
          <p:spPr>
            <a:xfrm>
              <a:off x="0" y="0"/>
              <a:ext cx="4963770" cy="2167467"/>
            </a:xfrm>
            <a:custGeom>
              <a:rect b="b" l="l" r="r" t="t"/>
              <a:pathLst>
                <a:path extrusionOk="0" h="2167467" w="4963770">
                  <a:moveTo>
                    <a:pt x="0" y="0"/>
                  </a:moveTo>
                  <a:lnTo>
                    <a:pt x="4963770" y="0"/>
                  </a:lnTo>
                  <a:lnTo>
                    <a:pt x="4963770" y="2167467"/>
                  </a:lnTo>
                  <a:lnTo>
                    <a:pt x="0" y="2167467"/>
                  </a:lnTo>
                  <a:lnTo>
                    <a:pt x="0" y="0"/>
                  </a:lnTo>
                </a:path>
              </a:pathLst>
            </a:custGeom>
            <a:solidFill>
              <a:srgbClr val="FFFFFF"/>
            </a:solidFill>
            <a:ln>
              <a:noFill/>
            </a:ln>
          </p:spPr>
        </p:sp>
        <p:sp>
          <p:nvSpPr>
            <p:cNvPr id="188" name="Google Shape;188;p2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9" name="Google Shape;189;p27"/>
          <p:cNvGrpSpPr/>
          <p:nvPr/>
        </p:nvGrpSpPr>
        <p:grpSpPr>
          <a:xfrm>
            <a:off x="-472155" y="1290996"/>
            <a:ext cx="19721452" cy="7524229"/>
            <a:chOff x="0" y="-47625"/>
            <a:chExt cx="5194093" cy="1981677"/>
          </a:xfrm>
        </p:grpSpPr>
        <p:sp>
          <p:nvSpPr>
            <p:cNvPr id="190" name="Google Shape;190;p27"/>
            <p:cNvSpPr/>
            <p:nvPr/>
          </p:nvSpPr>
          <p:spPr>
            <a:xfrm>
              <a:off x="0" y="0"/>
              <a:ext cx="5194093" cy="1934052"/>
            </a:xfrm>
            <a:custGeom>
              <a:rect b="b" l="l" r="r" t="t"/>
              <a:pathLst>
                <a:path extrusionOk="0" h="1934052" w="5194093">
                  <a:moveTo>
                    <a:pt x="0" y="0"/>
                  </a:moveTo>
                  <a:lnTo>
                    <a:pt x="5194093" y="0"/>
                  </a:lnTo>
                  <a:lnTo>
                    <a:pt x="5194093" y="1934052"/>
                  </a:lnTo>
                  <a:lnTo>
                    <a:pt x="0" y="1934052"/>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191" name="Google Shape;191;p27"/>
            <p:cNvSpPr txBox="1"/>
            <p:nvPr/>
          </p:nvSpPr>
          <p:spPr>
            <a:xfrm>
              <a:off x="0" y="-47625"/>
              <a:ext cx="812800" cy="860425"/>
            </a:xfrm>
            <a:prstGeom prst="rect">
              <a:avLst/>
            </a:prstGeom>
            <a:noFill/>
            <a:ln cap="flat" cmpd="sng" w="9525">
              <a:solidFill>
                <a:srgbClr val="000000"/>
              </a:solidFill>
              <a:prstDash val="dot"/>
              <a:round/>
              <a:headEnd len="sm" w="sm" type="none"/>
              <a:tailEnd len="sm" w="sm" type="none"/>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92" name="Google Shape;192;p27"/>
          <p:cNvPicPr preferRelativeResize="0"/>
          <p:nvPr/>
        </p:nvPicPr>
        <p:blipFill rotWithShape="1">
          <a:blip r:embed="rId3">
            <a:alphaModFix/>
          </a:blip>
          <a:srcRect b="5849" l="5642" r="14434" t="11639"/>
          <a:stretch/>
        </p:blipFill>
        <p:spPr>
          <a:xfrm>
            <a:off x="1028700" y="0"/>
            <a:ext cx="7003427" cy="10845135"/>
          </a:xfrm>
          <a:prstGeom prst="rect">
            <a:avLst/>
          </a:prstGeom>
          <a:noFill/>
          <a:ln>
            <a:noFill/>
          </a:ln>
        </p:spPr>
      </p:pic>
      <p:pic>
        <p:nvPicPr>
          <p:cNvPr id="193" name="Google Shape;193;p27"/>
          <p:cNvPicPr preferRelativeResize="0"/>
          <p:nvPr/>
        </p:nvPicPr>
        <p:blipFill rotWithShape="1">
          <a:blip r:embed="rId4">
            <a:alphaModFix/>
          </a:blip>
          <a:srcRect b="24390" l="0" r="0" t="5830"/>
          <a:stretch/>
        </p:blipFill>
        <p:spPr>
          <a:xfrm>
            <a:off x="9144000" y="1941770"/>
            <a:ext cx="2377841" cy="2488855"/>
          </a:xfrm>
          <a:prstGeom prst="rect">
            <a:avLst/>
          </a:prstGeom>
          <a:noFill/>
          <a:ln>
            <a:noFill/>
          </a:ln>
        </p:spPr>
      </p:pic>
      <p:pic>
        <p:nvPicPr>
          <p:cNvPr id="194" name="Google Shape;194;p27"/>
          <p:cNvPicPr preferRelativeResize="0"/>
          <p:nvPr/>
        </p:nvPicPr>
        <p:blipFill rotWithShape="1">
          <a:blip r:embed="rId5">
            <a:alphaModFix/>
          </a:blip>
          <a:srcRect b="24390" l="0" r="0" t="5830"/>
          <a:stretch/>
        </p:blipFill>
        <p:spPr>
          <a:xfrm>
            <a:off x="11935554" y="1941770"/>
            <a:ext cx="2377841" cy="2488855"/>
          </a:xfrm>
          <a:prstGeom prst="rect">
            <a:avLst/>
          </a:prstGeom>
          <a:noFill/>
          <a:ln>
            <a:noFill/>
          </a:ln>
        </p:spPr>
      </p:pic>
      <p:pic>
        <p:nvPicPr>
          <p:cNvPr id="195" name="Google Shape;195;p27"/>
          <p:cNvPicPr preferRelativeResize="0"/>
          <p:nvPr/>
        </p:nvPicPr>
        <p:blipFill rotWithShape="1">
          <a:blip r:embed="rId6">
            <a:alphaModFix/>
          </a:blip>
          <a:srcRect b="0" l="18113" r="18112" t="0"/>
          <a:stretch/>
        </p:blipFill>
        <p:spPr>
          <a:xfrm>
            <a:off x="14728620" y="1941770"/>
            <a:ext cx="2377841" cy="2488855"/>
          </a:xfrm>
          <a:prstGeom prst="rect">
            <a:avLst/>
          </a:prstGeom>
          <a:noFill/>
          <a:ln>
            <a:noFill/>
          </a:ln>
        </p:spPr>
      </p:pic>
      <p:sp>
        <p:nvSpPr>
          <p:cNvPr id="196" name="Google Shape;196;p27"/>
          <p:cNvSpPr txBox="1"/>
          <p:nvPr/>
        </p:nvSpPr>
        <p:spPr>
          <a:xfrm>
            <a:off x="9144000" y="5301436"/>
            <a:ext cx="5584620"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Our Bride-to-be</a:t>
            </a:r>
            <a:endParaRPr/>
          </a:p>
        </p:txBody>
      </p:sp>
      <p:sp>
        <p:nvSpPr>
          <p:cNvPr id="197" name="Google Shape;197;p27"/>
          <p:cNvSpPr txBox="1"/>
          <p:nvPr/>
        </p:nvSpPr>
        <p:spPr>
          <a:xfrm>
            <a:off x="9144000" y="6487855"/>
            <a:ext cx="7529400" cy="192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0" u="none" cap="none" strike="noStrike">
                <a:solidFill>
                  <a:srgbClr val="44312B"/>
                </a:solidFill>
                <a:latin typeface="Open Sans SemiBold"/>
                <a:ea typeface="Open Sans SemiBold"/>
                <a:cs typeface="Open Sans SemiBold"/>
                <a:sym typeface="Open Sans SemiBold"/>
              </a:rPr>
              <a:t>Lorem ipsum dolor sit amet, consectetur adipiscing elit, sed do eiusmod tempor incididunt ut labore et dolore magna aliqua. Phasellus faucibus scelerisque eleifend donec pretium vulputate sapien nec. </a:t>
            </a:r>
            <a:endParaRPr sz="2500"/>
          </a:p>
        </p:txBody>
      </p:sp>
      <p:sp>
        <p:nvSpPr>
          <p:cNvPr id="198" name="Google Shape;198;p27"/>
          <p:cNvSpPr/>
          <p:nvPr/>
        </p:nvSpPr>
        <p:spPr>
          <a:xfrm rot="519898">
            <a:off x="7104283" y="5164319"/>
            <a:ext cx="997783" cy="3801078"/>
          </a:xfrm>
          <a:custGeom>
            <a:rect b="b" l="l" r="r" t="t"/>
            <a:pathLst>
              <a:path extrusionOk="0" h="3801078" w="997783">
                <a:moveTo>
                  <a:pt x="0" y="0"/>
                </a:moveTo>
                <a:lnTo>
                  <a:pt x="997783" y="0"/>
                </a:lnTo>
                <a:lnTo>
                  <a:pt x="997783" y="3801078"/>
                </a:lnTo>
                <a:lnTo>
                  <a:pt x="0" y="3801078"/>
                </a:lnTo>
                <a:lnTo>
                  <a:pt x="0" y="0"/>
                </a:lnTo>
                <a:close/>
              </a:path>
            </a:pathLst>
          </a:custGeom>
          <a:blipFill rotWithShape="1">
            <a:blip r:embed="rId7">
              <a:alphaModFix/>
            </a:blip>
            <a:stretch>
              <a:fillRect b="0" l="0" r="0" t="0"/>
            </a:stretch>
          </a:blipFill>
          <a:ln>
            <a:noFill/>
          </a:ln>
        </p:spPr>
      </p:sp>
      <p:sp>
        <p:nvSpPr>
          <p:cNvPr id="199" name="Google Shape;199;p27"/>
          <p:cNvSpPr/>
          <p:nvPr/>
        </p:nvSpPr>
        <p:spPr>
          <a:xfrm rot="-671831">
            <a:off x="691354" y="411656"/>
            <a:ext cx="1545193" cy="2120334"/>
          </a:xfrm>
          <a:custGeom>
            <a:rect b="b" l="l" r="r" t="t"/>
            <a:pathLst>
              <a:path extrusionOk="0" h="2120334" w="1545193">
                <a:moveTo>
                  <a:pt x="0" y="0"/>
                </a:moveTo>
                <a:lnTo>
                  <a:pt x="1545193" y="0"/>
                </a:lnTo>
                <a:lnTo>
                  <a:pt x="1545193" y="2120334"/>
                </a:lnTo>
                <a:lnTo>
                  <a:pt x="0" y="212033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203" name="Shape 203"/>
        <p:cNvGrpSpPr/>
        <p:nvPr/>
      </p:nvGrpSpPr>
      <p:grpSpPr>
        <a:xfrm>
          <a:off x="0" y="0"/>
          <a:ext cx="0" cy="0"/>
          <a:chOff x="0" y="0"/>
          <a:chExt cx="0" cy="0"/>
        </a:xfrm>
      </p:grpSpPr>
      <p:grpSp>
        <p:nvGrpSpPr>
          <p:cNvPr id="204" name="Google Shape;204;p28"/>
          <p:cNvGrpSpPr/>
          <p:nvPr/>
        </p:nvGrpSpPr>
        <p:grpSpPr>
          <a:xfrm>
            <a:off x="6413113" y="667432"/>
            <a:ext cx="5461774" cy="3920067"/>
            <a:chOff x="0" y="-47625"/>
            <a:chExt cx="1198818" cy="860425"/>
          </a:xfrm>
        </p:grpSpPr>
        <p:sp>
          <p:nvSpPr>
            <p:cNvPr id="205" name="Google Shape;205;p28"/>
            <p:cNvSpPr/>
            <p:nvPr/>
          </p:nvSpPr>
          <p:spPr>
            <a:xfrm>
              <a:off x="0" y="0"/>
              <a:ext cx="1198818" cy="439682"/>
            </a:xfrm>
            <a:custGeom>
              <a:rect b="b" l="l" r="r" t="t"/>
              <a:pathLst>
                <a:path extrusionOk="0" h="439682" w="1198818">
                  <a:moveTo>
                    <a:pt x="0" y="0"/>
                  </a:moveTo>
                  <a:lnTo>
                    <a:pt x="1198818" y="0"/>
                  </a:lnTo>
                  <a:lnTo>
                    <a:pt x="1198818" y="439682"/>
                  </a:lnTo>
                  <a:lnTo>
                    <a:pt x="0" y="439682"/>
                  </a:lnTo>
                  <a:lnTo>
                    <a:pt x="0" y="0"/>
                  </a:lnTo>
                </a:path>
              </a:pathLst>
            </a:custGeom>
            <a:solidFill>
              <a:srgbClr val="FFFFFF"/>
            </a:solidFill>
            <a:ln>
              <a:noFill/>
            </a:ln>
          </p:spPr>
        </p:sp>
        <p:sp>
          <p:nvSpPr>
            <p:cNvPr id="206" name="Google Shape;206;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7" name="Google Shape;207;p28"/>
          <p:cNvSpPr/>
          <p:nvPr/>
        </p:nvSpPr>
        <p:spPr>
          <a:xfrm>
            <a:off x="6630159" y="1050983"/>
            <a:ext cx="5027682" cy="1670030"/>
          </a:xfrm>
          <a:custGeom>
            <a:rect b="b" l="l" r="r" t="t"/>
            <a:pathLst>
              <a:path extrusionOk="0" h="366559" w="1103538">
                <a:moveTo>
                  <a:pt x="0" y="0"/>
                </a:moveTo>
                <a:lnTo>
                  <a:pt x="1103538" y="0"/>
                </a:lnTo>
                <a:lnTo>
                  <a:pt x="1103538" y="366559"/>
                </a:lnTo>
                <a:lnTo>
                  <a:pt x="0" y="366559"/>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208" name="Google Shape;208;p28"/>
          <p:cNvSpPr/>
          <p:nvPr/>
        </p:nvSpPr>
        <p:spPr>
          <a:xfrm>
            <a:off x="1170534" y="3554336"/>
            <a:ext cx="5145749" cy="7131147"/>
          </a:xfrm>
          <a:custGeom>
            <a:rect b="b" l="l" r="r" t="t"/>
            <a:pathLst>
              <a:path extrusionOk="0" h="1878162" w="1355259">
                <a:moveTo>
                  <a:pt x="0" y="0"/>
                </a:moveTo>
                <a:lnTo>
                  <a:pt x="1355259" y="0"/>
                </a:lnTo>
                <a:lnTo>
                  <a:pt x="1355259" y="1878162"/>
                </a:lnTo>
                <a:lnTo>
                  <a:pt x="0" y="1878162"/>
                </a:lnTo>
                <a:lnTo>
                  <a:pt x="0" y="0"/>
                </a:lnTo>
              </a:path>
            </a:pathLst>
          </a:custGeom>
          <a:solidFill>
            <a:srgbClr val="FFFFFF"/>
          </a:solidFill>
          <a:ln>
            <a:noFill/>
          </a:ln>
        </p:spPr>
      </p:sp>
      <p:sp>
        <p:nvSpPr>
          <p:cNvPr id="209" name="Google Shape;209;p28"/>
          <p:cNvSpPr/>
          <p:nvPr/>
        </p:nvSpPr>
        <p:spPr>
          <a:xfrm>
            <a:off x="1473197" y="3800812"/>
            <a:ext cx="4540422" cy="6638195"/>
          </a:xfrm>
          <a:custGeom>
            <a:rect b="b" l="l" r="r" t="t"/>
            <a:pathLst>
              <a:path extrusionOk="0" h="1748331" w="1195831">
                <a:moveTo>
                  <a:pt x="0" y="0"/>
                </a:moveTo>
                <a:lnTo>
                  <a:pt x="1195831" y="0"/>
                </a:lnTo>
                <a:lnTo>
                  <a:pt x="1195831" y="1748331"/>
                </a:lnTo>
                <a:lnTo>
                  <a:pt x="0" y="1748331"/>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210" name="Google Shape;210;p28"/>
          <p:cNvSpPr/>
          <p:nvPr/>
        </p:nvSpPr>
        <p:spPr>
          <a:xfrm>
            <a:off x="6568793" y="3554336"/>
            <a:ext cx="5145749" cy="7131147"/>
          </a:xfrm>
          <a:custGeom>
            <a:rect b="b" l="l" r="r" t="t"/>
            <a:pathLst>
              <a:path extrusionOk="0" h="1878162" w="1355259">
                <a:moveTo>
                  <a:pt x="0" y="0"/>
                </a:moveTo>
                <a:lnTo>
                  <a:pt x="1355259" y="0"/>
                </a:lnTo>
                <a:lnTo>
                  <a:pt x="1355259" y="1878162"/>
                </a:lnTo>
                <a:lnTo>
                  <a:pt x="0" y="1878162"/>
                </a:lnTo>
                <a:lnTo>
                  <a:pt x="0" y="0"/>
                </a:lnTo>
              </a:path>
            </a:pathLst>
          </a:custGeom>
          <a:solidFill>
            <a:srgbClr val="FFFFFF"/>
          </a:solidFill>
          <a:ln>
            <a:noFill/>
          </a:ln>
        </p:spPr>
      </p:sp>
      <p:sp>
        <p:nvSpPr>
          <p:cNvPr id="211" name="Google Shape;211;p28"/>
          <p:cNvSpPr/>
          <p:nvPr/>
        </p:nvSpPr>
        <p:spPr>
          <a:xfrm>
            <a:off x="6871457" y="3800812"/>
            <a:ext cx="4540422" cy="6638195"/>
          </a:xfrm>
          <a:custGeom>
            <a:rect b="b" l="l" r="r" t="t"/>
            <a:pathLst>
              <a:path extrusionOk="0" h="1748331" w="1195831">
                <a:moveTo>
                  <a:pt x="0" y="0"/>
                </a:moveTo>
                <a:lnTo>
                  <a:pt x="1195831" y="0"/>
                </a:lnTo>
                <a:lnTo>
                  <a:pt x="1195831" y="1748331"/>
                </a:lnTo>
                <a:lnTo>
                  <a:pt x="0" y="1748331"/>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212" name="Google Shape;212;p28"/>
          <p:cNvSpPr/>
          <p:nvPr/>
        </p:nvSpPr>
        <p:spPr>
          <a:xfrm>
            <a:off x="11971717" y="3554336"/>
            <a:ext cx="5145749" cy="7131147"/>
          </a:xfrm>
          <a:custGeom>
            <a:rect b="b" l="l" r="r" t="t"/>
            <a:pathLst>
              <a:path extrusionOk="0" h="1878162" w="1355259">
                <a:moveTo>
                  <a:pt x="0" y="0"/>
                </a:moveTo>
                <a:lnTo>
                  <a:pt x="1355259" y="0"/>
                </a:lnTo>
                <a:lnTo>
                  <a:pt x="1355259" y="1878162"/>
                </a:lnTo>
                <a:lnTo>
                  <a:pt x="0" y="1878162"/>
                </a:lnTo>
                <a:lnTo>
                  <a:pt x="0" y="0"/>
                </a:lnTo>
              </a:path>
            </a:pathLst>
          </a:custGeom>
          <a:solidFill>
            <a:srgbClr val="FFFFFF"/>
          </a:solidFill>
          <a:ln>
            <a:noFill/>
          </a:ln>
        </p:spPr>
      </p:sp>
      <p:sp>
        <p:nvSpPr>
          <p:cNvPr id="213" name="Google Shape;213;p28"/>
          <p:cNvSpPr/>
          <p:nvPr/>
        </p:nvSpPr>
        <p:spPr>
          <a:xfrm>
            <a:off x="12274381" y="3800812"/>
            <a:ext cx="4540422" cy="6638195"/>
          </a:xfrm>
          <a:custGeom>
            <a:rect b="b" l="l" r="r" t="t"/>
            <a:pathLst>
              <a:path extrusionOk="0" h="1748331" w="1195831">
                <a:moveTo>
                  <a:pt x="0" y="0"/>
                </a:moveTo>
                <a:lnTo>
                  <a:pt x="1195831" y="0"/>
                </a:lnTo>
                <a:lnTo>
                  <a:pt x="1195831" y="1748331"/>
                </a:lnTo>
                <a:lnTo>
                  <a:pt x="0" y="1748331"/>
                </a:lnTo>
                <a:lnTo>
                  <a:pt x="0" y="0"/>
                </a:lnTo>
              </a:path>
            </a:pathLst>
          </a:custGeom>
          <a:solidFill>
            <a:srgbClr val="000000">
              <a:alpha val="0"/>
            </a:srgbClr>
          </a:solidFill>
          <a:ln cap="flat" cmpd="sng" w="38100">
            <a:solidFill>
              <a:srgbClr val="AD795B"/>
            </a:solidFill>
            <a:prstDash val="dot"/>
            <a:round/>
            <a:headEnd len="sm" w="sm" type="none"/>
            <a:tailEnd len="sm" w="sm" type="none"/>
          </a:ln>
        </p:spPr>
      </p:sp>
      <p:pic>
        <p:nvPicPr>
          <p:cNvPr id="214" name="Google Shape;214;p28"/>
          <p:cNvPicPr preferRelativeResize="0"/>
          <p:nvPr/>
        </p:nvPicPr>
        <p:blipFill rotWithShape="1">
          <a:blip r:embed="rId3">
            <a:alphaModFix/>
          </a:blip>
          <a:srcRect b="0" l="17663" r="17663" t="0"/>
          <a:stretch/>
        </p:blipFill>
        <p:spPr>
          <a:xfrm>
            <a:off x="2189204" y="4314186"/>
            <a:ext cx="3108408" cy="3210272"/>
          </a:xfrm>
          <a:prstGeom prst="rect">
            <a:avLst/>
          </a:prstGeom>
          <a:noFill/>
          <a:ln>
            <a:noFill/>
          </a:ln>
        </p:spPr>
      </p:pic>
      <p:pic>
        <p:nvPicPr>
          <p:cNvPr id="215" name="Google Shape;215;p28"/>
          <p:cNvPicPr preferRelativeResize="0"/>
          <p:nvPr/>
        </p:nvPicPr>
        <p:blipFill rotWithShape="1">
          <a:blip r:embed="rId4">
            <a:alphaModFix/>
          </a:blip>
          <a:srcRect b="15574" l="0" r="0" t="15574"/>
          <a:stretch/>
        </p:blipFill>
        <p:spPr>
          <a:xfrm>
            <a:off x="7587464" y="4237091"/>
            <a:ext cx="3108408" cy="3210272"/>
          </a:xfrm>
          <a:prstGeom prst="rect">
            <a:avLst/>
          </a:prstGeom>
          <a:noFill/>
          <a:ln>
            <a:noFill/>
          </a:ln>
        </p:spPr>
      </p:pic>
      <p:pic>
        <p:nvPicPr>
          <p:cNvPr id="216" name="Google Shape;216;p28"/>
          <p:cNvPicPr preferRelativeResize="0"/>
          <p:nvPr/>
        </p:nvPicPr>
        <p:blipFill rotWithShape="1">
          <a:blip r:embed="rId5">
            <a:alphaModFix/>
          </a:blip>
          <a:srcRect b="0" l="22787" r="22786" t="0"/>
          <a:stretch/>
        </p:blipFill>
        <p:spPr>
          <a:xfrm>
            <a:off x="12990388" y="4237091"/>
            <a:ext cx="3108408" cy="3210272"/>
          </a:xfrm>
          <a:prstGeom prst="rect">
            <a:avLst/>
          </a:prstGeom>
          <a:noFill/>
          <a:ln>
            <a:noFill/>
          </a:ln>
        </p:spPr>
      </p:pic>
      <p:sp>
        <p:nvSpPr>
          <p:cNvPr id="217" name="Google Shape;217;p28"/>
          <p:cNvSpPr/>
          <p:nvPr/>
        </p:nvSpPr>
        <p:spPr>
          <a:xfrm>
            <a:off x="3205888" y="741391"/>
            <a:ext cx="2384599" cy="2289215"/>
          </a:xfrm>
          <a:custGeom>
            <a:rect b="b" l="l" r="r" t="t"/>
            <a:pathLst>
              <a:path extrusionOk="0" h="2289215" w="2384599">
                <a:moveTo>
                  <a:pt x="0" y="0"/>
                </a:moveTo>
                <a:lnTo>
                  <a:pt x="2384599" y="0"/>
                </a:lnTo>
                <a:lnTo>
                  <a:pt x="2384599" y="2289214"/>
                </a:lnTo>
                <a:lnTo>
                  <a:pt x="0" y="2289214"/>
                </a:lnTo>
                <a:lnTo>
                  <a:pt x="0" y="0"/>
                </a:lnTo>
                <a:close/>
              </a:path>
            </a:pathLst>
          </a:custGeom>
          <a:blipFill rotWithShape="1">
            <a:blip r:embed="rId6">
              <a:alphaModFix/>
            </a:blip>
            <a:stretch>
              <a:fillRect b="0" l="0" r="0" t="0"/>
            </a:stretch>
          </a:blipFill>
          <a:ln>
            <a:noFill/>
          </a:ln>
        </p:spPr>
      </p:sp>
      <p:sp>
        <p:nvSpPr>
          <p:cNvPr id="218" name="Google Shape;218;p28"/>
          <p:cNvSpPr txBox="1"/>
          <p:nvPr/>
        </p:nvSpPr>
        <p:spPr>
          <a:xfrm>
            <a:off x="7219047" y="1419273"/>
            <a:ext cx="3849905"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Agenda</a:t>
            </a:r>
            <a:endParaRPr/>
          </a:p>
        </p:txBody>
      </p:sp>
      <p:sp>
        <p:nvSpPr>
          <p:cNvPr id="219" name="Google Shape;219;p28"/>
          <p:cNvSpPr txBox="1"/>
          <p:nvPr/>
        </p:nvSpPr>
        <p:spPr>
          <a:xfrm>
            <a:off x="1818456" y="8125591"/>
            <a:ext cx="3849905" cy="457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44312B"/>
                </a:solidFill>
                <a:latin typeface="Open Sans SemiBold"/>
                <a:ea typeface="Open Sans SemiBold"/>
                <a:cs typeface="Open Sans SemiBold"/>
                <a:sym typeface="Open Sans SemiBold"/>
              </a:rPr>
              <a:t>Welcome Party</a:t>
            </a:r>
            <a:endParaRPr/>
          </a:p>
        </p:txBody>
      </p:sp>
      <p:sp>
        <p:nvSpPr>
          <p:cNvPr id="220" name="Google Shape;220;p28"/>
          <p:cNvSpPr txBox="1"/>
          <p:nvPr/>
        </p:nvSpPr>
        <p:spPr>
          <a:xfrm>
            <a:off x="1896330" y="8806392"/>
            <a:ext cx="36942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Lorem ipsum dolor sit amet, consectetur adipiscing elit. Aliquam finibus posuere neque.</a:t>
            </a:r>
            <a:endParaRPr/>
          </a:p>
        </p:txBody>
      </p:sp>
      <p:sp>
        <p:nvSpPr>
          <p:cNvPr id="221" name="Google Shape;221;p28"/>
          <p:cNvSpPr txBox="1"/>
          <p:nvPr/>
        </p:nvSpPr>
        <p:spPr>
          <a:xfrm>
            <a:off x="7216715" y="8125591"/>
            <a:ext cx="3849905" cy="457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44312B"/>
                </a:solidFill>
                <a:latin typeface="Open Sans SemiBold"/>
                <a:ea typeface="Open Sans SemiBold"/>
                <a:cs typeface="Open Sans SemiBold"/>
                <a:sym typeface="Open Sans SemiBold"/>
              </a:rPr>
              <a:t>Rehearsal Dinner</a:t>
            </a:r>
            <a:endParaRPr/>
          </a:p>
        </p:txBody>
      </p:sp>
      <p:sp>
        <p:nvSpPr>
          <p:cNvPr id="222" name="Google Shape;222;p28"/>
          <p:cNvSpPr txBox="1"/>
          <p:nvPr/>
        </p:nvSpPr>
        <p:spPr>
          <a:xfrm>
            <a:off x="7294589" y="8806392"/>
            <a:ext cx="36942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Lorem ipsum dolor sit amet, consectetur adipiscing elit. Aliquam finibus posuere neque.</a:t>
            </a:r>
            <a:endParaRPr/>
          </a:p>
        </p:txBody>
      </p:sp>
      <p:sp>
        <p:nvSpPr>
          <p:cNvPr id="223" name="Google Shape;223;p28"/>
          <p:cNvSpPr txBox="1"/>
          <p:nvPr/>
        </p:nvSpPr>
        <p:spPr>
          <a:xfrm>
            <a:off x="12619639" y="8125591"/>
            <a:ext cx="3849905" cy="457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44312B"/>
                </a:solidFill>
                <a:latin typeface="Open Sans SemiBold"/>
                <a:ea typeface="Open Sans SemiBold"/>
                <a:cs typeface="Open Sans SemiBold"/>
                <a:sym typeface="Open Sans SemiBold"/>
              </a:rPr>
              <a:t>The Big Day</a:t>
            </a:r>
            <a:endParaRPr/>
          </a:p>
        </p:txBody>
      </p:sp>
      <p:sp>
        <p:nvSpPr>
          <p:cNvPr id="224" name="Google Shape;224;p28"/>
          <p:cNvSpPr txBox="1"/>
          <p:nvPr/>
        </p:nvSpPr>
        <p:spPr>
          <a:xfrm>
            <a:off x="12697513" y="8806392"/>
            <a:ext cx="36942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4312B"/>
                </a:solidFill>
                <a:latin typeface="Open Sans"/>
                <a:ea typeface="Open Sans"/>
                <a:cs typeface="Open Sans"/>
                <a:sym typeface="Open Sans"/>
              </a:rPr>
              <a:t>Lorem ipsum dolor sit amet, consectetur adipiscing elit. Aliquam finibus posuere neque.</a:t>
            </a:r>
            <a:endParaRPr/>
          </a:p>
        </p:txBody>
      </p:sp>
      <p:sp>
        <p:nvSpPr>
          <p:cNvPr id="225" name="Google Shape;225;p28"/>
          <p:cNvSpPr/>
          <p:nvPr/>
        </p:nvSpPr>
        <p:spPr>
          <a:xfrm rot="669512">
            <a:off x="12465544" y="780424"/>
            <a:ext cx="1545193" cy="2120334"/>
          </a:xfrm>
          <a:custGeom>
            <a:rect b="b" l="l" r="r" t="t"/>
            <a:pathLst>
              <a:path extrusionOk="0" h="2120334" w="1545193">
                <a:moveTo>
                  <a:pt x="0" y="0"/>
                </a:moveTo>
                <a:lnTo>
                  <a:pt x="1545193" y="0"/>
                </a:lnTo>
                <a:lnTo>
                  <a:pt x="1545193" y="2120334"/>
                </a:lnTo>
                <a:lnTo>
                  <a:pt x="0" y="2120334"/>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229" name="Shape 229"/>
        <p:cNvGrpSpPr/>
        <p:nvPr/>
      </p:nvGrpSpPr>
      <p:grpSpPr>
        <a:xfrm>
          <a:off x="0" y="0"/>
          <a:ext cx="0" cy="0"/>
          <a:chOff x="0" y="0"/>
          <a:chExt cx="0" cy="0"/>
        </a:xfrm>
      </p:grpSpPr>
      <p:sp>
        <p:nvSpPr>
          <p:cNvPr id="230" name="Google Shape;230;p29"/>
          <p:cNvSpPr/>
          <p:nvPr/>
        </p:nvSpPr>
        <p:spPr>
          <a:xfrm>
            <a:off x="0" y="1028700"/>
            <a:ext cx="18846816" cy="8229600"/>
          </a:xfrm>
          <a:custGeom>
            <a:rect b="b" l="l" r="r" t="t"/>
            <a:pathLst>
              <a:path extrusionOk="0" h="2167467" w="4963770">
                <a:moveTo>
                  <a:pt x="0" y="0"/>
                </a:moveTo>
                <a:lnTo>
                  <a:pt x="4963770" y="0"/>
                </a:lnTo>
                <a:lnTo>
                  <a:pt x="4963770" y="2167467"/>
                </a:lnTo>
                <a:lnTo>
                  <a:pt x="0" y="2167467"/>
                </a:lnTo>
                <a:lnTo>
                  <a:pt x="0" y="0"/>
                </a:lnTo>
              </a:path>
            </a:pathLst>
          </a:custGeom>
          <a:solidFill>
            <a:srgbClr val="FFFFFF"/>
          </a:solidFill>
          <a:ln>
            <a:noFill/>
          </a:ln>
        </p:spPr>
      </p:sp>
      <p:sp>
        <p:nvSpPr>
          <p:cNvPr id="231" name="Google Shape;231;p29"/>
          <p:cNvSpPr/>
          <p:nvPr/>
        </p:nvSpPr>
        <p:spPr>
          <a:xfrm>
            <a:off x="-472155" y="1471823"/>
            <a:ext cx="19721324" cy="7343354"/>
          </a:xfrm>
          <a:custGeom>
            <a:rect b="b" l="l" r="r" t="t"/>
            <a:pathLst>
              <a:path extrusionOk="0" h="1934052" w="5194093">
                <a:moveTo>
                  <a:pt x="0" y="0"/>
                </a:moveTo>
                <a:lnTo>
                  <a:pt x="5194093" y="0"/>
                </a:lnTo>
                <a:lnTo>
                  <a:pt x="5194093" y="1934052"/>
                </a:lnTo>
                <a:lnTo>
                  <a:pt x="0" y="1934052"/>
                </a:lnTo>
                <a:lnTo>
                  <a:pt x="0" y="0"/>
                </a:lnTo>
              </a:path>
            </a:pathLst>
          </a:custGeom>
          <a:solidFill>
            <a:srgbClr val="000000">
              <a:alpha val="0"/>
            </a:srgbClr>
          </a:solidFill>
          <a:ln cap="flat" cmpd="sng" w="38100">
            <a:solidFill>
              <a:srgbClr val="AD795B"/>
            </a:solidFill>
            <a:prstDash val="dot"/>
            <a:round/>
            <a:headEnd len="sm" w="sm" type="none"/>
            <a:tailEnd len="sm" w="sm" type="none"/>
          </a:ln>
        </p:spPr>
      </p:sp>
      <p:pic>
        <p:nvPicPr>
          <p:cNvPr id="232" name="Google Shape;232;p29"/>
          <p:cNvPicPr preferRelativeResize="0"/>
          <p:nvPr/>
        </p:nvPicPr>
        <p:blipFill rotWithShape="1">
          <a:blip r:embed="rId3">
            <a:alphaModFix/>
          </a:blip>
          <a:srcRect b="0" l="0" r="0" t="16099"/>
          <a:stretch/>
        </p:blipFill>
        <p:spPr>
          <a:xfrm>
            <a:off x="5738057" y="1879388"/>
            <a:ext cx="5665371" cy="3168862"/>
          </a:xfrm>
          <a:prstGeom prst="rect">
            <a:avLst/>
          </a:prstGeom>
          <a:noFill/>
          <a:ln>
            <a:noFill/>
          </a:ln>
        </p:spPr>
      </p:pic>
      <p:pic>
        <p:nvPicPr>
          <p:cNvPr id="233" name="Google Shape;233;p29"/>
          <p:cNvPicPr preferRelativeResize="0"/>
          <p:nvPr/>
        </p:nvPicPr>
        <p:blipFill rotWithShape="1">
          <a:blip r:embed="rId4">
            <a:alphaModFix/>
          </a:blip>
          <a:srcRect b="8048" l="0" r="0" t="8049"/>
          <a:stretch/>
        </p:blipFill>
        <p:spPr>
          <a:xfrm>
            <a:off x="11593928" y="1879388"/>
            <a:ext cx="5665371" cy="3168862"/>
          </a:xfrm>
          <a:prstGeom prst="rect">
            <a:avLst/>
          </a:prstGeom>
          <a:noFill/>
          <a:ln>
            <a:noFill/>
          </a:ln>
        </p:spPr>
      </p:pic>
      <p:pic>
        <p:nvPicPr>
          <p:cNvPr id="234" name="Google Shape;234;p29"/>
          <p:cNvPicPr preferRelativeResize="0"/>
          <p:nvPr/>
        </p:nvPicPr>
        <p:blipFill rotWithShape="1">
          <a:blip r:embed="rId5">
            <a:alphaModFix/>
          </a:blip>
          <a:srcRect b="8048" l="0" r="0" t="8049"/>
          <a:stretch/>
        </p:blipFill>
        <p:spPr>
          <a:xfrm>
            <a:off x="5738057" y="5238751"/>
            <a:ext cx="5665371" cy="3168863"/>
          </a:xfrm>
          <a:prstGeom prst="rect">
            <a:avLst/>
          </a:prstGeom>
          <a:noFill/>
          <a:ln>
            <a:noFill/>
          </a:ln>
        </p:spPr>
      </p:pic>
      <p:pic>
        <p:nvPicPr>
          <p:cNvPr id="235" name="Google Shape;235;p29"/>
          <p:cNvPicPr preferRelativeResize="0"/>
          <p:nvPr/>
        </p:nvPicPr>
        <p:blipFill rotWithShape="1">
          <a:blip r:embed="rId6">
            <a:alphaModFix/>
          </a:blip>
          <a:srcRect b="29023" l="0" r="0" t="29023"/>
          <a:stretch/>
        </p:blipFill>
        <p:spPr>
          <a:xfrm>
            <a:off x="11593928" y="5238751"/>
            <a:ext cx="5665371" cy="3168863"/>
          </a:xfrm>
          <a:prstGeom prst="rect">
            <a:avLst/>
          </a:prstGeom>
          <a:noFill/>
          <a:ln>
            <a:noFill/>
          </a:ln>
        </p:spPr>
      </p:pic>
      <p:sp>
        <p:nvSpPr>
          <p:cNvPr id="236" name="Google Shape;236;p29"/>
          <p:cNvSpPr txBox="1"/>
          <p:nvPr/>
        </p:nvSpPr>
        <p:spPr>
          <a:xfrm>
            <a:off x="1213414" y="5704750"/>
            <a:ext cx="4328410"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Moodboard</a:t>
            </a:r>
            <a:endParaRPr/>
          </a:p>
        </p:txBody>
      </p:sp>
      <p:sp>
        <p:nvSpPr>
          <p:cNvPr id="237" name="Google Shape;237;p29"/>
          <p:cNvSpPr txBox="1"/>
          <p:nvPr/>
        </p:nvSpPr>
        <p:spPr>
          <a:xfrm>
            <a:off x="1213414" y="6921712"/>
            <a:ext cx="3694200" cy="15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44312B"/>
                </a:solidFill>
                <a:latin typeface="Open Sans SemiBold"/>
                <a:ea typeface="Open Sans SemiBold"/>
                <a:cs typeface="Open Sans SemiBold"/>
                <a:sym typeface="Open Sans SemiBold"/>
              </a:rPr>
              <a:t>Lorem ipsum dolor sit amet, consectetur adipiscing elit. Aliquam finibus posuere neque.</a:t>
            </a:r>
            <a:endParaRPr/>
          </a:p>
        </p:txBody>
      </p:sp>
      <p:pic>
        <p:nvPicPr>
          <p:cNvPr id="238" name="Google Shape;238;p29"/>
          <p:cNvPicPr preferRelativeResize="0"/>
          <p:nvPr/>
        </p:nvPicPr>
        <p:blipFill rotWithShape="1">
          <a:blip r:embed="rId7">
            <a:alphaModFix/>
          </a:blip>
          <a:srcRect b="33482" l="0" r="0" t="18030"/>
          <a:stretch/>
        </p:blipFill>
        <p:spPr>
          <a:xfrm>
            <a:off x="1098712" y="1879388"/>
            <a:ext cx="4443111" cy="3231463"/>
          </a:xfrm>
          <a:prstGeom prst="rect">
            <a:avLst/>
          </a:prstGeom>
          <a:noFill/>
          <a:ln>
            <a:noFill/>
          </a:ln>
        </p:spPr>
      </p:pic>
      <p:sp>
        <p:nvSpPr>
          <p:cNvPr id="239" name="Google Shape;239;p29"/>
          <p:cNvSpPr/>
          <p:nvPr/>
        </p:nvSpPr>
        <p:spPr>
          <a:xfrm rot="540732">
            <a:off x="14049284" y="607877"/>
            <a:ext cx="3696025" cy="1727892"/>
          </a:xfrm>
          <a:custGeom>
            <a:rect b="b" l="l" r="r" t="t"/>
            <a:pathLst>
              <a:path extrusionOk="0" h="1727892" w="3696025">
                <a:moveTo>
                  <a:pt x="0" y="0"/>
                </a:moveTo>
                <a:lnTo>
                  <a:pt x="3696025" y="0"/>
                </a:lnTo>
                <a:lnTo>
                  <a:pt x="3696025" y="1727892"/>
                </a:lnTo>
                <a:lnTo>
                  <a:pt x="0" y="1727892"/>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243" name="Shape 243"/>
        <p:cNvGrpSpPr/>
        <p:nvPr/>
      </p:nvGrpSpPr>
      <p:grpSpPr>
        <a:xfrm>
          <a:off x="0" y="0"/>
          <a:ext cx="0" cy="0"/>
          <a:chOff x="0" y="0"/>
          <a:chExt cx="0" cy="0"/>
        </a:xfrm>
      </p:grpSpPr>
      <p:grpSp>
        <p:nvGrpSpPr>
          <p:cNvPr id="244" name="Google Shape;244;p30"/>
          <p:cNvGrpSpPr/>
          <p:nvPr/>
        </p:nvGrpSpPr>
        <p:grpSpPr>
          <a:xfrm>
            <a:off x="-111694" y="6056609"/>
            <a:ext cx="7097197" cy="5137455"/>
            <a:chOff x="0" y="-47625"/>
            <a:chExt cx="1188644" cy="860425"/>
          </a:xfrm>
        </p:grpSpPr>
        <p:sp>
          <p:nvSpPr>
            <p:cNvPr id="245" name="Google Shape;245;p30"/>
            <p:cNvSpPr/>
            <p:nvPr/>
          </p:nvSpPr>
          <p:spPr>
            <a:xfrm>
              <a:off x="0" y="0"/>
              <a:ext cx="1188644" cy="570701"/>
            </a:xfrm>
            <a:custGeom>
              <a:rect b="b" l="l" r="r" t="t"/>
              <a:pathLst>
                <a:path extrusionOk="0" h="570701" w="1188644">
                  <a:moveTo>
                    <a:pt x="0" y="0"/>
                  </a:moveTo>
                  <a:lnTo>
                    <a:pt x="1188644" y="0"/>
                  </a:lnTo>
                  <a:lnTo>
                    <a:pt x="1188644" y="570701"/>
                  </a:lnTo>
                  <a:lnTo>
                    <a:pt x="0" y="570701"/>
                  </a:lnTo>
                  <a:lnTo>
                    <a:pt x="0" y="0"/>
                  </a:lnTo>
                </a:path>
              </a:pathLst>
            </a:custGeom>
            <a:solidFill>
              <a:srgbClr val="FFFFFF"/>
            </a:solidFill>
            <a:ln>
              <a:noFill/>
            </a:ln>
          </p:spPr>
        </p:sp>
        <p:sp>
          <p:nvSpPr>
            <p:cNvPr id="246" name="Google Shape;246;p3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7" name="Google Shape;247;p30"/>
          <p:cNvSpPr/>
          <p:nvPr/>
        </p:nvSpPr>
        <p:spPr>
          <a:xfrm>
            <a:off x="-589427" y="6650991"/>
            <a:ext cx="7282555" cy="2787520"/>
          </a:xfrm>
          <a:custGeom>
            <a:rect b="b" l="l" r="r" t="t"/>
            <a:pathLst>
              <a:path extrusionOk="0" h="466856" w="1219688">
                <a:moveTo>
                  <a:pt x="0" y="0"/>
                </a:moveTo>
                <a:lnTo>
                  <a:pt x="1219688" y="0"/>
                </a:lnTo>
                <a:lnTo>
                  <a:pt x="1219688" y="466856"/>
                </a:lnTo>
                <a:lnTo>
                  <a:pt x="0" y="466856"/>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248" name="Google Shape;248;p30"/>
          <p:cNvSpPr/>
          <p:nvPr/>
        </p:nvSpPr>
        <p:spPr>
          <a:xfrm>
            <a:off x="8681855" y="939552"/>
            <a:ext cx="6249175" cy="4658462"/>
          </a:xfrm>
          <a:custGeom>
            <a:rect b="b" l="l" r="r" t="t"/>
            <a:pathLst>
              <a:path extrusionOk="0" h="1203737" w="1614774">
                <a:moveTo>
                  <a:pt x="0" y="0"/>
                </a:moveTo>
                <a:lnTo>
                  <a:pt x="1614774" y="0"/>
                </a:lnTo>
                <a:lnTo>
                  <a:pt x="1614774" y="1203737"/>
                </a:lnTo>
                <a:lnTo>
                  <a:pt x="0" y="1203737"/>
                </a:lnTo>
                <a:lnTo>
                  <a:pt x="0" y="0"/>
                </a:lnTo>
              </a:path>
            </a:pathLst>
          </a:custGeom>
          <a:solidFill>
            <a:srgbClr val="AD795B"/>
          </a:solidFill>
          <a:ln>
            <a:noFill/>
          </a:ln>
        </p:spPr>
      </p:sp>
      <p:sp>
        <p:nvSpPr>
          <p:cNvPr id="249" name="Google Shape;249;p30"/>
          <p:cNvSpPr/>
          <p:nvPr/>
        </p:nvSpPr>
        <p:spPr>
          <a:xfrm>
            <a:off x="1621005" y="939552"/>
            <a:ext cx="6786997" cy="4658462"/>
          </a:xfrm>
          <a:custGeom>
            <a:rect b="b" l="l" r="r" t="t"/>
            <a:pathLst>
              <a:path extrusionOk="0" h="1203737" w="1753746">
                <a:moveTo>
                  <a:pt x="0" y="0"/>
                </a:moveTo>
                <a:lnTo>
                  <a:pt x="1753746" y="0"/>
                </a:lnTo>
                <a:lnTo>
                  <a:pt x="1753746" y="1203737"/>
                </a:lnTo>
                <a:lnTo>
                  <a:pt x="0" y="1203737"/>
                </a:lnTo>
                <a:lnTo>
                  <a:pt x="0" y="0"/>
                </a:lnTo>
              </a:path>
            </a:pathLst>
          </a:custGeom>
          <a:solidFill>
            <a:srgbClr val="AD795B"/>
          </a:solidFill>
          <a:ln>
            <a:noFill/>
          </a:ln>
        </p:spPr>
      </p:sp>
      <p:sp>
        <p:nvSpPr>
          <p:cNvPr id="250" name="Google Shape;250;p30"/>
          <p:cNvSpPr/>
          <p:nvPr/>
        </p:nvSpPr>
        <p:spPr>
          <a:xfrm>
            <a:off x="7623522" y="6340970"/>
            <a:ext cx="5404714" cy="3408379"/>
          </a:xfrm>
          <a:custGeom>
            <a:rect b="b" l="l" r="r" t="t"/>
            <a:pathLst>
              <a:path extrusionOk="0" h="880718" w="1396567">
                <a:moveTo>
                  <a:pt x="0" y="0"/>
                </a:moveTo>
                <a:lnTo>
                  <a:pt x="1396567" y="0"/>
                </a:lnTo>
                <a:lnTo>
                  <a:pt x="1396567" y="880718"/>
                </a:lnTo>
                <a:lnTo>
                  <a:pt x="0" y="880718"/>
                </a:lnTo>
                <a:lnTo>
                  <a:pt x="0" y="0"/>
                </a:lnTo>
              </a:path>
            </a:pathLst>
          </a:custGeom>
          <a:solidFill>
            <a:srgbClr val="AD795B"/>
          </a:solidFill>
          <a:ln>
            <a:noFill/>
          </a:ln>
        </p:spPr>
      </p:sp>
      <p:sp>
        <p:nvSpPr>
          <p:cNvPr id="251" name="Google Shape;251;p30"/>
          <p:cNvSpPr txBox="1"/>
          <p:nvPr/>
        </p:nvSpPr>
        <p:spPr>
          <a:xfrm>
            <a:off x="1089856" y="7132468"/>
            <a:ext cx="3923676"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Gallery 01</a:t>
            </a:r>
            <a:endParaRPr/>
          </a:p>
        </p:txBody>
      </p:sp>
      <p:sp>
        <p:nvSpPr>
          <p:cNvPr id="252" name="Google Shape;252;p30"/>
          <p:cNvSpPr txBox="1"/>
          <p:nvPr/>
        </p:nvSpPr>
        <p:spPr>
          <a:xfrm>
            <a:off x="1089856" y="8204559"/>
            <a:ext cx="5419200" cy="76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44312B"/>
                </a:solidFill>
                <a:latin typeface="Open Sans SemiBold"/>
                <a:ea typeface="Open Sans SemiBold"/>
                <a:cs typeface="Open Sans SemiBold"/>
                <a:sym typeface="Open Sans SemiBold"/>
              </a:rPr>
              <a:t>Lorem ipsum dolor sit amet, consectetur adipiscing elit. </a:t>
            </a:r>
            <a:endParaRPr/>
          </a:p>
        </p:txBody>
      </p:sp>
      <p:sp>
        <p:nvSpPr>
          <p:cNvPr id="253" name="Google Shape;253;p30"/>
          <p:cNvSpPr/>
          <p:nvPr/>
        </p:nvSpPr>
        <p:spPr>
          <a:xfrm>
            <a:off x="13406255" y="6340970"/>
            <a:ext cx="5404714" cy="3408379"/>
          </a:xfrm>
          <a:custGeom>
            <a:rect b="b" l="l" r="r" t="t"/>
            <a:pathLst>
              <a:path extrusionOk="0" h="880718" w="1396567">
                <a:moveTo>
                  <a:pt x="0" y="0"/>
                </a:moveTo>
                <a:lnTo>
                  <a:pt x="1396567" y="0"/>
                </a:lnTo>
                <a:lnTo>
                  <a:pt x="1396567" y="880718"/>
                </a:lnTo>
                <a:lnTo>
                  <a:pt x="0" y="880718"/>
                </a:lnTo>
                <a:lnTo>
                  <a:pt x="0" y="0"/>
                </a:lnTo>
              </a:path>
            </a:pathLst>
          </a:custGeom>
          <a:solidFill>
            <a:srgbClr val="AD795B"/>
          </a:solidFill>
          <a:ln>
            <a:noFill/>
          </a:ln>
        </p:spPr>
      </p:sp>
      <p:pic>
        <p:nvPicPr>
          <p:cNvPr id="254" name="Google Shape;254;p30"/>
          <p:cNvPicPr preferRelativeResize="0"/>
          <p:nvPr/>
        </p:nvPicPr>
        <p:blipFill rotWithShape="1">
          <a:blip r:embed="rId3">
            <a:alphaModFix/>
          </a:blip>
          <a:srcRect b="2188" l="10861" r="1550" t="16153"/>
          <a:stretch/>
        </p:blipFill>
        <p:spPr>
          <a:xfrm>
            <a:off x="1899862" y="1332887"/>
            <a:ext cx="6227654" cy="3870672"/>
          </a:xfrm>
          <a:prstGeom prst="rect">
            <a:avLst/>
          </a:prstGeom>
          <a:noFill/>
          <a:ln>
            <a:noFill/>
          </a:ln>
        </p:spPr>
      </p:pic>
      <p:pic>
        <p:nvPicPr>
          <p:cNvPr id="255" name="Google Shape;255;p30"/>
          <p:cNvPicPr preferRelativeResize="0"/>
          <p:nvPr/>
        </p:nvPicPr>
        <p:blipFill rotWithShape="1">
          <a:blip r:embed="rId4">
            <a:alphaModFix/>
          </a:blip>
          <a:srcRect b="3046" l="8215" r="12785" t="16762"/>
          <a:stretch/>
        </p:blipFill>
        <p:spPr>
          <a:xfrm>
            <a:off x="8945865" y="1332887"/>
            <a:ext cx="5719654" cy="3870672"/>
          </a:xfrm>
          <a:prstGeom prst="rect">
            <a:avLst/>
          </a:prstGeom>
          <a:noFill/>
          <a:ln>
            <a:noFill/>
          </a:ln>
        </p:spPr>
      </p:pic>
      <p:pic>
        <p:nvPicPr>
          <p:cNvPr id="256" name="Google Shape;256;p30"/>
          <p:cNvPicPr preferRelativeResize="0"/>
          <p:nvPr/>
        </p:nvPicPr>
        <p:blipFill rotWithShape="1">
          <a:blip r:embed="rId5">
            <a:alphaModFix/>
          </a:blip>
          <a:srcRect b="29156" l="0" r="0" t="29156"/>
          <a:stretch/>
        </p:blipFill>
        <p:spPr>
          <a:xfrm>
            <a:off x="8096350" y="6650991"/>
            <a:ext cx="4457758" cy="2787520"/>
          </a:xfrm>
          <a:prstGeom prst="rect">
            <a:avLst/>
          </a:prstGeom>
          <a:noFill/>
          <a:ln>
            <a:noFill/>
          </a:ln>
        </p:spPr>
      </p:pic>
      <p:pic>
        <p:nvPicPr>
          <p:cNvPr id="257" name="Google Shape;257;p30"/>
          <p:cNvPicPr preferRelativeResize="0"/>
          <p:nvPr/>
        </p:nvPicPr>
        <p:blipFill rotWithShape="1">
          <a:blip r:embed="rId6">
            <a:alphaModFix/>
          </a:blip>
          <a:srcRect b="42629" l="0" r="0" t="17172"/>
          <a:stretch/>
        </p:blipFill>
        <p:spPr>
          <a:xfrm>
            <a:off x="13665112" y="6650991"/>
            <a:ext cx="4622888" cy="2787520"/>
          </a:xfrm>
          <a:prstGeom prst="rect">
            <a:avLst/>
          </a:prstGeom>
          <a:noFill/>
          <a:ln>
            <a:noFill/>
          </a:ln>
        </p:spPr>
      </p:pic>
      <p:sp>
        <p:nvSpPr>
          <p:cNvPr id="258" name="Google Shape;258;p30"/>
          <p:cNvSpPr/>
          <p:nvPr/>
        </p:nvSpPr>
        <p:spPr>
          <a:xfrm>
            <a:off x="561124" y="4567372"/>
            <a:ext cx="4452408" cy="1152256"/>
          </a:xfrm>
          <a:custGeom>
            <a:rect b="b" l="l" r="r" t="t"/>
            <a:pathLst>
              <a:path extrusionOk="0" h="1152256" w="4452408">
                <a:moveTo>
                  <a:pt x="0" y="0"/>
                </a:moveTo>
                <a:lnTo>
                  <a:pt x="4452408" y="0"/>
                </a:lnTo>
                <a:lnTo>
                  <a:pt x="4452408" y="1152256"/>
                </a:lnTo>
                <a:lnTo>
                  <a:pt x="0" y="1152256"/>
                </a:lnTo>
                <a:lnTo>
                  <a:pt x="0" y="0"/>
                </a:lnTo>
                <a:close/>
              </a:path>
            </a:pathLst>
          </a:custGeom>
          <a:blipFill rotWithShape="1">
            <a:blip r:embed="rId7">
              <a:alphaModFix/>
            </a:blip>
            <a:stretch>
              <a:fillRect b="0" l="0" r="0" t="0"/>
            </a:stretch>
          </a:blipFill>
          <a:ln>
            <a:noFill/>
          </a:ln>
        </p:spPr>
      </p:sp>
      <p:sp>
        <p:nvSpPr>
          <p:cNvPr id="259" name="Google Shape;259;p30"/>
          <p:cNvSpPr/>
          <p:nvPr/>
        </p:nvSpPr>
        <p:spPr>
          <a:xfrm rot="519898">
            <a:off x="15618560" y="772645"/>
            <a:ext cx="1280570" cy="4878361"/>
          </a:xfrm>
          <a:custGeom>
            <a:rect b="b" l="l" r="r" t="t"/>
            <a:pathLst>
              <a:path extrusionOk="0" h="4878361" w="1280570">
                <a:moveTo>
                  <a:pt x="0" y="0"/>
                </a:moveTo>
                <a:lnTo>
                  <a:pt x="1280569" y="0"/>
                </a:lnTo>
                <a:lnTo>
                  <a:pt x="1280569" y="4878360"/>
                </a:lnTo>
                <a:lnTo>
                  <a:pt x="0" y="4878360"/>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263" name="Shape 263"/>
        <p:cNvGrpSpPr/>
        <p:nvPr/>
      </p:nvGrpSpPr>
      <p:grpSpPr>
        <a:xfrm>
          <a:off x="0" y="0"/>
          <a:ext cx="0" cy="0"/>
          <a:chOff x="0" y="0"/>
          <a:chExt cx="0" cy="0"/>
        </a:xfrm>
      </p:grpSpPr>
      <p:sp>
        <p:nvSpPr>
          <p:cNvPr id="264" name="Google Shape;264;p31"/>
          <p:cNvSpPr/>
          <p:nvPr/>
        </p:nvSpPr>
        <p:spPr>
          <a:xfrm>
            <a:off x="1028700" y="1028700"/>
            <a:ext cx="5769831" cy="3960298"/>
          </a:xfrm>
          <a:custGeom>
            <a:rect b="b" l="l" r="r" t="t"/>
            <a:pathLst>
              <a:path extrusionOk="0" h="1203737" w="1753746">
                <a:moveTo>
                  <a:pt x="0" y="0"/>
                </a:moveTo>
                <a:lnTo>
                  <a:pt x="1753746" y="0"/>
                </a:lnTo>
                <a:lnTo>
                  <a:pt x="1753746" y="1203737"/>
                </a:lnTo>
                <a:lnTo>
                  <a:pt x="0" y="1203737"/>
                </a:lnTo>
                <a:lnTo>
                  <a:pt x="0" y="0"/>
                </a:lnTo>
              </a:path>
            </a:pathLst>
          </a:custGeom>
          <a:solidFill>
            <a:srgbClr val="AD795B"/>
          </a:solidFill>
          <a:ln>
            <a:noFill/>
          </a:ln>
        </p:spPr>
      </p:sp>
      <p:pic>
        <p:nvPicPr>
          <p:cNvPr id="265" name="Google Shape;265;p31"/>
          <p:cNvPicPr preferRelativeResize="0"/>
          <p:nvPr/>
        </p:nvPicPr>
        <p:blipFill rotWithShape="1">
          <a:blip r:embed="rId3">
            <a:alphaModFix/>
          </a:blip>
          <a:srcRect b="2663" l="9608" r="5145" t="17862"/>
          <a:stretch/>
        </p:blipFill>
        <p:spPr>
          <a:xfrm>
            <a:off x="1265821" y="1363166"/>
            <a:ext cx="5295588" cy="3291365"/>
          </a:xfrm>
          <a:prstGeom prst="rect">
            <a:avLst/>
          </a:prstGeom>
          <a:noFill/>
          <a:ln>
            <a:noFill/>
          </a:ln>
        </p:spPr>
      </p:pic>
      <p:sp>
        <p:nvSpPr>
          <p:cNvPr id="266" name="Google Shape;266;p31"/>
          <p:cNvSpPr/>
          <p:nvPr/>
        </p:nvSpPr>
        <p:spPr>
          <a:xfrm>
            <a:off x="1028700" y="5298002"/>
            <a:ext cx="5769831" cy="3960298"/>
          </a:xfrm>
          <a:custGeom>
            <a:rect b="b" l="l" r="r" t="t"/>
            <a:pathLst>
              <a:path extrusionOk="0" h="1203737" w="1753746">
                <a:moveTo>
                  <a:pt x="0" y="0"/>
                </a:moveTo>
                <a:lnTo>
                  <a:pt x="1753746" y="0"/>
                </a:lnTo>
                <a:lnTo>
                  <a:pt x="1753746" y="1203737"/>
                </a:lnTo>
                <a:lnTo>
                  <a:pt x="0" y="1203737"/>
                </a:lnTo>
                <a:lnTo>
                  <a:pt x="0" y="0"/>
                </a:lnTo>
              </a:path>
            </a:pathLst>
          </a:custGeom>
          <a:solidFill>
            <a:srgbClr val="AD795B"/>
          </a:solidFill>
          <a:ln>
            <a:noFill/>
          </a:ln>
        </p:spPr>
      </p:sp>
      <p:pic>
        <p:nvPicPr>
          <p:cNvPr id="267" name="Google Shape;267;p31"/>
          <p:cNvPicPr preferRelativeResize="0"/>
          <p:nvPr/>
        </p:nvPicPr>
        <p:blipFill rotWithShape="1">
          <a:blip r:embed="rId4">
            <a:alphaModFix/>
          </a:blip>
          <a:srcRect b="3384" l="0" r="0" t="3385"/>
          <a:stretch/>
        </p:blipFill>
        <p:spPr>
          <a:xfrm>
            <a:off x="1265821" y="5632469"/>
            <a:ext cx="5295588" cy="3291365"/>
          </a:xfrm>
          <a:prstGeom prst="rect">
            <a:avLst/>
          </a:prstGeom>
          <a:noFill/>
          <a:ln>
            <a:noFill/>
          </a:ln>
        </p:spPr>
      </p:pic>
      <p:sp>
        <p:nvSpPr>
          <p:cNvPr id="268" name="Google Shape;268;p31"/>
          <p:cNvSpPr/>
          <p:nvPr/>
        </p:nvSpPr>
        <p:spPr>
          <a:xfrm>
            <a:off x="11489469" y="1028700"/>
            <a:ext cx="5769831" cy="3960298"/>
          </a:xfrm>
          <a:custGeom>
            <a:rect b="b" l="l" r="r" t="t"/>
            <a:pathLst>
              <a:path extrusionOk="0" h="1203737" w="1753746">
                <a:moveTo>
                  <a:pt x="0" y="0"/>
                </a:moveTo>
                <a:lnTo>
                  <a:pt x="1753746" y="0"/>
                </a:lnTo>
                <a:lnTo>
                  <a:pt x="1753746" y="1203737"/>
                </a:lnTo>
                <a:lnTo>
                  <a:pt x="0" y="1203737"/>
                </a:lnTo>
                <a:lnTo>
                  <a:pt x="0" y="0"/>
                </a:lnTo>
              </a:path>
            </a:pathLst>
          </a:custGeom>
          <a:solidFill>
            <a:srgbClr val="AD795B"/>
          </a:solidFill>
          <a:ln>
            <a:noFill/>
          </a:ln>
        </p:spPr>
      </p:sp>
      <p:pic>
        <p:nvPicPr>
          <p:cNvPr id="269" name="Google Shape;269;p31"/>
          <p:cNvPicPr preferRelativeResize="0"/>
          <p:nvPr/>
        </p:nvPicPr>
        <p:blipFill rotWithShape="1">
          <a:blip r:embed="rId5">
            <a:alphaModFix/>
          </a:blip>
          <a:srcRect b="3384" l="0" r="0" t="3385"/>
          <a:stretch/>
        </p:blipFill>
        <p:spPr>
          <a:xfrm>
            <a:off x="11726590" y="1363166"/>
            <a:ext cx="5295588" cy="3291365"/>
          </a:xfrm>
          <a:prstGeom prst="rect">
            <a:avLst/>
          </a:prstGeom>
          <a:noFill/>
          <a:ln>
            <a:noFill/>
          </a:ln>
        </p:spPr>
      </p:pic>
      <p:sp>
        <p:nvSpPr>
          <p:cNvPr id="270" name="Google Shape;270;p31"/>
          <p:cNvSpPr/>
          <p:nvPr/>
        </p:nvSpPr>
        <p:spPr>
          <a:xfrm>
            <a:off x="11489469" y="5298002"/>
            <a:ext cx="5769831" cy="3960298"/>
          </a:xfrm>
          <a:custGeom>
            <a:rect b="b" l="l" r="r" t="t"/>
            <a:pathLst>
              <a:path extrusionOk="0" h="1203737" w="1753746">
                <a:moveTo>
                  <a:pt x="0" y="0"/>
                </a:moveTo>
                <a:lnTo>
                  <a:pt x="1753746" y="0"/>
                </a:lnTo>
                <a:lnTo>
                  <a:pt x="1753746" y="1203737"/>
                </a:lnTo>
                <a:lnTo>
                  <a:pt x="0" y="1203737"/>
                </a:lnTo>
                <a:lnTo>
                  <a:pt x="0" y="0"/>
                </a:lnTo>
              </a:path>
            </a:pathLst>
          </a:custGeom>
          <a:solidFill>
            <a:srgbClr val="AD795B"/>
          </a:solidFill>
          <a:ln>
            <a:noFill/>
          </a:ln>
        </p:spPr>
      </p:sp>
      <p:pic>
        <p:nvPicPr>
          <p:cNvPr id="271" name="Google Shape;271;p31"/>
          <p:cNvPicPr preferRelativeResize="0"/>
          <p:nvPr/>
        </p:nvPicPr>
        <p:blipFill rotWithShape="1">
          <a:blip r:embed="rId6">
            <a:alphaModFix/>
          </a:blip>
          <a:srcRect b="3384" l="0" r="0" t="3385"/>
          <a:stretch/>
        </p:blipFill>
        <p:spPr>
          <a:xfrm>
            <a:off x="11726590" y="5632469"/>
            <a:ext cx="5295588" cy="3291365"/>
          </a:xfrm>
          <a:prstGeom prst="rect">
            <a:avLst/>
          </a:prstGeom>
          <a:noFill/>
          <a:ln>
            <a:noFill/>
          </a:ln>
        </p:spPr>
      </p:pic>
      <p:sp>
        <p:nvSpPr>
          <p:cNvPr id="272" name="Google Shape;272;p31"/>
          <p:cNvSpPr/>
          <p:nvPr/>
        </p:nvSpPr>
        <p:spPr>
          <a:xfrm>
            <a:off x="7009416" y="996051"/>
            <a:ext cx="4269167" cy="8229600"/>
          </a:xfrm>
          <a:custGeom>
            <a:rect b="b" l="l" r="r" t="t"/>
            <a:pathLst>
              <a:path extrusionOk="0" h="2624984" w="1361730">
                <a:moveTo>
                  <a:pt x="0" y="0"/>
                </a:moveTo>
                <a:lnTo>
                  <a:pt x="1361730" y="0"/>
                </a:lnTo>
                <a:lnTo>
                  <a:pt x="1361730" y="2624984"/>
                </a:lnTo>
                <a:lnTo>
                  <a:pt x="0" y="2624984"/>
                </a:lnTo>
                <a:lnTo>
                  <a:pt x="0" y="0"/>
                </a:lnTo>
              </a:path>
            </a:pathLst>
          </a:custGeom>
          <a:solidFill>
            <a:srgbClr val="FFFFFF"/>
          </a:solidFill>
          <a:ln>
            <a:noFill/>
          </a:ln>
        </p:spPr>
      </p:sp>
      <p:sp>
        <p:nvSpPr>
          <p:cNvPr id="273" name="Google Shape;273;p31"/>
          <p:cNvSpPr txBox="1"/>
          <p:nvPr/>
        </p:nvSpPr>
        <p:spPr>
          <a:xfrm>
            <a:off x="7506688" y="2085686"/>
            <a:ext cx="3303492" cy="1838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Gallery 02</a:t>
            </a:r>
            <a:endParaRPr/>
          </a:p>
        </p:txBody>
      </p:sp>
      <p:sp>
        <p:nvSpPr>
          <p:cNvPr id="274" name="Google Shape;274;p31"/>
          <p:cNvSpPr txBox="1"/>
          <p:nvPr/>
        </p:nvSpPr>
        <p:spPr>
          <a:xfrm>
            <a:off x="7787911" y="4276436"/>
            <a:ext cx="2712300" cy="153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99" u="none" cap="none" strike="noStrike">
                <a:solidFill>
                  <a:srgbClr val="44312B"/>
                </a:solidFill>
                <a:latin typeface="Open Sans SemiBold"/>
                <a:ea typeface="Open Sans SemiBold"/>
                <a:cs typeface="Open Sans SemiBold"/>
                <a:sym typeface="Open Sans SemiBold"/>
              </a:rPr>
              <a:t>Lorem ipsum dolor sit amet, consectetur adipiscing elit. </a:t>
            </a:r>
            <a:endParaRPr/>
          </a:p>
        </p:txBody>
      </p:sp>
      <p:sp>
        <p:nvSpPr>
          <p:cNvPr id="275" name="Google Shape;275;p31"/>
          <p:cNvSpPr/>
          <p:nvPr/>
        </p:nvSpPr>
        <p:spPr>
          <a:xfrm>
            <a:off x="7251716" y="1298969"/>
            <a:ext cx="3813432" cy="7689052"/>
          </a:xfrm>
          <a:custGeom>
            <a:rect b="b" l="l" r="r" t="t"/>
            <a:pathLst>
              <a:path extrusionOk="0" h="2452570" w="1216367">
                <a:moveTo>
                  <a:pt x="0" y="0"/>
                </a:moveTo>
                <a:lnTo>
                  <a:pt x="1216367" y="0"/>
                </a:lnTo>
                <a:lnTo>
                  <a:pt x="1216367" y="2452570"/>
                </a:lnTo>
                <a:lnTo>
                  <a:pt x="0" y="2452570"/>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276" name="Google Shape;276;p31"/>
          <p:cNvSpPr/>
          <p:nvPr/>
        </p:nvSpPr>
        <p:spPr>
          <a:xfrm>
            <a:off x="7787911" y="6114761"/>
            <a:ext cx="2859714" cy="3756603"/>
          </a:xfrm>
          <a:custGeom>
            <a:rect b="b" l="l" r="r" t="t"/>
            <a:pathLst>
              <a:path extrusionOk="0" h="3756603" w="2859714">
                <a:moveTo>
                  <a:pt x="0" y="0"/>
                </a:moveTo>
                <a:lnTo>
                  <a:pt x="2859714" y="0"/>
                </a:lnTo>
                <a:lnTo>
                  <a:pt x="2859714" y="3756603"/>
                </a:lnTo>
                <a:lnTo>
                  <a:pt x="0" y="3756603"/>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280" name="Shape 280"/>
        <p:cNvGrpSpPr/>
        <p:nvPr/>
      </p:nvGrpSpPr>
      <p:grpSpPr>
        <a:xfrm>
          <a:off x="0" y="0"/>
          <a:ext cx="0" cy="0"/>
          <a:chOff x="0" y="0"/>
          <a:chExt cx="0" cy="0"/>
        </a:xfrm>
      </p:grpSpPr>
      <p:sp>
        <p:nvSpPr>
          <p:cNvPr id="281" name="Google Shape;281;p32"/>
          <p:cNvSpPr/>
          <p:nvPr/>
        </p:nvSpPr>
        <p:spPr>
          <a:xfrm>
            <a:off x="1028700" y="1028700"/>
            <a:ext cx="5769831" cy="8229600"/>
          </a:xfrm>
          <a:custGeom>
            <a:rect b="b" l="l" r="r" t="t"/>
            <a:pathLst>
              <a:path extrusionOk="0" h="2501396" w="1753746">
                <a:moveTo>
                  <a:pt x="0" y="0"/>
                </a:moveTo>
                <a:lnTo>
                  <a:pt x="1753746" y="0"/>
                </a:lnTo>
                <a:lnTo>
                  <a:pt x="1753746" y="2501396"/>
                </a:lnTo>
                <a:lnTo>
                  <a:pt x="0" y="2501396"/>
                </a:lnTo>
                <a:lnTo>
                  <a:pt x="0" y="0"/>
                </a:lnTo>
              </a:path>
            </a:pathLst>
          </a:custGeom>
          <a:solidFill>
            <a:srgbClr val="AD795B"/>
          </a:solidFill>
          <a:ln>
            <a:noFill/>
          </a:ln>
        </p:spPr>
      </p:sp>
      <p:pic>
        <p:nvPicPr>
          <p:cNvPr id="282" name="Google Shape;282;p32"/>
          <p:cNvPicPr preferRelativeResize="0"/>
          <p:nvPr/>
        </p:nvPicPr>
        <p:blipFill rotWithShape="1">
          <a:blip r:embed="rId3">
            <a:alphaModFix/>
          </a:blip>
          <a:srcRect b="0" l="31529" r="21806" t="0"/>
          <a:stretch/>
        </p:blipFill>
        <p:spPr>
          <a:xfrm>
            <a:off x="1265821" y="1363166"/>
            <a:ext cx="5295588" cy="7565759"/>
          </a:xfrm>
          <a:prstGeom prst="rect">
            <a:avLst/>
          </a:prstGeom>
          <a:noFill/>
          <a:ln>
            <a:noFill/>
          </a:ln>
        </p:spPr>
      </p:pic>
      <p:sp>
        <p:nvSpPr>
          <p:cNvPr id="283" name="Google Shape;283;p32"/>
          <p:cNvSpPr/>
          <p:nvPr/>
        </p:nvSpPr>
        <p:spPr>
          <a:xfrm>
            <a:off x="11786642" y="1028700"/>
            <a:ext cx="6501358" cy="3796895"/>
          </a:xfrm>
          <a:custGeom>
            <a:rect b="b" l="l" r="r" t="t"/>
            <a:pathLst>
              <a:path extrusionOk="0" h="1154070" w="1976095">
                <a:moveTo>
                  <a:pt x="0" y="0"/>
                </a:moveTo>
                <a:lnTo>
                  <a:pt x="1976095" y="0"/>
                </a:lnTo>
                <a:lnTo>
                  <a:pt x="1976095" y="1154070"/>
                </a:lnTo>
                <a:lnTo>
                  <a:pt x="0" y="1154070"/>
                </a:lnTo>
                <a:lnTo>
                  <a:pt x="0" y="0"/>
                </a:lnTo>
              </a:path>
            </a:pathLst>
          </a:custGeom>
          <a:solidFill>
            <a:srgbClr val="AD795B"/>
          </a:solidFill>
          <a:ln>
            <a:noFill/>
          </a:ln>
        </p:spPr>
      </p:sp>
      <p:sp>
        <p:nvSpPr>
          <p:cNvPr id="284" name="Google Shape;284;p32"/>
          <p:cNvSpPr/>
          <p:nvPr/>
        </p:nvSpPr>
        <p:spPr>
          <a:xfrm>
            <a:off x="7117758" y="1031246"/>
            <a:ext cx="4345033" cy="3796895"/>
          </a:xfrm>
          <a:custGeom>
            <a:rect b="b" l="l" r="r" t="t"/>
            <a:pathLst>
              <a:path extrusionOk="0" h="1154070" w="1320678">
                <a:moveTo>
                  <a:pt x="0" y="0"/>
                </a:moveTo>
                <a:lnTo>
                  <a:pt x="1320678" y="0"/>
                </a:lnTo>
                <a:lnTo>
                  <a:pt x="1320678" y="1154070"/>
                </a:lnTo>
                <a:lnTo>
                  <a:pt x="0" y="1154070"/>
                </a:lnTo>
                <a:lnTo>
                  <a:pt x="0" y="0"/>
                </a:lnTo>
              </a:path>
            </a:pathLst>
          </a:custGeom>
          <a:solidFill>
            <a:srgbClr val="AD795B"/>
          </a:solidFill>
          <a:ln>
            <a:noFill/>
          </a:ln>
        </p:spPr>
      </p:sp>
      <p:sp>
        <p:nvSpPr>
          <p:cNvPr id="285" name="Google Shape;285;p32"/>
          <p:cNvSpPr/>
          <p:nvPr/>
        </p:nvSpPr>
        <p:spPr>
          <a:xfrm>
            <a:off x="7117758" y="5146046"/>
            <a:ext cx="4345033" cy="4112254"/>
          </a:xfrm>
          <a:custGeom>
            <a:rect b="b" l="l" r="r" t="t"/>
            <a:pathLst>
              <a:path extrusionOk="0" h="1249924" w="1320678">
                <a:moveTo>
                  <a:pt x="0" y="0"/>
                </a:moveTo>
                <a:lnTo>
                  <a:pt x="1320678" y="0"/>
                </a:lnTo>
                <a:lnTo>
                  <a:pt x="1320678" y="1249924"/>
                </a:lnTo>
                <a:lnTo>
                  <a:pt x="0" y="1249924"/>
                </a:lnTo>
                <a:lnTo>
                  <a:pt x="0" y="0"/>
                </a:lnTo>
              </a:path>
            </a:pathLst>
          </a:custGeom>
          <a:solidFill>
            <a:srgbClr val="AD795B"/>
          </a:solidFill>
          <a:ln>
            <a:noFill/>
          </a:ln>
        </p:spPr>
      </p:sp>
      <p:pic>
        <p:nvPicPr>
          <p:cNvPr id="286" name="Google Shape;286;p32"/>
          <p:cNvPicPr preferRelativeResize="0"/>
          <p:nvPr/>
        </p:nvPicPr>
        <p:blipFill rotWithShape="1">
          <a:blip r:embed="rId4">
            <a:alphaModFix/>
          </a:blip>
          <a:srcRect b="13304" l="0" r="0" t="13304"/>
          <a:stretch/>
        </p:blipFill>
        <p:spPr>
          <a:xfrm>
            <a:off x="12015242" y="1334235"/>
            <a:ext cx="6509305" cy="3185824"/>
          </a:xfrm>
          <a:prstGeom prst="rect">
            <a:avLst/>
          </a:prstGeom>
          <a:noFill/>
          <a:ln>
            <a:noFill/>
          </a:ln>
        </p:spPr>
      </p:pic>
      <p:pic>
        <p:nvPicPr>
          <p:cNvPr id="287" name="Google Shape;287;p32"/>
          <p:cNvPicPr preferRelativeResize="0"/>
          <p:nvPr/>
        </p:nvPicPr>
        <p:blipFill rotWithShape="1">
          <a:blip r:embed="rId5">
            <a:alphaModFix/>
          </a:blip>
          <a:srcRect b="0" l="8947" r="8947" t="0"/>
          <a:stretch/>
        </p:blipFill>
        <p:spPr>
          <a:xfrm>
            <a:off x="7330806" y="1334235"/>
            <a:ext cx="3923561" cy="3185824"/>
          </a:xfrm>
          <a:prstGeom prst="rect">
            <a:avLst/>
          </a:prstGeom>
          <a:noFill/>
          <a:ln>
            <a:noFill/>
          </a:ln>
        </p:spPr>
      </p:pic>
      <p:pic>
        <p:nvPicPr>
          <p:cNvPr id="288" name="Google Shape;288;p32"/>
          <p:cNvPicPr preferRelativeResize="0"/>
          <p:nvPr/>
        </p:nvPicPr>
        <p:blipFill rotWithShape="1">
          <a:blip r:embed="rId6">
            <a:alphaModFix/>
          </a:blip>
          <a:srcRect b="0" l="13524" r="13523" t="0"/>
          <a:stretch/>
        </p:blipFill>
        <p:spPr>
          <a:xfrm>
            <a:off x="7328495" y="5407144"/>
            <a:ext cx="3923561" cy="3590059"/>
          </a:xfrm>
          <a:prstGeom prst="rect">
            <a:avLst/>
          </a:prstGeom>
          <a:noFill/>
          <a:ln>
            <a:noFill/>
          </a:ln>
        </p:spPr>
      </p:pic>
      <p:sp>
        <p:nvSpPr>
          <p:cNvPr id="289" name="Google Shape;289;p32"/>
          <p:cNvSpPr/>
          <p:nvPr/>
        </p:nvSpPr>
        <p:spPr>
          <a:xfrm>
            <a:off x="11786642" y="5110851"/>
            <a:ext cx="7097197" cy="4112254"/>
          </a:xfrm>
          <a:custGeom>
            <a:rect b="b" l="l" r="r" t="t"/>
            <a:pathLst>
              <a:path extrusionOk="0" h="688724" w="1188644">
                <a:moveTo>
                  <a:pt x="0" y="0"/>
                </a:moveTo>
                <a:lnTo>
                  <a:pt x="1188644" y="0"/>
                </a:lnTo>
                <a:lnTo>
                  <a:pt x="1188644" y="688724"/>
                </a:lnTo>
                <a:lnTo>
                  <a:pt x="0" y="688724"/>
                </a:lnTo>
                <a:lnTo>
                  <a:pt x="0" y="0"/>
                </a:lnTo>
              </a:path>
            </a:pathLst>
          </a:custGeom>
          <a:solidFill>
            <a:srgbClr val="FFFFFF"/>
          </a:solidFill>
          <a:ln>
            <a:noFill/>
          </a:ln>
        </p:spPr>
      </p:sp>
      <p:sp>
        <p:nvSpPr>
          <p:cNvPr id="290" name="Google Shape;290;p32"/>
          <p:cNvSpPr/>
          <p:nvPr/>
        </p:nvSpPr>
        <p:spPr>
          <a:xfrm>
            <a:off x="12015242" y="5407144"/>
            <a:ext cx="7282555" cy="3521782"/>
          </a:xfrm>
          <a:custGeom>
            <a:rect b="b" l="l" r="r" t="t"/>
            <a:pathLst>
              <a:path extrusionOk="0" h="589831" w="1219688">
                <a:moveTo>
                  <a:pt x="0" y="0"/>
                </a:moveTo>
                <a:lnTo>
                  <a:pt x="1219688" y="0"/>
                </a:lnTo>
                <a:lnTo>
                  <a:pt x="1219688" y="589831"/>
                </a:lnTo>
                <a:lnTo>
                  <a:pt x="0" y="589831"/>
                </a:lnTo>
                <a:lnTo>
                  <a:pt x="0" y="0"/>
                </a:lnTo>
              </a:path>
            </a:pathLst>
          </a:custGeom>
          <a:solidFill>
            <a:srgbClr val="000000">
              <a:alpha val="0"/>
            </a:srgbClr>
          </a:solidFill>
          <a:ln cap="flat" cmpd="sng" w="38100">
            <a:solidFill>
              <a:srgbClr val="AD795B"/>
            </a:solidFill>
            <a:prstDash val="dot"/>
            <a:round/>
            <a:headEnd len="sm" w="sm" type="none"/>
            <a:tailEnd len="sm" w="sm" type="none"/>
          </a:ln>
        </p:spPr>
      </p:sp>
      <p:sp>
        <p:nvSpPr>
          <p:cNvPr id="291" name="Google Shape;291;p32"/>
          <p:cNvSpPr/>
          <p:nvPr/>
        </p:nvSpPr>
        <p:spPr>
          <a:xfrm rot="239988">
            <a:off x="160787" y="92593"/>
            <a:ext cx="2819281" cy="4708611"/>
          </a:xfrm>
          <a:custGeom>
            <a:rect b="b" l="l" r="r" t="t"/>
            <a:pathLst>
              <a:path extrusionOk="0" h="4708611" w="2819281">
                <a:moveTo>
                  <a:pt x="0" y="0"/>
                </a:moveTo>
                <a:lnTo>
                  <a:pt x="2819281" y="0"/>
                </a:lnTo>
                <a:lnTo>
                  <a:pt x="2819281" y="4708610"/>
                </a:lnTo>
                <a:lnTo>
                  <a:pt x="0" y="4708610"/>
                </a:lnTo>
                <a:lnTo>
                  <a:pt x="0" y="0"/>
                </a:lnTo>
                <a:close/>
              </a:path>
            </a:pathLst>
          </a:custGeom>
          <a:blipFill rotWithShape="1">
            <a:blip r:embed="rId7">
              <a:alphaModFix/>
            </a:blip>
            <a:stretch>
              <a:fillRect b="0" l="0" r="0" t="0"/>
            </a:stretch>
          </a:blipFill>
          <a:ln>
            <a:noFill/>
          </a:ln>
        </p:spPr>
      </p:sp>
      <p:sp>
        <p:nvSpPr>
          <p:cNvPr id="292" name="Google Shape;292;p32"/>
          <p:cNvSpPr txBox="1"/>
          <p:nvPr/>
        </p:nvSpPr>
        <p:spPr>
          <a:xfrm>
            <a:off x="12629056" y="6132060"/>
            <a:ext cx="3923700" cy="923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44312B"/>
                </a:solidFill>
                <a:latin typeface="Parisienne"/>
                <a:ea typeface="Parisienne"/>
                <a:cs typeface="Parisienne"/>
                <a:sym typeface="Parisienne"/>
              </a:rPr>
              <a:t>Gallery 03</a:t>
            </a:r>
            <a:endParaRPr/>
          </a:p>
        </p:txBody>
      </p:sp>
      <p:sp>
        <p:nvSpPr>
          <p:cNvPr id="293" name="Google Shape;293;p32"/>
          <p:cNvSpPr txBox="1"/>
          <p:nvPr/>
        </p:nvSpPr>
        <p:spPr>
          <a:xfrm>
            <a:off x="12629056" y="7510966"/>
            <a:ext cx="5895600" cy="76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44312B"/>
                </a:solidFill>
                <a:latin typeface="Open Sans SemiBold"/>
                <a:ea typeface="Open Sans SemiBold"/>
                <a:cs typeface="Open Sans SemiBold"/>
                <a:sym typeface="Open Sans SemiBold"/>
              </a:rPr>
              <a:t>Lorem ipsum dolor sit amet, consectetur adipiscing elit.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DCBD"/>
        </a:solidFill>
      </p:bgPr>
    </p:bg>
    <p:spTree>
      <p:nvGrpSpPr>
        <p:cNvPr id="297" name="Shape 297"/>
        <p:cNvGrpSpPr/>
        <p:nvPr/>
      </p:nvGrpSpPr>
      <p:grpSpPr>
        <a:xfrm>
          <a:off x="0" y="0"/>
          <a:ext cx="0" cy="0"/>
          <a:chOff x="0" y="0"/>
          <a:chExt cx="0" cy="0"/>
        </a:xfrm>
      </p:grpSpPr>
      <p:sp>
        <p:nvSpPr>
          <p:cNvPr id="298" name="Google Shape;298;p33"/>
          <p:cNvSpPr/>
          <p:nvPr/>
        </p:nvSpPr>
        <p:spPr>
          <a:xfrm>
            <a:off x="3384959" y="-615541"/>
            <a:ext cx="11518082" cy="1151808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3"/>
          <p:cNvSpPr/>
          <p:nvPr/>
        </p:nvSpPr>
        <p:spPr>
          <a:xfrm>
            <a:off x="4053880" y="53380"/>
            <a:ext cx="10180240" cy="1018024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0000">
              <a:alpha val="0"/>
            </a:srgbClr>
          </a:solidFill>
          <a:ln cap="flat" cmpd="sng" w="38100">
            <a:solidFill>
              <a:srgbClr val="AD795B"/>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3"/>
          <p:cNvSpPr txBox="1"/>
          <p:nvPr/>
        </p:nvSpPr>
        <p:spPr>
          <a:xfrm>
            <a:off x="5391015" y="2686285"/>
            <a:ext cx="7506000" cy="3694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44312B"/>
                </a:solidFill>
                <a:latin typeface="Open Sans SemiBold"/>
                <a:ea typeface="Open Sans SemiBold"/>
                <a:cs typeface="Open Sans SemiBold"/>
                <a:sym typeface="Open Sans SemiBold"/>
              </a:rPr>
              <a:t>Love is not just looking at each other, it's looking in the same direction.</a:t>
            </a:r>
            <a:endParaRPr/>
          </a:p>
        </p:txBody>
      </p:sp>
      <p:sp>
        <p:nvSpPr>
          <p:cNvPr id="301" name="Google Shape;301;p33"/>
          <p:cNvSpPr txBox="1"/>
          <p:nvPr/>
        </p:nvSpPr>
        <p:spPr>
          <a:xfrm>
            <a:off x="5775913" y="7044340"/>
            <a:ext cx="67362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44312B"/>
                </a:solidFill>
                <a:latin typeface="Open Sans"/>
                <a:ea typeface="Open Sans"/>
                <a:cs typeface="Open Sans"/>
                <a:sym typeface="Open Sans"/>
              </a:rPr>
              <a:t>ANTOINE DE SAINT-EXUPÉRY</a:t>
            </a:r>
            <a:endParaRPr/>
          </a:p>
        </p:txBody>
      </p:sp>
      <p:sp>
        <p:nvSpPr>
          <p:cNvPr id="302" name="Google Shape;302;p33"/>
          <p:cNvSpPr/>
          <p:nvPr/>
        </p:nvSpPr>
        <p:spPr>
          <a:xfrm rot="239988">
            <a:off x="2125622" y="670153"/>
            <a:ext cx="2819281" cy="4708611"/>
          </a:xfrm>
          <a:custGeom>
            <a:rect b="b" l="l" r="r" t="t"/>
            <a:pathLst>
              <a:path extrusionOk="0" h="4708611" w="2819281">
                <a:moveTo>
                  <a:pt x="0" y="0"/>
                </a:moveTo>
                <a:lnTo>
                  <a:pt x="2819281" y="0"/>
                </a:lnTo>
                <a:lnTo>
                  <a:pt x="2819281" y="4708611"/>
                </a:lnTo>
                <a:lnTo>
                  <a:pt x="0" y="4708611"/>
                </a:lnTo>
                <a:lnTo>
                  <a:pt x="0" y="0"/>
                </a:lnTo>
                <a:close/>
              </a:path>
            </a:pathLst>
          </a:custGeom>
          <a:blipFill rotWithShape="1">
            <a:blip r:embed="rId3">
              <a:alphaModFix/>
            </a:blip>
            <a:stretch>
              <a:fillRect b="0" l="0" r="0" t="0"/>
            </a:stretch>
          </a:blipFill>
          <a:ln>
            <a:noFill/>
          </a:ln>
        </p:spPr>
      </p:sp>
      <p:sp>
        <p:nvSpPr>
          <p:cNvPr id="303" name="Google Shape;303;p33"/>
          <p:cNvSpPr/>
          <p:nvPr/>
        </p:nvSpPr>
        <p:spPr>
          <a:xfrm>
            <a:off x="12798008" y="5724838"/>
            <a:ext cx="2872225" cy="3773038"/>
          </a:xfrm>
          <a:custGeom>
            <a:rect b="b" l="l" r="r" t="t"/>
            <a:pathLst>
              <a:path extrusionOk="0" h="3773038" w="2872225">
                <a:moveTo>
                  <a:pt x="0" y="0"/>
                </a:moveTo>
                <a:lnTo>
                  <a:pt x="2872225" y="0"/>
                </a:lnTo>
                <a:lnTo>
                  <a:pt x="2872225" y="3773038"/>
                </a:lnTo>
                <a:lnTo>
                  <a:pt x="0" y="3773038"/>
                </a:lnTo>
                <a:lnTo>
                  <a:pt x="0" y="0"/>
                </a:lnTo>
                <a:close/>
              </a:path>
            </a:pathLst>
          </a:custGeom>
          <a:blipFill rotWithShape="1">
            <a:blip r:embed="rId4">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