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10287000" cx="18288000"/>
  <p:notesSz cx="6858000" cy="9144000"/>
  <p:embeddedFontLst>
    <p:embeddedFont>
      <p:font typeface="Cinzel"/>
      <p:regular r:id="rId23"/>
      <p:bold r:id="rId24"/>
    </p:embeddedFont>
    <p:embeddedFont>
      <p:font typeface="Open Sans Medium"/>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inzel-bold.fntdata"/><Relationship Id="rId23" Type="http://schemas.openxmlformats.org/officeDocument/2006/relationships/font" Target="fonts/Cinzel-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Medium-bold.fntdata"/><Relationship Id="rId25" Type="http://schemas.openxmlformats.org/officeDocument/2006/relationships/font" Target="fonts/OpenSansMedium-regular.fntdata"/><Relationship Id="rId28" Type="http://schemas.openxmlformats.org/officeDocument/2006/relationships/font" Target="fonts/OpenSansMedium-boldItalic.fntdata"/><Relationship Id="rId27" Type="http://schemas.openxmlformats.org/officeDocument/2006/relationships/font" Target="fonts/OpenSansMedium-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24013"/>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67637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rgbClr val="6D3B23"/>
              </a:buClr>
              <a:buSzPts val="7000"/>
              <a:buFont typeface="Cinzel"/>
              <a:buNone/>
              <a:defRPr i="0" sz="7000" u="none" cap="none" strike="noStrike">
                <a:solidFill>
                  <a:srgbClr val="6D3B23"/>
                </a:solidFill>
                <a:latin typeface="Cinzel"/>
                <a:ea typeface="Cinzel"/>
                <a:cs typeface="Cinzel"/>
                <a:sym typeface="Cinz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24013"/>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6D3B23"/>
              </a:buClr>
              <a:buSzPts val="3200"/>
              <a:buFont typeface="Open Sans"/>
              <a:buChar char="•"/>
              <a:defRPr i="0" sz="3200" u="none" cap="none" strike="noStrike">
                <a:solidFill>
                  <a:srgbClr val="6D3B23"/>
                </a:solidFill>
                <a:latin typeface="Open Sans"/>
                <a:ea typeface="Open Sans"/>
                <a:cs typeface="Open Sans"/>
                <a:sym typeface="Open Sans"/>
              </a:defRPr>
            </a:lvl1pPr>
            <a:lvl2pPr indent="-406400" lvl="1" marL="914400" marR="0" rtl="0" algn="l">
              <a:spcBef>
                <a:spcPts val="560"/>
              </a:spcBef>
              <a:spcAft>
                <a:spcPts val="0"/>
              </a:spcAft>
              <a:buClr>
                <a:srgbClr val="6D3B23"/>
              </a:buClr>
              <a:buSzPts val="2800"/>
              <a:buFont typeface="Open Sans"/>
              <a:buChar char="–"/>
              <a:defRPr i="0" sz="2800" u="none" cap="none" strike="noStrike">
                <a:solidFill>
                  <a:srgbClr val="6D3B23"/>
                </a:solidFill>
                <a:latin typeface="Open Sans"/>
                <a:ea typeface="Open Sans"/>
                <a:cs typeface="Open Sans"/>
                <a:sym typeface="Open Sans"/>
              </a:defRPr>
            </a:lvl2pPr>
            <a:lvl3pPr indent="-381000" lvl="2" marL="1371600" marR="0" rtl="0" algn="l">
              <a:spcBef>
                <a:spcPts val="480"/>
              </a:spcBef>
              <a:spcAft>
                <a:spcPts val="0"/>
              </a:spcAft>
              <a:buClr>
                <a:srgbClr val="6D3B23"/>
              </a:buClr>
              <a:buSzPts val="2400"/>
              <a:buFont typeface="Open Sans"/>
              <a:buChar char="•"/>
              <a:defRPr i="0" sz="2400" u="none" cap="none" strike="noStrike">
                <a:solidFill>
                  <a:srgbClr val="6D3B23"/>
                </a:solidFill>
                <a:latin typeface="Open Sans"/>
                <a:ea typeface="Open Sans"/>
                <a:cs typeface="Open Sans"/>
                <a:sym typeface="Open Sans"/>
              </a:defRPr>
            </a:lvl3pPr>
            <a:lvl4pPr indent="-355600" lvl="3" marL="18288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4pPr>
            <a:lvl5pPr indent="-355600" lvl="4" marL="22860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5pPr>
            <a:lvl6pPr indent="-355600" lvl="5" marL="27432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6pPr>
            <a:lvl7pPr indent="-355600" lvl="6" marL="32004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7pPr>
            <a:lvl8pPr indent="-355600" lvl="7" marL="36576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8pPr>
            <a:lvl9pPr indent="-355600" lvl="8" marL="4114800" marR="0" rtl="0" algn="l">
              <a:spcBef>
                <a:spcPts val="400"/>
              </a:spcBef>
              <a:spcAft>
                <a:spcPts val="0"/>
              </a:spcAft>
              <a:buClr>
                <a:srgbClr val="6D3B23"/>
              </a:buClr>
              <a:buSzPts val="2000"/>
              <a:buFont typeface="Open Sans"/>
              <a:buChar char="•"/>
              <a:defRPr i="0" sz="2000" u="none" cap="none" strike="noStrike">
                <a:solidFill>
                  <a:srgbClr val="6D3B23"/>
                </a:solidFill>
                <a:latin typeface="Open Sans"/>
                <a:ea typeface="Open Sans"/>
                <a:cs typeface="Open Sans"/>
                <a:sym typeface="Open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9.jpg"/><Relationship Id="rId5"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3.jpg"/><Relationship Id="rId5" Type="http://schemas.openxmlformats.org/officeDocument/2006/relationships/image" Target="../media/image24.jpg"/><Relationship Id="rId6"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31.jpg"/><Relationship Id="rId5" Type="http://schemas.openxmlformats.org/officeDocument/2006/relationships/image" Target="../media/image29.jp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8.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jpg"/><Relationship Id="rId4" Type="http://schemas.openxmlformats.org/officeDocument/2006/relationships/image" Target="../media/image27.png"/><Relationship Id="rId5"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7.png"/><Relationship Id="rId6" Type="http://schemas.openxmlformats.org/officeDocument/2006/relationships/image" Target="../media/image18.pn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5.jpg"/><Relationship Id="rId5" Type="http://schemas.openxmlformats.org/officeDocument/2006/relationships/image" Target="../media/image2.jp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3.jpg"/><Relationship Id="rId5" Type="http://schemas.openxmlformats.org/officeDocument/2006/relationships/image" Target="../media/image16.jpg"/><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0.jpg"/><Relationship Id="rId4" Type="http://schemas.openxmlformats.org/officeDocument/2006/relationships/image" Target="../media/image25.jp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9.jpg"/><Relationship Id="rId4" Type="http://schemas.openxmlformats.org/officeDocument/2006/relationships/image" Target="../media/image36.jpg"/><Relationship Id="rId5" Type="http://schemas.openxmlformats.org/officeDocument/2006/relationships/image" Target="../media/image23.jp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83" name="Shape 83"/>
        <p:cNvGrpSpPr/>
        <p:nvPr/>
      </p:nvGrpSpPr>
      <p:grpSpPr>
        <a:xfrm>
          <a:off x="0" y="0"/>
          <a:ext cx="0" cy="0"/>
          <a:chOff x="0" y="0"/>
          <a:chExt cx="0" cy="0"/>
        </a:xfrm>
      </p:grpSpPr>
      <p:grpSp>
        <p:nvGrpSpPr>
          <p:cNvPr id="84" name="Google Shape;84;p13"/>
          <p:cNvGrpSpPr/>
          <p:nvPr/>
        </p:nvGrpSpPr>
        <p:grpSpPr>
          <a:xfrm>
            <a:off x="3693140" y="1311803"/>
            <a:ext cx="5320957" cy="7946497"/>
            <a:chOff x="0" y="-47625"/>
            <a:chExt cx="1247207" cy="1862620"/>
          </a:xfrm>
        </p:grpSpPr>
        <p:sp>
          <p:nvSpPr>
            <p:cNvPr id="85" name="Google Shape;85;p13"/>
            <p:cNvSpPr/>
            <p:nvPr/>
          </p:nvSpPr>
          <p:spPr>
            <a:xfrm>
              <a:off x="0" y="0"/>
              <a:ext cx="1247207" cy="1814995"/>
            </a:xfrm>
            <a:custGeom>
              <a:rect b="b" l="l" r="r" t="t"/>
              <a:pathLst>
                <a:path extrusionOk="0" h="1814995" w="1247207">
                  <a:moveTo>
                    <a:pt x="0" y="0"/>
                  </a:moveTo>
                  <a:lnTo>
                    <a:pt x="1247207" y="0"/>
                  </a:lnTo>
                  <a:lnTo>
                    <a:pt x="1247207" y="1814995"/>
                  </a:lnTo>
                  <a:lnTo>
                    <a:pt x="0" y="1814995"/>
                  </a:lnTo>
                  <a:lnTo>
                    <a:pt x="0" y="0"/>
                  </a:lnTo>
                </a:path>
              </a:pathLst>
            </a:custGeom>
            <a:solidFill>
              <a:srgbClr val="FFFFFF"/>
            </a:solidFill>
            <a:ln>
              <a:noFill/>
            </a:ln>
          </p:spPr>
        </p:sp>
        <p:sp>
          <p:nvSpPr>
            <p:cNvPr id="86" name="Google Shape;86;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a:off x="0" y="1028700"/>
            <a:ext cx="13932934" cy="9258300"/>
          </a:xfrm>
          <a:custGeom>
            <a:rect b="b" l="l" r="r" t="t"/>
            <a:pathLst>
              <a:path extrusionOk="0" h="9258300" w="13932934">
                <a:moveTo>
                  <a:pt x="0" y="0"/>
                </a:moveTo>
                <a:lnTo>
                  <a:pt x="13932934" y="0"/>
                </a:lnTo>
                <a:lnTo>
                  <a:pt x="13932934" y="9258300"/>
                </a:lnTo>
                <a:lnTo>
                  <a:pt x="0" y="9258300"/>
                </a:lnTo>
                <a:lnTo>
                  <a:pt x="0" y="0"/>
                </a:lnTo>
                <a:close/>
              </a:path>
            </a:pathLst>
          </a:custGeom>
          <a:blipFill rotWithShape="1">
            <a:blip r:embed="rId3">
              <a:alphaModFix amt="30000"/>
            </a:blip>
            <a:stretch>
              <a:fillRect b="-22798" l="-24038" r="-1014" t="0"/>
            </a:stretch>
          </a:blipFill>
          <a:ln>
            <a:noFill/>
          </a:ln>
        </p:spPr>
      </p:sp>
      <p:pic>
        <p:nvPicPr>
          <p:cNvPr id="88" name="Google Shape;88;p13"/>
          <p:cNvPicPr preferRelativeResize="0"/>
          <p:nvPr/>
        </p:nvPicPr>
        <p:blipFill rotWithShape="1">
          <a:blip r:embed="rId4">
            <a:alphaModFix/>
          </a:blip>
          <a:srcRect b="8997" l="10324" r="6502" t="9512"/>
          <a:stretch/>
        </p:blipFill>
        <p:spPr>
          <a:xfrm>
            <a:off x="1028700" y="0"/>
            <a:ext cx="5094759" cy="7487611"/>
          </a:xfrm>
          <a:prstGeom prst="rect">
            <a:avLst/>
          </a:prstGeom>
          <a:noFill/>
          <a:ln>
            <a:noFill/>
          </a:ln>
        </p:spPr>
      </p:pic>
      <p:pic>
        <p:nvPicPr>
          <p:cNvPr id="89" name="Google Shape;89;p13"/>
          <p:cNvPicPr preferRelativeResize="0"/>
          <p:nvPr/>
        </p:nvPicPr>
        <p:blipFill rotWithShape="1">
          <a:blip r:embed="rId5">
            <a:alphaModFix/>
          </a:blip>
          <a:srcRect b="0" l="28360" r="28360" t="0"/>
          <a:stretch/>
        </p:blipFill>
        <p:spPr>
          <a:xfrm>
            <a:off x="6713681" y="2799389"/>
            <a:ext cx="4860638" cy="7487611"/>
          </a:xfrm>
          <a:prstGeom prst="rect">
            <a:avLst/>
          </a:prstGeom>
          <a:noFill/>
          <a:ln>
            <a:noFill/>
          </a:ln>
        </p:spPr>
      </p:pic>
      <p:sp>
        <p:nvSpPr>
          <p:cNvPr id="90" name="Google Shape;90;p13"/>
          <p:cNvSpPr txBox="1"/>
          <p:nvPr/>
        </p:nvSpPr>
        <p:spPr>
          <a:xfrm>
            <a:off x="11569327" y="3753330"/>
            <a:ext cx="5690100" cy="43092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6999" u="none" cap="none" strike="noStrike">
                <a:solidFill>
                  <a:srgbClr val="6D3B23"/>
                </a:solidFill>
                <a:latin typeface="Cinzel"/>
                <a:ea typeface="Cinzel"/>
                <a:cs typeface="Cinzel"/>
                <a:sym typeface="Cinzel"/>
              </a:rPr>
              <a:t>Wedding Digital Memory Book</a:t>
            </a:r>
            <a:endParaRPr/>
          </a:p>
        </p:txBody>
      </p:sp>
      <p:sp>
        <p:nvSpPr>
          <p:cNvPr id="91" name="Google Shape;91;p13"/>
          <p:cNvSpPr txBox="1"/>
          <p:nvPr/>
        </p:nvSpPr>
        <p:spPr>
          <a:xfrm>
            <a:off x="12289013" y="8290319"/>
            <a:ext cx="4975200" cy="7692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99" u="none" cap="none" strike="noStrike">
                <a:solidFill>
                  <a:srgbClr val="6D3B23"/>
                </a:solidFill>
                <a:latin typeface="Open Sans"/>
                <a:ea typeface="Open Sans"/>
                <a:cs typeface="Open Sans"/>
                <a:sym typeface="Open Sans"/>
              </a:rPr>
              <a:t>Lorem ipsum dolor sit amet, consectetur adipiscing elit.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189" name="Shape 189"/>
        <p:cNvGrpSpPr/>
        <p:nvPr/>
      </p:nvGrpSpPr>
      <p:grpSpPr>
        <a:xfrm>
          <a:off x="0" y="0"/>
          <a:ext cx="0" cy="0"/>
          <a:chOff x="0" y="0"/>
          <a:chExt cx="0" cy="0"/>
        </a:xfrm>
      </p:grpSpPr>
      <p:sp>
        <p:nvSpPr>
          <p:cNvPr id="190" name="Google Shape;190;p22"/>
          <p:cNvSpPr/>
          <p:nvPr/>
        </p:nvSpPr>
        <p:spPr>
          <a:xfrm flipH="1">
            <a:off x="0" y="0"/>
            <a:ext cx="5844352" cy="6143895"/>
          </a:xfrm>
          <a:custGeom>
            <a:rect b="b" l="l" r="r" t="t"/>
            <a:pathLst>
              <a:path extrusionOk="0" h="6143895" w="5844352">
                <a:moveTo>
                  <a:pt x="5844352" y="0"/>
                </a:moveTo>
                <a:lnTo>
                  <a:pt x="0" y="0"/>
                </a:lnTo>
                <a:lnTo>
                  <a:pt x="0" y="6143895"/>
                </a:lnTo>
                <a:lnTo>
                  <a:pt x="5844352" y="6143895"/>
                </a:lnTo>
                <a:lnTo>
                  <a:pt x="5844352" y="0"/>
                </a:lnTo>
                <a:close/>
              </a:path>
            </a:pathLst>
          </a:custGeom>
          <a:blipFill rotWithShape="1">
            <a:blip r:embed="rId3">
              <a:alphaModFix amt="30000"/>
            </a:blip>
            <a:stretch>
              <a:fillRect b="0" l="0" r="-5520" t="0"/>
            </a:stretch>
          </a:blipFill>
          <a:ln>
            <a:noFill/>
          </a:ln>
        </p:spPr>
      </p:sp>
      <p:pic>
        <p:nvPicPr>
          <p:cNvPr id="191" name="Google Shape;191;p22"/>
          <p:cNvPicPr preferRelativeResize="0"/>
          <p:nvPr/>
        </p:nvPicPr>
        <p:blipFill rotWithShape="1">
          <a:blip r:embed="rId4">
            <a:alphaModFix/>
          </a:blip>
          <a:srcRect b="51655" l="0" r="0" t="524"/>
          <a:stretch/>
        </p:blipFill>
        <p:spPr>
          <a:xfrm>
            <a:off x="7943430" y="0"/>
            <a:ext cx="10344570" cy="3302000"/>
          </a:xfrm>
          <a:prstGeom prst="rect">
            <a:avLst/>
          </a:prstGeom>
          <a:noFill/>
          <a:ln>
            <a:noFill/>
          </a:ln>
        </p:spPr>
      </p:pic>
      <p:pic>
        <p:nvPicPr>
          <p:cNvPr id="192" name="Google Shape;192;p22"/>
          <p:cNvPicPr preferRelativeResize="0"/>
          <p:nvPr/>
        </p:nvPicPr>
        <p:blipFill rotWithShape="1">
          <a:blip r:embed="rId5">
            <a:alphaModFix/>
          </a:blip>
          <a:srcRect b="31835" l="0" r="0" t="20283"/>
          <a:stretch/>
        </p:blipFill>
        <p:spPr>
          <a:xfrm>
            <a:off x="7943430" y="3492500"/>
            <a:ext cx="10344570" cy="3302000"/>
          </a:xfrm>
          <a:prstGeom prst="rect">
            <a:avLst/>
          </a:prstGeom>
          <a:noFill/>
          <a:ln>
            <a:noFill/>
          </a:ln>
        </p:spPr>
      </p:pic>
      <p:pic>
        <p:nvPicPr>
          <p:cNvPr id="193" name="Google Shape;193;p22"/>
          <p:cNvPicPr preferRelativeResize="0"/>
          <p:nvPr/>
        </p:nvPicPr>
        <p:blipFill rotWithShape="1">
          <a:blip r:embed="rId6">
            <a:alphaModFix/>
          </a:blip>
          <a:srcRect b="26058" l="0" r="0" t="26059"/>
          <a:stretch/>
        </p:blipFill>
        <p:spPr>
          <a:xfrm>
            <a:off x="7943430" y="6985000"/>
            <a:ext cx="10344568" cy="3302001"/>
          </a:xfrm>
          <a:prstGeom prst="rect">
            <a:avLst/>
          </a:prstGeom>
          <a:noFill/>
          <a:ln>
            <a:noFill/>
          </a:ln>
        </p:spPr>
      </p:pic>
      <p:sp>
        <p:nvSpPr>
          <p:cNvPr id="194" name="Google Shape;194;p22"/>
          <p:cNvSpPr/>
          <p:nvPr/>
        </p:nvSpPr>
        <p:spPr>
          <a:xfrm>
            <a:off x="-1131259" y="5143500"/>
            <a:ext cx="10275259" cy="3300389"/>
          </a:xfrm>
          <a:custGeom>
            <a:rect b="b" l="l" r="r" t="t"/>
            <a:pathLst>
              <a:path extrusionOk="0" h="773595" w="2408471">
                <a:moveTo>
                  <a:pt x="0" y="0"/>
                </a:moveTo>
                <a:lnTo>
                  <a:pt x="2408471" y="0"/>
                </a:lnTo>
                <a:lnTo>
                  <a:pt x="2408471" y="773595"/>
                </a:lnTo>
                <a:lnTo>
                  <a:pt x="0" y="773595"/>
                </a:lnTo>
                <a:lnTo>
                  <a:pt x="0" y="0"/>
                </a:lnTo>
              </a:path>
            </a:pathLst>
          </a:custGeom>
          <a:solidFill>
            <a:srgbClr val="FFFFFF"/>
          </a:solidFill>
          <a:ln>
            <a:noFill/>
          </a:ln>
        </p:spPr>
      </p:sp>
      <p:sp>
        <p:nvSpPr>
          <p:cNvPr id="195" name="Google Shape;195;p22"/>
          <p:cNvSpPr txBox="1"/>
          <p:nvPr/>
        </p:nvSpPr>
        <p:spPr>
          <a:xfrm>
            <a:off x="713244" y="4624387"/>
            <a:ext cx="5943677"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Bridesmaids</a:t>
            </a:r>
            <a:endParaRPr/>
          </a:p>
        </p:txBody>
      </p:sp>
      <p:sp>
        <p:nvSpPr>
          <p:cNvPr id="196" name="Google Shape;196;p22"/>
          <p:cNvSpPr txBox="1"/>
          <p:nvPr/>
        </p:nvSpPr>
        <p:spPr>
          <a:xfrm>
            <a:off x="1998404" y="6086745"/>
            <a:ext cx="55830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3"/>
          <p:cNvPicPr preferRelativeResize="0"/>
          <p:nvPr/>
        </p:nvPicPr>
        <p:blipFill rotWithShape="1">
          <a:blip r:embed="rId3">
            <a:alphaModFix/>
          </a:blip>
          <a:srcRect b="40062" l="24840" r="0" t="13211"/>
          <a:stretch/>
        </p:blipFill>
        <p:spPr>
          <a:xfrm>
            <a:off x="1028700" y="0"/>
            <a:ext cx="8115300" cy="3365500"/>
          </a:xfrm>
          <a:prstGeom prst="rect">
            <a:avLst/>
          </a:prstGeom>
          <a:noFill/>
          <a:ln>
            <a:noFill/>
          </a:ln>
        </p:spPr>
      </p:pic>
      <p:pic>
        <p:nvPicPr>
          <p:cNvPr id="202" name="Google Shape;202;p23"/>
          <p:cNvPicPr preferRelativeResize="0"/>
          <p:nvPr/>
        </p:nvPicPr>
        <p:blipFill rotWithShape="1">
          <a:blip r:embed="rId4">
            <a:alphaModFix/>
          </a:blip>
          <a:srcRect b="5507" l="0" r="0" t="32285"/>
          <a:stretch/>
        </p:blipFill>
        <p:spPr>
          <a:xfrm>
            <a:off x="1028700" y="3460750"/>
            <a:ext cx="8115300" cy="3365500"/>
          </a:xfrm>
          <a:prstGeom prst="rect">
            <a:avLst/>
          </a:prstGeom>
          <a:noFill/>
          <a:ln>
            <a:noFill/>
          </a:ln>
        </p:spPr>
      </p:pic>
      <p:pic>
        <p:nvPicPr>
          <p:cNvPr id="203" name="Google Shape;203;p23"/>
          <p:cNvPicPr preferRelativeResize="0"/>
          <p:nvPr/>
        </p:nvPicPr>
        <p:blipFill rotWithShape="1">
          <a:blip r:embed="rId5">
            <a:alphaModFix/>
          </a:blip>
          <a:srcRect b="18896" l="0" r="0" t="18896"/>
          <a:stretch/>
        </p:blipFill>
        <p:spPr>
          <a:xfrm>
            <a:off x="1028700" y="6921500"/>
            <a:ext cx="8115300" cy="3365500"/>
          </a:xfrm>
          <a:prstGeom prst="rect">
            <a:avLst/>
          </a:prstGeom>
          <a:noFill/>
          <a:ln>
            <a:noFill/>
          </a:ln>
        </p:spPr>
      </p:pic>
      <p:sp>
        <p:nvSpPr>
          <p:cNvPr id="204" name="Google Shape;204;p23"/>
          <p:cNvSpPr txBox="1"/>
          <p:nvPr/>
        </p:nvSpPr>
        <p:spPr>
          <a:xfrm>
            <a:off x="11209524" y="4598160"/>
            <a:ext cx="53349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
        <p:nvSpPr>
          <p:cNvPr id="205" name="Google Shape;205;p23"/>
          <p:cNvSpPr/>
          <p:nvPr/>
        </p:nvSpPr>
        <p:spPr>
          <a:xfrm rot="349438">
            <a:off x="11420162" y="6400208"/>
            <a:ext cx="7974066" cy="4724634"/>
          </a:xfrm>
          <a:custGeom>
            <a:rect b="b" l="l" r="r" t="t"/>
            <a:pathLst>
              <a:path extrusionOk="0" h="4724634" w="7974066">
                <a:moveTo>
                  <a:pt x="0" y="0"/>
                </a:moveTo>
                <a:lnTo>
                  <a:pt x="7974066" y="0"/>
                </a:lnTo>
                <a:lnTo>
                  <a:pt x="7974066" y="4724634"/>
                </a:lnTo>
                <a:lnTo>
                  <a:pt x="0" y="4724634"/>
                </a:lnTo>
                <a:lnTo>
                  <a:pt x="0" y="0"/>
                </a:lnTo>
                <a:close/>
              </a:path>
            </a:pathLst>
          </a:custGeom>
          <a:blipFill rotWithShape="1">
            <a:blip r:embed="rId6">
              <a:alphaModFix amt="19999"/>
            </a:blip>
            <a:stretch>
              <a:fillRect b="0" l="0" r="0" t="0"/>
            </a:stretch>
          </a:blipFill>
          <a:ln>
            <a:noFill/>
          </a:ln>
        </p:spPr>
      </p:sp>
      <p:sp>
        <p:nvSpPr>
          <p:cNvPr id="206" name="Google Shape;206;p23"/>
          <p:cNvSpPr txBox="1"/>
          <p:nvPr/>
        </p:nvSpPr>
        <p:spPr>
          <a:xfrm>
            <a:off x="10130013" y="3238580"/>
            <a:ext cx="5943677"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Best Men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210" name="Shape 210"/>
        <p:cNvGrpSpPr/>
        <p:nvPr/>
      </p:nvGrpSpPr>
      <p:grpSpPr>
        <a:xfrm>
          <a:off x="0" y="0"/>
          <a:ext cx="0" cy="0"/>
          <a:chOff x="0" y="0"/>
          <a:chExt cx="0" cy="0"/>
        </a:xfrm>
      </p:grpSpPr>
      <p:sp>
        <p:nvSpPr>
          <p:cNvPr id="211" name="Google Shape;211;p24"/>
          <p:cNvSpPr/>
          <p:nvPr/>
        </p:nvSpPr>
        <p:spPr>
          <a:xfrm>
            <a:off x="4811616" y="1368260"/>
            <a:ext cx="15938643" cy="10399964"/>
          </a:xfrm>
          <a:custGeom>
            <a:rect b="b" l="l" r="r" t="t"/>
            <a:pathLst>
              <a:path extrusionOk="0" h="10399964" w="15938643">
                <a:moveTo>
                  <a:pt x="0" y="0"/>
                </a:moveTo>
                <a:lnTo>
                  <a:pt x="15938643" y="0"/>
                </a:lnTo>
                <a:lnTo>
                  <a:pt x="15938643" y="10399964"/>
                </a:lnTo>
                <a:lnTo>
                  <a:pt x="0" y="10399964"/>
                </a:lnTo>
                <a:lnTo>
                  <a:pt x="0" y="0"/>
                </a:lnTo>
                <a:close/>
              </a:path>
            </a:pathLst>
          </a:custGeom>
          <a:blipFill rotWithShape="1">
            <a:blip r:embed="rId3">
              <a:alphaModFix amt="30000"/>
            </a:blip>
            <a:stretch>
              <a:fillRect b="0" l="0" r="0" t="0"/>
            </a:stretch>
          </a:blipFill>
          <a:ln>
            <a:noFill/>
          </a:ln>
        </p:spPr>
      </p:sp>
      <p:sp>
        <p:nvSpPr>
          <p:cNvPr id="212" name="Google Shape;212;p24"/>
          <p:cNvSpPr txBox="1"/>
          <p:nvPr/>
        </p:nvSpPr>
        <p:spPr>
          <a:xfrm>
            <a:off x="1028700" y="2933133"/>
            <a:ext cx="13289700" cy="323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0" u="none" cap="none" strike="noStrike">
                <a:solidFill>
                  <a:srgbClr val="6D3B23"/>
                </a:solidFill>
                <a:latin typeface="Cinzel"/>
                <a:ea typeface="Cinzel"/>
                <a:cs typeface="Cinzel"/>
                <a:sym typeface="Cinzel"/>
              </a:rPr>
              <a:t>Love is not just looking at each other, it's looking in the same direction.</a:t>
            </a:r>
            <a:endParaRPr sz="7000"/>
          </a:p>
        </p:txBody>
      </p:sp>
      <p:sp>
        <p:nvSpPr>
          <p:cNvPr id="213" name="Google Shape;213;p24"/>
          <p:cNvSpPr txBox="1"/>
          <p:nvPr/>
        </p:nvSpPr>
        <p:spPr>
          <a:xfrm>
            <a:off x="1101141" y="6820467"/>
            <a:ext cx="6572368" cy="5143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6D3B23"/>
                </a:solidFill>
                <a:latin typeface="Open Sans"/>
                <a:ea typeface="Open Sans"/>
                <a:cs typeface="Open Sans"/>
                <a:sym typeface="Open Sans"/>
              </a:rPr>
              <a:t>ANTOINE DE SAINT-EXUPÉRY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217" name="Shape 217"/>
        <p:cNvGrpSpPr/>
        <p:nvPr/>
      </p:nvGrpSpPr>
      <p:grpSpPr>
        <a:xfrm>
          <a:off x="0" y="0"/>
          <a:ext cx="0" cy="0"/>
          <a:chOff x="0" y="0"/>
          <a:chExt cx="0" cy="0"/>
        </a:xfrm>
      </p:grpSpPr>
      <p:pic>
        <p:nvPicPr>
          <p:cNvPr id="218" name="Google Shape;218;p25"/>
          <p:cNvPicPr preferRelativeResize="0"/>
          <p:nvPr/>
        </p:nvPicPr>
        <p:blipFill rotWithShape="1">
          <a:blip r:embed="rId3">
            <a:alphaModFix/>
          </a:blip>
          <a:srcRect b="0" l="15710" r="23630" t="0"/>
          <a:stretch/>
        </p:blipFill>
        <p:spPr>
          <a:xfrm>
            <a:off x="0" y="1028700"/>
            <a:ext cx="8874472" cy="8229600"/>
          </a:xfrm>
          <a:prstGeom prst="rect">
            <a:avLst/>
          </a:prstGeom>
          <a:noFill/>
          <a:ln>
            <a:noFill/>
          </a:ln>
        </p:spPr>
      </p:pic>
      <p:sp>
        <p:nvSpPr>
          <p:cNvPr id="219" name="Google Shape;219;p25"/>
          <p:cNvSpPr/>
          <p:nvPr/>
        </p:nvSpPr>
        <p:spPr>
          <a:xfrm>
            <a:off x="12721503" y="0"/>
            <a:ext cx="5576648" cy="9870173"/>
          </a:xfrm>
          <a:custGeom>
            <a:rect b="b" l="l" r="r" t="t"/>
            <a:pathLst>
              <a:path extrusionOk="0" h="9870173" w="5576648">
                <a:moveTo>
                  <a:pt x="0" y="0"/>
                </a:moveTo>
                <a:lnTo>
                  <a:pt x="5576648" y="0"/>
                </a:lnTo>
                <a:lnTo>
                  <a:pt x="5576648" y="9870173"/>
                </a:lnTo>
                <a:lnTo>
                  <a:pt x="0" y="9870173"/>
                </a:lnTo>
                <a:lnTo>
                  <a:pt x="0" y="0"/>
                </a:lnTo>
                <a:close/>
              </a:path>
            </a:pathLst>
          </a:custGeom>
          <a:blipFill rotWithShape="1">
            <a:blip r:embed="rId4">
              <a:alphaModFix amt="30000"/>
            </a:blip>
            <a:stretch>
              <a:fillRect b="0" l="0" r="0" t="0"/>
            </a:stretch>
          </a:blipFill>
          <a:ln>
            <a:noFill/>
          </a:ln>
        </p:spPr>
      </p:sp>
      <p:sp>
        <p:nvSpPr>
          <p:cNvPr id="220" name="Google Shape;220;p25"/>
          <p:cNvSpPr/>
          <p:nvPr/>
        </p:nvSpPr>
        <p:spPr>
          <a:xfrm>
            <a:off x="2381180" y="827361"/>
            <a:ext cx="369654" cy="8632371"/>
          </a:xfrm>
          <a:custGeom>
            <a:rect b="b" l="l" r="r" t="t"/>
            <a:pathLst>
              <a:path extrusionOk="0" h="2167467" w="92815">
                <a:moveTo>
                  <a:pt x="0" y="0"/>
                </a:moveTo>
                <a:lnTo>
                  <a:pt x="92815" y="0"/>
                </a:lnTo>
                <a:lnTo>
                  <a:pt x="92815" y="2167467"/>
                </a:lnTo>
                <a:lnTo>
                  <a:pt x="0" y="2167467"/>
                </a:lnTo>
                <a:lnTo>
                  <a:pt x="0" y="0"/>
                </a:lnTo>
              </a:path>
            </a:pathLst>
          </a:custGeom>
          <a:solidFill>
            <a:srgbClr val="F8EDE6"/>
          </a:solidFill>
          <a:ln>
            <a:noFill/>
          </a:ln>
        </p:spPr>
      </p:sp>
      <p:sp>
        <p:nvSpPr>
          <p:cNvPr id="221" name="Google Shape;221;p25"/>
          <p:cNvSpPr txBox="1"/>
          <p:nvPr/>
        </p:nvSpPr>
        <p:spPr>
          <a:xfrm>
            <a:off x="9574170" y="4736486"/>
            <a:ext cx="74172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000" u="none" cap="none" strike="noStrike">
                <a:solidFill>
                  <a:srgbClr val="6D3B23"/>
                </a:solidFill>
                <a:latin typeface="Cinzel"/>
                <a:ea typeface="Cinzel"/>
                <a:cs typeface="Cinzel"/>
                <a:sym typeface="Cinzel"/>
              </a:rPr>
              <a:t>Love is not just looking at each other, it's looking in the same direction.</a:t>
            </a:r>
            <a:endParaRPr/>
          </a:p>
        </p:txBody>
      </p:sp>
      <p:sp>
        <p:nvSpPr>
          <p:cNvPr id="222" name="Google Shape;222;p25"/>
          <p:cNvSpPr txBox="1"/>
          <p:nvPr/>
        </p:nvSpPr>
        <p:spPr>
          <a:xfrm>
            <a:off x="10419110" y="8219864"/>
            <a:ext cx="6572368" cy="5143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6D3B23"/>
                </a:solidFill>
                <a:latin typeface="Open Sans"/>
                <a:ea typeface="Open Sans"/>
                <a:cs typeface="Open Sans"/>
                <a:sym typeface="Open Sans"/>
              </a:rPr>
              <a:t>ANTOINE DE SAINT-EXUPÉRY</a:t>
            </a:r>
            <a:endParaRPr/>
          </a:p>
        </p:txBody>
      </p:sp>
      <p:sp>
        <p:nvSpPr>
          <p:cNvPr id="223" name="Google Shape;223;p25"/>
          <p:cNvSpPr/>
          <p:nvPr/>
        </p:nvSpPr>
        <p:spPr>
          <a:xfrm>
            <a:off x="6123642" y="827361"/>
            <a:ext cx="369650" cy="8632278"/>
          </a:xfrm>
          <a:custGeom>
            <a:rect b="b" l="l" r="r" t="t"/>
            <a:pathLst>
              <a:path extrusionOk="0" h="2167467" w="92815">
                <a:moveTo>
                  <a:pt x="0" y="0"/>
                </a:moveTo>
                <a:lnTo>
                  <a:pt x="92815" y="0"/>
                </a:lnTo>
                <a:lnTo>
                  <a:pt x="92815" y="2167467"/>
                </a:lnTo>
                <a:lnTo>
                  <a:pt x="0" y="2167467"/>
                </a:lnTo>
                <a:lnTo>
                  <a:pt x="0" y="0"/>
                </a:lnTo>
              </a:path>
            </a:pathLst>
          </a:custGeom>
          <a:solidFill>
            <a:srgbClr val="F8EDE6"/>
          </a:solid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227" name="Shape 227"/>
        <p:cNvGrpSpPr/>
        <p:nvPr/>
      </p:nvGrpSpPr>
      <p:grpSpPr>
        <a:xfrm>
          <a:off x="0" y="0"/>
          <a:ext cx="0" cy="0"/>
          <a:chOff x="0" y="0"/>
          <a:chExt cx="0" cy="0"/>
        </a:xfrm>
      </p:grpSpPr>
      <p:pic>
        <p:nvPicPr>
          <p:cNvPr id="228" name="Google Shape;228;p26"/>
          <p:cNvPicPr preferRelativeResize="0"/>
          <p:nvPr/>
        </p:nvPicPr>
        <p:blipFill rotWithShape="1">
          <a:blip r:embed="rId3">
            <a:alphaModFix/>
          </a:blip>
          <a:srcRect b="30287" l="13957" r="40902" t="1926"/>
          <a:stretch/>
        </p:blipFill>
        <p:spPr>
          <a:xfrm>
            <a:off x="1028700" y="1028700"/>
            <a:ext cx="3817772" cy="3822041"/>
          </a:xfrm>
          <a:prstGeom prst="rect">
            <a:avLst/>
          </a:prstGeom>
          <a:noFill/>
          <a:ln>
            <a:noFill/>
          </a:ln>
        </p:spPr>
      </p:pic>
      <p:sp>
        <p:nvSpPr>
          <p:cNvPr id="229" name="Google Shape;229;p26"/>
          <p:cNvSpPr/>
          <p:nvPr/>
        </p:nvSpPr>
        <p:spPr>
          <a:xfrm>
            <a:off x="4846472" y="1028700"/>
            <a:ext cx="7300889" cy="3822041"/>
          </a:xfrm>
          <a:custGeom>
            <a:rect b="b" l="l" r="r" t="t"/>
            <a:pathLst>
              <a:path extrusionOk="0" h="895868" w="1711293">
                <a:moveTo>
                  <a:pt x="0" y="0"/>
                </a:moveTo>
                <a:lnTo>
                  <a:pt x="1711293" y="0"/>
                </a:lnTo>
                <a:lnTo>
                  <a:pt x="1711293" y="895868"/>
                </a:lnTo>
                <a:lnTo>
                  <a:pt x="0" y="895868"/>
                </a:lnTo>
                <a:lnTo>
                  <a:pt x="0" y="0"/>
                </a:lnTo>
              </a:path>
            </a:pathLst>
          </a:custGeom>
          <a:solidFill>
            <a:srgbClr val="FFFFFF"/>
          </a:solidFill>
          <a:ln>
            <a:noFill/>
          </a:ln>
        </p:spPr>
      </p:sp>
      <p:sp>
        <p:nvSpPr>
          <p:cNvPr id="230" name="Google Shape;230;p26"/>
          <p:cNvSpPr/>
          <p:nvPr/>
        </p:nvSpPr>
        <p:spPr>
          <a:xfrm>
            <a:off x="12443648" y="0"/>
            <a:ext cx="5844352" cy="6143895"/>
          </a:xfrm>
          <a:custGeom>
            <a:rect b="b" l="l" r="r" t="t"/>
            <a:pathLst>
              <a:path extrusionOk="0" h="6143895" w="5844352">
                <a:moveTo>
                  <a:pt x="0" y="0"/>
                </a:moveTo>
                <a:lnTo>
                  <a:pt x="5844352" y="0"/>
                </a:lnTo>
                <a:lnTo>
                  <a:pt x="5844352" y="6143895"/>
                </a:lnTo>
                <a:lnTo>
                  <a:pt x="0" y="6143895"/>
                </a:lnTo>
                <a:lnTo>
                  <a:pt x="0" y="0"/>
                </a:lnTo>
                <a:close/>
              </a:path>
            </a:pathLst>
          </a:custGeom>
          <a:blipFill rotWithShape="1">
            <a:blip r:embed="rId4">
              <a:alphaModFix amt="30000"/>
            </a:blip>
            <a:stretch>
              <a:fillRect b="0" l="0" r="-5520" t="0"/>
            </a:stretch>
          </a:blipFill>
          <a:ln>
            <a:noFill/>
          </a:ln>
        </p:spPr>
      </p:sp>
      <p:sp>
        <p:nvSpPr>
          <p:cNvPr id="231" name="Google Shape;231;p26"/>
          <p:cNvSpPr txBox="1"/>
          <p:nvPr/>
        </p:nvSpPr>
        <p:spPr>
          <a:xfrm>
            <a:off x="1028700" y="6299530"/>
            <a:ext cx="4598129" cy="210502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Special messages</a:t>
            </a:r>
            <a:endParaRPr/>
          </a:p>
        </p:txBody>
      </p:sp>
      <p:sp>
        <p:nvSpPr>
          <p:cNvPr id="232" name="Google Shape;232;p26"/>
          <p:cNvSpPr txBox="1"/>
          <p:nvPr/>
        </p:nvSpPr>
        <p:spPr>
          <a:xfrm>
            <a:off x="5618080" y="1782782"/>
            <a:ext cx="54735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a:t>
            </a:r>
            <a:endParaRPr/>
          </a:p>
        </p:txBody>
      </p:sp>
      <p:sp>
        <p:nvSpPr>
          <p:cNvPr id="233" name="Google Shape;233;p26"/>
          <p:cNvSpPr txBox="1"/>
          <p:nvPr/>
        </p:nvSpPr>
        <p:spPr>
          <a:xfrm>
            <a:off x="5618080" y="3908794"/>
            <a:ext cx="42351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2499" u="none" cap="none" strike="noStrike">
                <a:solidFill>
                  <a:srgbClr val="6D3B23"/>
                </a:solidFill>
                <a:latin typeface="Open Sans Medium"/>
                <a:ea typeface="Open Sans Medium"/>
                <a:cs typeface="Open Sans Medium"/>
                <a:sym typeface="Open Sans Medium"/>
              </a:rPr>
              <a:t>Guest 1</a:t>
            </a:r>
            <a:endParaRPr>
              <a:latin typeface="Open Sans Medium"/>
              <a:ea typeface="Open Sans Medium"/>
              <a:cs typeface="Open Sans Medium"/>
              <a:sym typeface="Open Sans Medium"/>
            </a:endParaRPr>
          </a:p>
        </p:txBody>
      </p:sp>
      <p:pic>
        <p:nvPicPr>
          <p:cNvPr id="234" name="Google Shape;234;p26"/>
          <p:cNvPicPr preferRelativeResize="0"/>
          <p:nvPr/>
        </p:nvPicPr>
        <p:blipFill rotWithShape="1">
          <a:blip r:embed="rId5">
            <a:alphaModFix/>
          </a:blip>
          <a:srcRect b="0" l="22389" r="11018" t="0"/>
          <a:stretch/>
        </p:blipFill>
        <p:spPr>
          <a:xfrm>
            <a:off x="6140638" y="5436259"/>
            <a:ext cx="3817772" cy="3822041"/>
          </a:xfrm>
          <a:prstGeom prst="rect">
            <a:avLst/>
          </a:prstGeom>
          <a:noFill/>
          <a:ln>
            <a:noFill/>
          </a:ln>
        </p:spPr>
      </p:pic>
      <p:sp>
        <p:nvSpPr>
          <p:cNvPr id="235" name="Google Shape;235;p26"/>
          <p:cNvSpPr/>
          <p:nvPr/>
        </p:nvSpPr>
        <p:spPr>
          <a:xfrm>
            <a:off x="9958411" y="5436259"/>
            <a:ext cx="7300889" cy="3822041"/>
          </a:xfrm>
          <a:custGeom>
            <a:rect b="b" l="l" r="r" t="t"/>
            <a:pathLst>
              <a:path extrusionOk="0" h="895868" w="1711293">
                <a:moveTo>
                  <a:pt x="0" y="0"/>
                </a:moveTo>
                <a:lnTo>
                  <a:pt x="1711293" y="0"/>
                </a:lnTo>
                <a:lnTo>
                  <a:pt x="1711293" y="895868"/>
                </a:lnTo>
                <a:lnTo>
                  <a:pt x="0" y="895868"/>
                </a:lnTo>
                <a:lnTo>
                  <a:pt x="0" y="0"/>
                </a:lnTo>
              </a:path>
            </a:pathLst>
          </a:custGeom>
          <a:solidFill>
            <a:srgbClr val="FFFFFF"/>
          </a:solidFill>
          <a:ln>
            <a:noFill/>
          </a:ln>
        </p:spPr>
      </p:sp>
      <p:sp>
        <p:nvSpPr>
          <p:cNvPr id="236" name="Google Shape;236;p26"/>
          <p:cNvSpPr txBox="1"/>
          <p:nvPr/>
        </p:nvSpPr>
        <p:spPr>
          <a:xfrm>
            <a:off x="10730018" y="6190341"/>
            <a:ext cx="54735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a:t>
            </a:r>
            <a:endParaRPr/>
          </a:p>
        </p:txBody>
      </p:sp>
      <p:sp>
        <p:nvSpPr>
          <p:cNvPr id="237" name="Google Shape;237;p26"/>
          <p:cNvSpPr txBox="1"/>
          <p:nvPr/>
        </p:nvSpPr>
        <p:spPr>
          <a:xfrm>
            <a:off x="10730018" y="8316353"/>
            <a:ext cx="42351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i="0" lang="en-US" sz="2499" u="none" cap="none" strike="noStrike">
                <a:solidFill>
                  <a:srgbClr val="6D3B23"/>
                </a:solidFill>
                <a:latin typeface="Open Sans Medium"/>
                <a:ea typeface="Open Sans Medium"/>
                <a:cs typeface="Open Sans Medium"/>
                <a:sym typeface="Open Sans Medium"/>
              </a:rPr>
              <a:t>Guest 1</a:t>
            </a:r>
            <a:endParaRPr>
              <a:latin typeface="Open Sans Medium"/>
              <a:ea typeface="Open Sans Medium"/>
              <a:cs typeface="Open Sans Medium"/>
              <a:sym typeface="Open Sa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241" name="Shape 241"/>
        <p:cNvGrpSpPr/>
        <p:nvPr/>
      </p:nvGrpSpPr>
      <p:grpSpPr>
        <a:xfrm>
          <a:off x="0" y="0"/>
          <a:ext cx="0" cy="0"/>
          <a:chOff x="0" y="0"/>
          <a:chExt cx="0" cy="0"/>
        </a:xfrm>
      </p:grpSpPr>
      <p:sp>
        <p:nvSpPr>
          <p:cNvPr id="242" name="Google Shape;242;p27"/>
          <p:cNvSpPr/>
          <p:nvPr/>
        </p:nvSpPr>
        <p:spPr>
          <a:xfrm>
            <a:off x="-1241" y="0"/>
            <a:ext cx="6409887" cy="10287000"/>
          </a:xfrm>
          <a:custGeom>
            <a:rect b="b" l="l" r="r" t="t"/>
            <a:pathLst>
              <a:path extrusionOk="0" h="2411223" w="1502446">
                <a:moveTo>
                  <a:pt x="0" y="0"/>
                </a:moveTo>
                <a:lnTo>
                  <a:pt x="1502446" y="0"/>
                </a:lnTo>
                <a:lnTo>
                  <a:pt x="1502446" y="2411223"/>
                </a:lnTo>
                <a:lnTo>
                  <a:pt x="0" y="2411223"/>
                </a:lnTo>
                <a:lnTo>
                  <a:pt x="0" y="0"/>
                </a:lnTo>
              </a:path>
            </a:pathLst>
          </a:custGeom>
          <a:solidFill>
            <a:srgbClr val="FFFFFF"/>
          </a:solidFill>
          <a:ln>
            <a:noFill/>
          </a:ln>
        </p:spPr>
      </p:sp>
      <p:sp>
        <p:nvSpPr>
          <p:cNvPr id="243" name="Google Shape;243;p27"/>
          <p:cNvSpPr/>
          <p:nvPr/>
        </p:nvSpPr>
        <p:spPr>
          <a:xfrm>
            <a:off x="2250351" y="739948"/>
            <a:ext cx="15601361" cy="9631742"/>
          </a:xfrm>
          <a:custGeom>
            <a:rect b="b" l="l" r="r" t="t"/>
            <a:pathLst>
              <a:path extrusionOk="0" h="9631742" w="15601361">
                <a:moveTo>
                  <a:pt x="0" y="0"/>
                </a:moveTo>
                <a:lnTo>
                  <a:pt x="15601362" y="0"/>
                </a:lnTo>
                <a:lnTo>
                  <a:pt x="15601362" y="9631742"/>
                </a:lnTo>
                <a:lnTo>
                  <a:pt x="0" y="9631742"/>
                </a:lnTo>
                <a:lnTo>
                  <a:pt x="0" y="0"/>
                </a:lnTo>
                <a:close/>
              </a:path>
            </a:pathLst>
          </a:custGeom>
          <a:blipFill rotWithShape="1">
            <a:blip r:embed="rId3">
              <a:alphaModFix amt="30000"/>
            </a:blip>
            <a:stretch>
              <a:fillRect b="-5690" l="0" r="0" t="0"/>
            </a:stretch>
          </a:blipFill>
          <a:ln>
            <a:noFill/>
          </a:ln>
        </p:spPr>
      </p:sp>
      <p:sp>
        <p:nvSpPr>
          <p:cNvPr id="244" name="Google Shape;244;p27"/>
          <p:cNvSpPr txBox="1"/>
          <p:nvPr/>
        </p:nvSpPr>
        <p:spPr>
          <a:xfrm>
            <a:off x="9562468" y="4156576"/>
            <a:ext cx="2160300" cy="29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1945" u="none" cap="none" strike="noStrike">
                <a:solidFill>
                  <a:srgbClr val="191919"/>
                </a:solidFill>
                <a:latin typeface="Open Sans Medium"/>
                <a:ea typeface="Open Sans Medium"/>
                <a:cs typeface="Open Sans Medium"/>
                <a:sym typeface="Open Sans Medium"/>
              </a:rPr>
              <a:t>Name</a:t>
            </a:r>
            <a:endParaRPr>
              <a:latin typeface="Open Sans Medium"/>
              <a:ea typeface="Open Sans Medium"/>
              <a:cs typeface="Open Sans Medium"/>
              <a:sym typeface="Open Sans Medium"/>
            </a:endParaRPr>
          </a:p>
        </p:txBody>
      </p:sp>
      <p:sp>
        <p:nvSpPr>
          <p:cNvPr id="245" name="Google Shape;245;p27"/>
          <p:cNvSpPr txBox="1"/>
          <p:nvPr/>
        </p:nvSpPr>
        <p:spPr>
          <a:xfrm>
            <a:off x="9562468" y="4562475"/>
            <a:ext cx="2160308" cy="304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45" u="none" cap="none" strike="noStrike">
                <a:solidFill>
                  <a:srgbClr val="191919"/>
                </a:solidFill>
                <a:latin typeface="Open Sans"/>
                <a:ea typeface="Open Sans"/>
                <a:cs typeface="Open Sans"/>
                <a:sym typeface="Open Sans"/>
              </a:rPr>
              <a:t>Title or Position</a:t>
            </a:r>
            <a:endParaRPr/>
          </a:p>
        </p:txBody>
      </p:sp>
      <p:sp>
        <p:nvSpPr>
          <p:cNvPr id="246" name="Google Shape;246;p27"/>
          <p:cNvSpPr txBox="1"/>
          <p:nvPr/>
        </p:nvSpPr>
        <p:spPr>
          <a:xfrm>
            <a:off x="12522301" y="4156576"/>
            <a:ext cx="2160300" cy="29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1945" u="none" cap="none" strike="noStrike">
                <a:solidFill>
                  <a:srgbClr val="191919"/>
                </a:solidFill>
                <a:latin typeface="Open Sans Medium"/>
                <a:ea typeface="Open Sans Medium"/>
                <a:cs typeface="Open Sans Medium"/>
                <a:sym typeface="Open Sans Medium"/>
              </a:rPr>
              <a:t>Name</a:t>
            </a:r>
            <a:endParaRPr>
              <a:latin typeface="Open Sans Medium"/>
              <a:ea typeface="Open Sans Medium"/>
              <a:cs typeface="Open Sans Medium"/>
              <a:sym typeface="Open Sans Medium"/>
            </a:endParaRPr>
          </a:p>
        </p:txBody>
      </p:sp>
      <p:sp>
        <p:nvSpPr>
          <p:cNvPr id="247" name="Google Shape;247;p27"/>
          <p:cNvSpPr txBox="1"/>
          <p:nvPr/>
        </p:nvSpPr>
        <p:spPr>
          <a:xfrm>
            <a:off x="12522301" y="4562475"/>
            <a:ext cx="2160308" cy="304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45" u="none" cap="none" strike="noStrike">
                <a:solidFill>
                  <a:srgbClr val="191919"/>
                </a:solidFill>
                <a:latin typeface="Open Sans"/>
                <a:ea typeface="Open Sans"/>
                <a:cs typeface="Open Sans"/>
                <a:sym typeface="Open Sans"/>
              </a:rPr>
              <a:t>Title or Position</a:t>
            </a:r>
            <a:endParaRPr/>
          </a:p>
        </p:txBody>
      </p:sp>
      <p:sp>
        <p:nvSpPr>
          <p:cNvPr id="248" name="Google Shape;248;p27"/>
          <p:cNvSpPr txBox="1"/>
          <p:nvPr/>
        </p:nvSpPr>
        <p:spPr>
          <a:xfrm>
            <a:off x="9562468" y="8253637"/>
            <a:ext cx="2160300" cy="29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1945" u="none" cap="none" strike="noStrike">
                <a:solidFill>
                  <a:srgbClr val="191919"/>
                </a:solidFill>
                <a:latin typeface="Open Sans Medium"/>
                <a:ea typeface="Open Sans Medium"/>
                <a:cs typeface="Open Sans Medium"/>
                <a:sym typeface="Open Sans Medium"/>
              </a:rPr>
              <a:t>Name</a:t>
            </a:r>
            <a:endParaRPr>
              <a:latin typeface="Open Sans Medium"/>
              <a:ea typeface="Open Sans Medium"/>
              <a:cs typeface="Open Sans Medium"/>
              <a:sym typeface="Open Sans Medium"/>
            </a:endParaRPr>
          </a:p>
        </p:txBody>
      </p:sp>
      <p:sp>
        <p:nvSpPr>
          <p:cNvPr id="249" name="Google Shape;249;p27"/>
          <p:cNvSpPr txBox="1"/>
          <p:nvPr/>
        </p:nvSpPr>
        <p:spPr>
          <a:xfrm>
            <a:off x="9562468" y="8659535"/>
            <a:ext cx="2160308" cy="304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45" u="none" cap="none" strike="noStrike">
                <a:solidFill>
                  <a:srgbClr val="191919"/>
                </a:solidFill>
                <a:latin typeface="Open Sans"/>
                <a:ea typeface="Open Sans"/>
                <a:cs typeface="Open Sans"/>
                <a:sym typeface="Open Sans"/>
              </a:rPr>
              <a:t>Title or Position</a:t>
            </a:r>
            <a:endParaRPr/>
          </a:p>
        </p:txBody>
      </p:sp>
      <p:sp>
        <p:nvSpPr>
          <p:cNvPr id="250" name="Google Shape;250;p27"/>
          <p:cNvSpPr txBox="1"/>
          <p:nvPr/>
        </p:nvSpPr>
        <p:spPr>
          <a:xfrm>
            <a:off x="12580486" y="8253637"/>
            <a:ext cx="2160300" cy="299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1945" u="none" cap="none" strike="noStrike">
                <a:solidFill>
                  <a:srgbClr val="191919"/>
                </a:solidFill>
                <a:latin typeface="Open Sans Medium"/>
                <a:ea typeface="Open Sans Medium"/>
                <a:cs typeface="Open Sans Medium"/>
                <a:sym typeface="Open Sans Medium"/>
              </a:rPr>
              <a:t>Name</a:t>
            </a:r>
            <a:endParaRPr>
              <a:latin typeface="Open Sans Medium"/>
              <a:ea typeface="Open Sans Medium"/>
              <a:cs typeface="Open Sans Medium"/>
              <a:sym typeface="Open Sans Medium"/>
            </a:endParaRPr>
          </a:p>
        </p:txBody>
      </p:sp>
      <p:sp>
        <p:nvSpPr>
          <p:cNvPr id="251" name="Google Shape;251;p27"/>
          <p:cNvSpPr txBox="1"/>
          <p:nvPr/>
        </p:nvSpPr>
        <p:spPr>
          <a:xfrm>
            <a:off x="12580486" y="8659535"/>
            <a:ext cx="2160308" cy="304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45" u="none" cap="none" strike="noStrike">
                <a:solidFill>
                  <a:srgbClr val="191919"/>
                </a:solidFill>
                <a:latin typeface="Open Sans"/>
                <a:ea typeface="Open Sans"/>
                <a:cs typeface="Open Sans"/>
                <a:sym typeface="Open Sans"/>
              </a:rPr>
              <a:t>Title or Position</a:t>
            </a:r>
            <a:endParaRPr/>
          </a:p>
        </p:txBody>
      </p:sp>
      <p:sp>
        <p:nvSpPr>
          <p:cNvPr id="252" name="Google Shape;252;p27"/>
          <p:cNvSpPr txBox="1"/>
          <p:nvPr/>
        </p:nvSpPr>
        <p:spPr>
          <a:xfrm>
            <a:off x="1028700" y="3701619"/>
            <a:ext cx="4678614"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Our team</a:t>
            </a:r>
            <a:endParaRPr/>
          </a:p>
        </p:txBody>
      </p:sp>
      <p:sp>
        <p:nvSpPr>
          <p:cNvPr id="253" name="Google Shape;253;p27"/>
          <p:cNvSpPr txBox="1"/>
          <p:nvPr/>
        </p:nvSpPr>
        <p:spPr>
          <a:xfrm>
            <a:off x="1111743" y="4873194"/>
            <a:ext cx="31497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t>
            </a:r>
            <a:endParaRPr/>
          </a:p>
        </p:txBody>
      </p:sp>
      <p:pic>
        <p:nvPicPr>
          <p:cNvPr id="254" name="Google Shape;254;p27"/>
          <p:cNvPicPr preferRelativeResize="0"/>
          <p:nvPr/>
        </p:nvPicPr>
        <p:blipFill rotWithShape="1">
          <a:blip r:embed="rId4">
            <a:alphaModFix/>
          </a:blip>
          <a:srcRect b="30524" l="8719" r="71795" t="30285"/>
          <a:stretch/>
        </p:blipFill>
        <p:spPr>
          <a:xfrm>
            <a:off x="9562475" y="1307400"/>
            <a:ext cx="2160300" cy="2444100"/>
          </a:xfrm>
          <a:prstGeom prst="rect">
            <a:avLst/>
          </a:prstGeom>
          <a:noFill/>
          <a:ln>
            <a:noFill/>
          </a:ln>
        </p:spPr>
      </p:pic>
      <p:pic>
        <p:nvPicPr>
          <p:cNvPr id="255" name="Google Shape;255;p27"/>
          <p:cNvPicPr preferRelativeResize="0"/>
          <p:nvPr/>
        </p:nvPicPr>
        <p:blipFill rotWithShape="1">
          <a:blip r:embed="rId4">
            <a:alphaModFix/>
          </a:blip>
          <a:srcRect b="30361" l="29783" r="50688" t="30361"/>
          <a:stretch/>
        </p:blipFill>
        <p:spPr>
          <a:xfrm>
            <a:off x="12522300" y="1307400"/>
            <a:ext cx="2160300" cy="2444100"/>
          </a:xfrm>
          <a:prstGeom prst="rect">
            <a:avLst/>
          </a:prstGeom>
          <a:noFill/>
          <a:ln>
            <a:noFill/>
          </a:ln>
        </p:spPr>
      </p:pic>
      <p:pic>
        <p:nvPicPr>
          <p:cNvPr id="256" name="Google Shape;256;p27"/>
          <p:cNvPicPr preferRelativeResize="0"/>
          <p:nvPr/>
        </p:nvPicPr>
        <p:blipFill rotWithShape="1">
          <a:blip r:embed="rId4">
            <a:alphaModFix/>
          </a:blip>
          <a:srcRect b="30403" l="50900" r="29614" t="30407"/>
          <a:stretch/>
        </p:blipFill>
        <p:spPr>
          <a:xfrm>
            <a:off x="9562475" y="5412100"/>
            <a:ext cx="2160300" cy="2444100"/>
          </a:xfrm>
          <a:prstGeom prst="rect">
            <a:avLst/>
          </a:prstGeom>
          <a:noFill/>
          <a:ln>
            <a:noFill/>
          </a:ln>
        </p:spPr>
      </p:pic>
      <p:pic>
        <p:nvPicPr>
          <p:cNvPr id="257" name="Google Shape;257;p27"/>
          <p:cNvPicPr preferRelativeResize="0"/>
          <p:nvPr/>
        </p:nvPicPr>
        <p:blipFill rotWithShape="1">
          <a:blip r:embed="rId4">
            <a:alphaModFix/>
          </a:blip>
          <a:srcRect b="30403" l="71690" r="8824" t="30407"/>
          <a:stretch/>
        </p:blipFill>
        <p:spPr>
          <a:xfrm>
            <a:off x="12522300" y="5412100"/>
            <a:ext cx="2160300" cy="2444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261" name="Shape 261"/>
        <p:cNvGrpSpPr/>
        <p:nvPr/>
      </p:nvGrpSpPr>
      <p:grpSpPr>
        <a:xfrm>
          <a:off x="0" y="0"/>
          <a:ext cx="0" cy="0"/>
          <a:chOff x="0" y="0"/>
          <a:chExt cx="0" cy="0"/>
        </a:xfrm>
      </p:grpSpPr>
      <p:pic>
        <p:nvPicPr>
          <p:cNvPr id="262" name="Google Shape;262;p28"/>
          <p:cNvPicPr preferRelativeResize="0"/>
          <p:nvPr/>
        </p:nvPicPr>
        <p:blipFill rotWithShape="1">
          <a:blip r:embed="rId3">
            <a:alphaModFix/>
          </a:blip>
          <a:srcRect b="3429" l="6133" r="0" t="17371"/>
          <a:stretch/>
        </p:blipFill>
        <p:spPr>
          <a:xfrm>
            <a:off x="0" y="0"/>
            <a:ext cx="18288000" cy="10287000"/>
          </a:xfrm>
          <a:prstGeom prst="rect">
            <a:avLst/>
          </a:prstGeom>
          <a:noFill/>
          <a:ln>
            <a:noFill/>
          </a:ln>
        </p:spPr>
      </p:pic>
      <p:sp>
        <p:nvSpPr>
          <p:cNvPr id="263" name="Google Shape;263;p28"/>
          <p:cNvSpPr/>
          <p:nvPr/>
        </p:nvSpPr>
        <p:spPr>
          <a:xfrm>
            <a:off x="5944319" y="6820594"/>
            <a:ext cx="12343681" cy="2908530"/>
          </a:xfrm>
          <a:custGeom>
            <a:rect b="b" l="l" r="r" t="t"/>
            <a:pathLst>
              <a:path extrusionOk="0" h="681745" w="2893299">
                <a:moveTo>
                  <a:pt x="0" y="0"/>
                </a:moveTo>
                <a:lnTo>
                  <a:pt x="2893299" y="0"/>
                </a:lnTo>
                <a:lnTo>
                  <a:pt x="2893299" y="681745"/>
                </a:lnTo>
                <a:lnTo>
                  <a:pt x="0" y="681745"/>
                </a:lnTo>
                <a:lnTo>
                  <a:pt x="0" y="0"/>
                </a:lnTo>
              </a:path>
            </a:pathLst>
          </a:custGeom>
          <a:solidFill>
            <a:srgbClr val="FFFFFF"/>
          </a:solidFill>
          <a:ln>
            <a:noFill/>
          </a:ln>
        </p:spPr>
      </p:sp>
      <p:sp>
        <p:nvSpPr>
          <p:cNvPr id="264" name="Google Shape;264;p28"/>
          <p:cNvSpPr txBox="1"/>
          <p:nvPr/>
        </p:nvSpPr>
        <p:spPr>
          <a:xfrm>
            <a:off x="6634858" y="7339249"/>
            <a:ext cx="10624500" cy="1077600"/>
          </a:xfrm>
          <a:prstGeom prst="rect">
            <a:avLst/>
          </a:prstGeom>
          <a:noFill/>
          <a:ln>
            <a:noFill/>
          </a:ln>
        </p:spPr>
        <p:txBody>
          <a:bodyPr anchorCtr="0" anchor="t" bIns="0" lIns="0" spcFirstLastPara="1" rIns="0" wrap="square" tIns="0">
            <a:spAutoFit/>
          </a:bodyPr>
          <a:lstStyle/>
          <a:p>
            <a:pPr indent="0" lvl="0" marL="0" marR="0" rtl="0" algn="r">
              <a:lnSpc>
                <a:spcPct val="120002"/>
              </a:lnSpc>
              <a:spcBef>
                <a:spcPts val="0"/>
              </a:spcBef>
              <a:spcAft>
                <a:spcPts val="0"/>
              </a:spcAft>
              <a:buNone/>
            </a:pPr>
            <a:r>
              <a:rPr b="0" i="0" lang="en-US" sz="7000" u="none" cap="none" strike="noStrike">
                <a:solidFill>
                  <a:srgbClr val="6D3B23"/>
                </a:solidFill>
                <a:latin typeface="Cinzel"/>
                <a:ea typeface="Cinzel"/>
                <a:cs typeface="Cinzel"/>
                <a:sym typeface="Cinzel"/>
              </a:rPr>
              <a:t>Capture the memories</a:t>
            </a:r>
            <a:endParaRPr sz="7000"/>
          </a:p>
        </p:txBody>
      </p:sp>
      <p:sp>
        <p:nvSpPr>
          <p:cNvPr id="265" name="Google Shape;265;p28"/>
          <p:cNvSpPr txBox="1"/>
          <p:nvPr/>
        </p:nvSpPr>
        <p:spPr>
          <a:xfrm>
            <a:off x="13024220" y="8554559"/>
            <a:ext cx="4235100" cy="615600"/>
          </a:xfrm>
          <a:prstGeom prst="rect">
            <a:avLst/>
          </a:prstGeom>
          <a:noFill/>
          <a:ln>
            <a:noFill/>
          </a:ln>
        </p:spPr>
        <p:txBody>
          <a:bodyPr anchorCtr="0" anchor="t" bIns="0" lIns="0" spcFirstLastPara="1" rIns="0" wrap="square" tIns="0">
            <a:spAutoFit/>
          </a:bodyPr>
          <a:lstStyle/>
          <a:p>
            <a:pPr indent="0" lvl="0" marL="0" marR="0" rtl="0" algn="r">
              <a:lnSpc>
                <a:spcPct val="140010"/>
              </a:lnSpc>
              <a:spcBef>
                <a:spcPts val="0"/>
              </a:spcBef>
              <a:spcAft>
                <a:spcPts val="0"/>
              </a:spcAft>
              <a:buNone/>
            </a:pPr>
            <a:r>
              <a:rPr i="0" lang="en-US" sz="4000" u="none" cap="none" strike="noStrike">
                <a:solidFill>
                  <a:srgbClr val="6D3B23"/>
                </a:solidFill>
                <a:latin typeface="Open Sans Medium"/>
                <a:ea typeface="Open Sans Medium"/>
                <a:cs typeface="Open Sans Medium"/>
                <a:sym typeface="Open Sans Medium"/>
              </a:rPr>
              <a:t>08.16.23</a:t>
            </a:r>
            <a:endParaRPr sz="4000">
              <a:latin typeface="Open Sans Medium"/>
              <a:ea typeface="Open Sans Medium"/>
              <a:cs typeface="Open Sans Medium"/>
              <a:sym typeface="Open Sa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p:nvPr/>
        </p:nvSpPr>
        <p:spPr>
          <a:xfrm>
            <a:off x="0" y="0"/>
            <a:ext cx="7855086" cy="10287000"/>
          </a:xfrm>
          <a:custGeom>
            <a:rect b="b" l="l" r="r" t="t"/>
            <a:pathLst>
              <a:path extrusionOk="0" h="2411223" w="1841194">
                <a:moveTo>
                  <a:pt x="0" y="0"/>
                </a:moveTo>
                <a:lnTo>
                  <a:pt x="1841194" y="0"/>
                </a:lnTo>
                <a:lnTo>
                  <a:pt x="1841194" y="2411223"/>
                </a:lnTo>
                <a:lnTo>
                  <a:pt x="0" y="2411223"/>
                </a:lnTo>
                <a:lnTo>
                  <a:pt x="0" y="0"/>
                </a:lnTo>
              </a:path>
            </a:pathLst>
          </a:custGeom>
          <a:solidFill>
            <a:srgbClr val="F8EDE6"/>
          </a:solidFill>
          <a:ln>
            <a:noFill/>
          </a:ln>
        </p:spPr>
      </p:sp>
      <p:sp>
        <p:nvSpPr>
          <p:cNvPr id="271" name="Google Shape;271;p29"/>
          <p:cNvSpPr/>
          <p:nvPr/>
        </p:nvSpPr>
        <p:spPr>
          <a:xfrm>
            <a:off x="11777340" y="5446644"/>
            <a:ext cx="2095349" cy="3087070"/>
          </a:xfrm>
          <a:custGeom>
            <a:rect b="b" l="l" r="r" t="t"/>
            <a:pathLst>
              <a:path extrusionOk="0" h="3087070" w="2095349">
                <a:moveTo>
                  <a:pt x="0" y="0"/>
                </a:moveTo>
                <a:lnTo>
                  <a:pt x="2095349" y="0"/>
                </a:lnTo>
                <a:lnTo>
                  <a:pt x="2095349" y="3087070"/>
                </a:lnTo>
                <a:lnTo>
                  <a:pt x="0" y="3087070"/>
                </a:lnTo>
                <a:lnTo>
                  <a:pt x="0" y="0"/>
                </a:lnTo>
                <a:close/>
              </a:path>
            </a:pathLst>
          </a:custGeom>
          <a:blipFill rotWithShape="1">
            <a:blip r:embed="rId3">
              <a:alphaModFix amt="30000"/>
            </a:blip>
            <a:stretch>
              <a:fillRect b="0" l="0" r="0" t="0"/>
            </a:stretch>
          </a:blipFill>
          <a:ln>
            <a:noFill/>
          </a:ln>
        </p:spPr>
      </p:sp>
      <p:sp>
        <p:nvSpPr>
          <p:cNvPr id="272" name="Google Shape;272;p29"/>
          <p:cNvSpPr/>
          <p:nvPr/>
        </p:nvSpPr>
        <p:spPr>
          <a:xfrm>
            <a:off x="8211911" y="2255413"/>
            <a:ext cx="3997604" cy="2608437"/>
          </a:xfrm>
          <a:custGeom>
            <a:rect b="b" l="l" r="r" t="t"/>
            <a:pathLst>
              <a:path extrusionOk="0" h="2608437" w="3997604">
                <a:moveTo>
                  <a:pt x="0" y="0"/>
                </a:moveTo>
                <a:lnTo>
                  <a:pt x="3997604" y="0"/>
                </a:lnTo>
                <a:lnTo>
                  <a:pt x="3997604" y="2608436"/>
                </a:lnTo>
                <a:lnTo>
                  <a:pt x="0" y="2608436"/>
                </a:lnTo>
                <a:lnTo>
                  <a:pt x="0" y="0"/>
                </a:lnTo>
                <a:close/>
              </a:path>
            </a:pathLst>
          </a:custGeom>
          <a:blipFill rotWithShape="1">
            <a:blip r:embed="rId4">
              <a:alphaModFix amt="30000"/>
            </a:blip>
            <a:stretch>
              <a:fillRect b="0" l="0" r="0" t="0"/>
            </a:stretch>
          </a:blipFill>
          <a:ln>
            <a:noFill/>
          </a:ln>
        </p:spPr>
      </p:sp>
      <p:sp>
        <p:nvSpPr>
          <p:cNvPr id="273" name="Google Shape;273;p29"/>
          <p:cNvSpPr/>
          <p:nvPr/>
        </p:nvSpPr>
        <p:spPr>
          <a:xfrm>
            <a:off x="14488382" y="5446644"/>
            <a:ext cx="2523054" cy="2513592"/>
          </a:xfrm>
          <a:custGeom>
            <a:rect b="b" l="l" r="r" t="t"/>
            <a:pathLst>
              <a:path extrusionOk="0" h="2513592" w="2523054">
                <a:moveTo>
                  <a:pt x="0" y="0"/>
                </a:moveTo>
                <a:lnTo>
                  <a:pt x="2523054" y="0"/>
                </a:lnTo>
                <a:lnTo>
                  <a:pt x="2523054" y="2513592"/>
                </a:lnTo>
                <a:lnTo>
                  <a:pt x="0" y="2513592"/>
                </a:lnTo>
                <a:lnTo>
                  <a:pt x="0" y="0"/>
                </a:lnTo>
                <a:close/>
              </a:path>
            </a:pathLst>
          </a:custGeom>
          <a:blipFill rotWithShape="1">
            <a:blip r:embed="rId5">
              <a:alphaModFix amt="30000"/>
            </a:blip>
            <a:stretch>
              <a:fillRect b="0" l="0" r="0" t="0"/>
            </a:stretch>
          </a:blipFill>
          <a:ln>
            <a:noFill/>
          </a:ln>
        </p:spPr>
      </p:sp>
      <p:sp>
        <p:nvSpPr>
          <p:cNvPr id="274" name="Google Shape;274;p29"/>
          <p:cNvSpPr/>
          <p:nvPr/>
        </p:nvSpPr>
        <p:spPr>
          <a:xfrm>
            <a:off x="12561940" y="1953868"/>
            <a:ext cx="4052447" cy="2401075"/>
          </a:xfrm>
          <a:custGeom>
            <a:rect b="b" l="l" r="r" t="t"/>
            <a:pathLst>
              <a:path extrusionOk="0" h="2401075" w="4052447">
                <a:moveTo>
                  <a:pt x="0" y="0"/>
                </a:moveTo>
                <a:lnTo>
                  <a:pt x="4052447" y="0"/>
                </a:lnTo>
                <a:lnTo>
                  <a:pt x="4052447" y="2401074"/>
                </a:lnTo>
                <a:lnTo>
                  <a:pt x="0" y="2401074"/>
                </a:lnTo>
                <a:lnTo>
                  <a:pt x="0" y="0"/>
                </a:lnTo>
                <a:close/>
              </a:path>
            </a:pathLst>
          </a:custGeom>
          <a:blipFill rotWithShape="1">
            <a:blip r:embed="rId6">
              <a:alphaModFix amt="19999"/>
            </a:blip>
            <a:stretch>
              <a:fillRect b="0" l="0" r="0" t="0"/>
            </a:stretch>
          </a:blipFill>
          <a:ln>
            <a:noFill/>
          </a:ln>
        </p:spPr>
      </p:sp>
      <p:sp>
        <p:nvSpPr>
          <p:cNvPr id="275" name="Google Shape;275;p29"/>
          <p:cNvSpPr/>
          <p:nvPr/>
        </p:nvSpPr>
        <p:spPr>
          <a:xfrm>
            <a:off x="9259779" y="5307110"/>
            <a:ext cx="1901867" cy="3366137"/>
          </a:xfrm>
          <a:custGeom>
            <a:rect b="b" l="l" r="r" t="t"/>
            <a:pathLst>
              <a:path extrusionOk="0" h="3366137" w="1901867">
                <a:moveTo>
                  <a:pt x="0" y="0"/>
                </a:moveTo>
                <a:lnTo>
                  <a:pt x="1901868" y="0"/>
                </a:lnTo>
                <a:lnTo>
                  <a:pt x="1901868" y="3366137"/>
                </a:lnTo>
                <a:lnTo>
                  <a:pt x="0" y="3366137"/>
                </a:lnTo>
                <a:lnTo>
                  <a:pt x="0" y="0"/>
                </a:lnTo>
                <a:close/>
              </a:path>
            </a:pathLst>
          </a:custGeom>
          <a:blipFill rotWithShape="1">
            <a:blip r:embed="rId7">
              <a:alphaModFix amt="30000"/>
            </a:blip>
            <a:stretch>
              <a:fillRect b="0" l="0" r="0" t="0"/>
            </a:stretch>
          </a:blipFill>
          <a:ln>
            <a:noFill/>
          </a:ln>
        </p:spPr>
      </p:sp>
      <p:sp>
        <p:nvSpPr>
          <p:cNvPr id="276" name="Google Shape;276;p29"/>
          <p:cNvSpPr txBox="1"/>
          <p:nvPr/>
        </p:nvSpPr>
        <p:spPr>
          <a:xfrm>
            <a:off x="1028700" y="1454606"/>
            <a:ext cx="50298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191919"/>
                </a:solidFill>
                <a:latin typeface="Cinzel"/>
                <a:ea typeface="Cinzel"/>
                <a:cs typeface="Cinzel"/>
                <a:sym typeface="Cinzel"/>
              </a:rPr>
              <a:t>Resource Page</a:t>
            </a:r>
            <a:endParaRPr/>
          </a:p>
        </p:txBody>
      </p:sp>
      <p:sp>
        <p:nvSpPr>
          <p:cNvPr id="277" name="Google Shape;277;p29"/>
          <p:cNvSpPr txBox="1"/>
          <p:nvPr/>
        </p:nvSpPr>
        <p:spPr>
          <a:xfrm>
            <a:off x="1028700" y="4223920"/>
            <a:ext cx="6459900" cy="430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191919"/>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191919"/>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000" u="none" cap="none" strike="noStrike">
                <a:solidFill>
                  <a:srgbClr val="191919"/>
                </a:solidFill>
                <a:latin typeface="Open Sans"/>
                <a:ea typeface="Open Sans"/>
                <a:cs typeface="Open Sans"/>
                <a:sym typeface="Open Sans"/>
              </a:rPr>
              <a:t>Titles: Cinzel</a:t>
            </a:r>
            <a:endParaRPr/>
          </a:p>
          <a:p>
            <a:pPr indent="0" lvl="0" marL="0" marR="0" rtl="0" algn="l">
              <a:lnSpc>
                <a:spcPct val="100000"/>
              </a:lnSpc>
              <a:spcBef>
                <a:spcPts val="0"/>
              </a:spcBef>
              <a:spcAft>
                <a:spcPts val="0"/>
              </a:spcAft>
              <a:buNone/>
            </a:pPr>
            <a:r>
              <a:rPr b="1" i="0" lang="en-US" sz="2000" u="none" cap="none" strike="noStrike">
                <a:solidFill>
                  <a:srgbClr val="191919"/>
                </a:solidFill>
                <a:latin typeface="Open Sans"/>
                <a:ea typeface="Open Sans"/>
                <a:cs typeface="Open Sans"/>
                <a:sym typeface="Open Sans"/>
              </a:rPr>
              <a:t>Headers: Open Sans Medium</a:t>
            </a:r>
            <a:endParaRPr/>
          </a:p>
          <a:p>
            <a:pPr indent="0" lvl="0" marL="0" marR="0" rtl="0" algn="l">
              <a:lnSpc>
                <a:spcPct val="100000"/>
              </a:lnSpc>
              <a:spcBef>
                <a:spcPts val="0"/>
              </a:spcBef>
              <a:spcAft>
                <a:spcPts val="0"/>
              </a:spcAft>
              <a:buNone/>
            </a:pPr>
            <a:r>
              <a:rPr b="1" i="0" lang="en-US" sz="2000" u="none" cap="none" strike="noStrike">
                <a:solidFill>
                  <a:srgbClr val="191919"/>
                </a:solidFill>
                <a:latin typeface="Open Sans"/>
                <a:ea typeface="Open Sans"/>
                <a:cs typeface="Open Sans"/>
                <a:sym typeface="Open Sans"/>
              </a:rPr>
              <a:t>Body Copy: Open Sans Regular</a:t>
            </a:r>
            <a:endParaRPr/>
          </a:p>
          <a:p>
            <a:pPr indent="0" lvl="0" marL="0" marR="0" rtl="0" algn="l">
              <a:lnSpc>
                <a:spcPct val="100000"/>
              </a:lnSpc>
              <a:spcBef>
                <a:spcPts val="0"/>
              </a:spcBef>
              <a:spcAft>
                <a:spcPts val="0"/>
              </a:spcAft>
              <a:buNone/>
            </a:pPr>
            <a:r>
              <a:t/>
            </a:r>
            <a:endParaRPr b="1" i="0" sz="2000" u="none" cap="none" strike="noStrike">
              <a:solidFill>
                <a:srgbClr val="191919"/>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191919"/>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191919"/>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191919"/>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p:nvPr/>
        </p:nvSpPr>
        <p:spPr>
          <a:xfrm>
            <a:off x="7142852" y="3812333"/>
            <a:ext cx="4002297" cy="1000574"/>
          </a:xfrm>
          <a:custGeom>
            <a:rect b="b" l="l" r="r" t="t"/>
            <a:pathLst>
              <a:path extrusionOk="0" h="1000574" w="4002297">
                <a:moveTo>
                  <a:pt x="0" y="0"/>
                </a:moveTo>
                <a:lnTo>
                  <a:pt x="4002296" y="0"/>
                </a:lnTo>
                <a:lnTo>
                  <a:pt x="4002296" y="1000574"/>
                </a:lnTo>
                <a:lnTo>
                  <a:pt x="0" y="1000574"/>
                </a:lnTo>
                <a:lnTo>
                  <a:pt x="0" y="0"/>
                </a:lnTo>
                <a:close/>
              </a:path>
            </a:pathLst>
          </a:custGeom>
          <a:blipFill rotWithShape="1">
            <a:blip r:embed="rId3">
              <a:alphaModFix/>
            </a:blip>
            <a:stretch>
              <a:fillRect b="0" l="0" r="0" t="0"/>
            </a:stretch>
          </a:blipFill>
          <a:ln>
            <a:noFill/>
          </a:ln>
        </p:spPr>
      </p:sp>
      <p:sp>
        <p:nvSpPr>
          <p:cNvPr id="283" name="Google Shape;283;p30"/>
          <p:cNvSpPr txBox="1"/>
          <p:nvPr/>
        </p:nvSpPr>
        <p:spPr>
          <a:xfrm>
            <a:off x="5280936" y="1865969"/>
            <a:ext cx="7726200" cy="10776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000" u="none" cap="none" strike="noStrike">
                <a:solidFill>
                  <a:srgbClr val="191919"/>
                </a:solidFill>
                <a:latin typeface="Cinzel"/>
                <a:ea typeface="Cinzel"/>
                <a:cs typeface="Cinzel"/>
                <a:sym typeface="Cinzel"/>
              </a:rPr>
              <a:t>Credits</a:t>
            </a:r>
            <a:endParaRPr sz="7000"/>
          </a:p>
        </p:txBody>
      </p:sp>
      <p:sp>
        <p:nvSpPr>
          <p:cNvPr id="284" name="Google Shape;284;p30"/>
          <p:cNvSpPr txBox="1"/>
          <p:nvPr/>
        </p:nvSpPr>
        <p:spPr>
          <a:xfrm>
            <a:off x="5859538" y="5240971"/>
            <a:ext cx="6568800" cy="2832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300" u="none" cap="none" strike="noStrike">
                <a:solidFill>
                  <a:srgbClr val="191919"/>
                </a:solidFill>
                <a:latin typeface="Open Sans"/>
                <a:ea typeface="Open Sans"/>
                <a:cs typeface="Open Sans"/>
                <a:sym typeface="Open Sans"/>
              </a:rPr>
              <a:t>This presentation template is free for everyone to use thanks to the following:</a:t>
            </a:r>
            <a:endParaRPr/>
          </a:p>
          <a:p>
            <a:pPr indent="0" lvl="0" marL="0" marR="0" rtl="0" algn="ctr">
              <a:lnSpc>
                <a:spcPct val="100000"/>
              </a:lnSpc>
              <a:spcBef>
                <a:spcPts val="0"/>
              </a:spcBef>
              <a:spcAft>
                <a:spcPts val="0"/>
              </a:spcAft>
              <a:buNone/>
            </a:pPr>
            <a:r>
              <a:t/>
            </a:r>
            <a:endParaRPr b="0" i="0" sz="2300" u="none" cap="none" strike="noStrike">
              <a:solidFill>
                <a:srgbClr val="191919"/>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300" u="none" cap="none" strike="noStrike">
                <a:solidFill>
                  <a:srgbClr val="191919"/>
                </a:solidFill>
                <a:latin typeface="Open Sans"/>
                <a:ea typeface="Open Sans"/>
                <a:cs typeface="Open Sans"/>
                <a:sym typeface="Open Sans"/>
              </a:rPr>
              <a:t>SlidesCarnival for the presentation template</a:t>
            </a:r>
            <a:endParaRPr/>
          </a:p>
          <a:p>
            <a:pPr indent="0" lvl="0" marL="0" marR="0" rtl="0" algn="ctr">
              <a:lnSpc>
                <a:spcPct val="100000"/>
              </a:lnSpc>
              <a:spcBef>
                <a:spcPts val="0"/>
              </a:spcBef>
              <a:spcAft>
                <a:spcPts val="0"/>
              </a:spcAft>
              <a:buNone/>
            </a:pPr>
            <a:r>
              <a:rPr b="0" i="0" lang="en-US" sz="2300" u="none" cap="none" strike="noStrike">
                <a:solidFill>
                  <a:srgbClr val="191919"/>
                </a:solidFill>
                <a:latin typeface="Open Sans"/>
                <a:ea typeface="Open Sans"/>
                <a:cs typeface="Open Sans"/>
                <a:sym typeface="Open Sans"/>
              </a:rPr>
              <a:t>Pexels and Pixabay for the photos</a:t>
            </a:r>
            <a:endParaRPr/>
          </a:p>
          <a:p>
            <a:pPr indent="0" lvl="0" marL="0" marR="0" rtl="0" algn="ctr">
              <a:lnSpc>
                <a:spcPct val="100000"/>
              </a:lnSpc>
              <a:spcBef>
                <a:spcPts val="0"/>
              </a:spcBef>
              <a:spcAft>
                <a:spcPts val="0"/>
              </a:spcAft>
              <a:buNone/>
            </a:pPr>
            <a:r>
              <a:t/>
            </a:r>
            <a:endParaRPr b="0" i="0" sz="2300" u="none" cap="none" strike="noStrike">
              <a:solidFill>
                <a:srgbClr val="191919"/>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300" u="none" cap="none" strike="noStrike">
                <a:solidFill>
                  <a:srgbClr val="191919"/>
                </a:solidFill>
                <a:latin typeface="Open Sans"/>
                <a:ea typeface="Open Sans"/>
                <a:cs typeface="Open Sans"/>
                <a:sym typeface="Open Sans"/>
              </a:rPr>
              <a:t>Happy designing! </a:t>
            </a:r>
            <a:endParaRPr/>
          </a:p>
          <a:p>
            <a:pPr indent="0" lvl="0" marL="0" marR="0" rtl="0" algn="ctr">
              <a:lnSpc>
                <a:spcPct val="100000"/>
              </a:lnSpc>
              <a:spcBef>
                <a:spcPts val="0"/>
              </a:spcBef>
              <a:spcAft>
                <a:spcPts val="0"/>
              </a:spcAft>
              <a:buNone/>
            </a:pPr>
            <a:r>
              <a:t/>
            </a:r>
            <a:endParaRPr b="0" i="0" sz="2300" u="none" cap="none" strike="noStrike">
              <a:solidFill>
                <a:srgbClr val="191919"/>
              </a:solidFill>
              <a:latin typeface="Open Sans"/>
              <a:ea typeface="Open Sans"/>
              <a:cs typeface="Open Sans"/>
              <a:sym typeface="Open Sans"/>
            </a:endParaRPr>
          </a:p>
        </p:txBody>
      </p:sp>
      <p:sp>
        <p:nvSpPr>
          <p:cNvPr id="285" name="Google Shape;285;p30"/>
          <p:cNvSpPr/>
          <p:nvPr/>
        </p:nvSpPr>
        <p:spPr>
          <a:xfrm>
            <a:off x="12721503" y="0"/>
            <a:ext cx="5576648" cy="9870173"/>
          </a:xfrm>
          <a:custGeom>
            <a:rect b="b" l="l" r="r" t="t"/>
            <a:pathLst>
              <a:path extrusionOk="0" h="9870173" w="5576648">
                <a:moveTo>
                  <a:pt x="0" y="0"/>
                </a:moveTo>
                <a:lnTo>
                  <a:pt x="5576648" y="0"/>
                </a:lnTo>
                <a:lnTo>
                  <a:pt x="5576648" y="9870173"/>
                </a:lnTo>
                <a:lnTo>
                  <a:pt x="0" y="9870173"/>
                </a:lnTo>
                <a:lnTo>
                  <a:pt x="0" y="0"/>
                </a:lnTo>
                <a:close/>
              </a:path>
            </a:pathLst>
          </a:custGeom>
          <a:blipFill rotWithShape="1">
            <a:blip r:embed="rId4">
              <a:alphaModFix amt="30000"/>
            </a:blip>
            <a:stretch>
              <a:fillRect b="0" l="0" r="0" t="0"/>
            </a:stretch>
          </a:blipFill>
          <a:ln>
            <a:noFill/>
          </a:ln>
        </p:spPr>
      </p:sp>
      <p:sp>
        <p:nvSpPr>
          <p:cNvPr id="286" name="Google Shape;286;p30"/>
          <p:cNvSpPr/>
          <p:nvPr/>
        </p:nvSpPr>
        <p:spPr>
          <a:xfrm flipH="1">
            <a:off x="0" y="0"/>
            <a:ext cx="5576648" cy="9870173"/>
          </a:xfrm>
          <a:custGeom>
            <a:rect b="b" l="l" r="r" t="t"/>
            <a:pathLst>
              <a:path extrusionOk="0" h="9870173" w="5576648">
                <a:moveTo>
                  <a:pt x="5576648" y="0"/>
                </a:moveTo>
                <a:lnTo>
                  <a:pt x="0" y="0"/>
                </a:lnTo>
                <a:lnTo>
                  <a:pt x="0" y="9870173"/>
                </a:lnTo>
                <a:lnTo>
                  <a:pt x="5576648" y="9870173"/>
                </a:lnTo>
                <a:lnTo>
                  <a:pt x="5576648" y="0"/>
                </a:lnTo>
                <a:close/>
              </a:path>
            </a:pathLst>
          </a:custGeom>
          <a:blipFill rotWithShape="1">
            <a:blip r:embed="rId4">
              <a:alphaModFix amt="30000"/>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95" name="Shape 95"/>
        <p:cNvGrpSpPr/>
        <p:nvPr/>
      </p:nvGrpSpPr>
      <p:grpSpPr>
        <a:xfrm>
          <a:off x="0" y="0"/>
          <a:ext cx="0" cy="0"/>
          <a:chOff x="0" y="0"/>
          <a:chExt cx="0" cy="0"/>
        </a:xfrm>
      </p:grpSpPr>
      <p:sp>
        <p:nvSpPr>
          <p:cNvPr id="96" name="Google Shape;96;p14"/>
          <p:cNvSpPr/>
          <p:nvPr/>
        </p:nvSpPr>
        <p:spPr>
          <a:xfrm>
            <a:off x="0" y="1787628"/>
            <a:ext cx="17346682" cy="7849464"/>
          </a:xfrm>
          <a:custGeom>
            <a:rect b="b" l="l" r="r" t="t"/>
            <a:pathLst>
              <a:path extrusionOk="0" h="1756897" w="4045496">
                <a:moveTo>
                  <a:pt x="0" y="0"/>
                </a:moveTo>
                <a:lnTo>
                  <a:pt x="4045496" y="0"/>
                </a:lnTo>
                <a:lnTo>
                  <a:pt x="4045496" y="1756897"/>
                </a:lnTo>
                <a:lnTo>
                  <a:pt x="0" y="1756897"/>
                </a:lnTo>
                <a:lnTo>
                  <a:pt x="0" y="0"/>
                </a:lnTo>
              </a:path>
            </a:pathLst>
          </a:custGeom>
          <a:solidFill>
            <a:srgbClr val="FFFFFF"/>
          </a:solidFill>
          <a:ln>
            <a:noFill/>
          </a:ln>
        </p:spPr>
      </p:sp>
      <p:sp>
        <p:nvSpPr>
          <p:cNvPr id="97" name="Google Shape;97;p14"/>
          <p:cNvSpPr/>
          <p:nvPr/>
        </p:nvSpPr>
        <p:spPr>
          <a:xfrm>
            <a:off x="12721503" y="0"/>
            <a:ext cx="5576648" cy="9870173"/>
          </a:xfrm>
          <a:custGeom>
            <a:rect b="b" l="l" r="r" t="t"/>
            <a:pathLst>
              <a:path extrusionOk="0" h="9870173" w="5576648">
                <a:moveTo>
                  <a:pt x="0" y="0"/>
                </a:moveTo>
                <a:lnTo>
                  <a:pt x="5576648" y="0"/>
                </a:lnTo>
                <a:lnTo>
                  <a:pt x="5576648" y="9870173"/>
                </a:lnTo>
                <a:lnTo>
                  <a:pt x="0" y="9870173"/>
                </a:lnTo>
                <a:lnTo>
                  <a:pt x="0" y="0"/>
                </a:lnTo>
                <a:close/>
              </a:path>
            </a:pathLst>
          </a:custGeom>
          <a:blipFill rotWithShape="1">
            <a:blip r:embed="rId3">
              <a:alphaModFix amt="30000"/>
            </a:blip>
            <a:stretch>
              <a:fillRect b="0" l="0" r="0" t="0"/>
            </a:stretch>
          </a:blipFill>
          <a:ln>
            <a:noFill/>
          </a:ln>
        </p:spPr>
      </p:sp>
      <p:sp>
        <p:nvSpPr>
          <p:cNvPr id="98" name="Google Shape;98;p14"/>
          <p:cNvSpPr txBox="1"/>
          <p:nvPr/>
        </p:nvSpPr>
        <p:spPr>
          <a:xfrm>
            <a:off x="1028700" y="2644431"/>
            <a:ext cx="16523100" cy="10776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000" u="none" cap="none" strike="noStrike">
                <a:solidFill>
                  <a:srgbClr val="6D3B23"/>
                </a:solidFill>
                <a:latin typeface="Cinzel"/>
                <a:ea typeface="Cinzel"/>
                <a:cs typeface="Cinzel"/>
                <a:sym typeface="Cinzel"/>
              </a:rPr>
              <a:t>How to Use This Presentation</a:t>
            </a:r>
            <a:endParaRPr sz="7000"/>
          </a:p>
        </p:txBody>
      </p:sp>
      <p:sp>
        <p:nvSpPr>
          <p:cNvPr id="99" name="Google Shape;99;p14"/>
          <p:cNvSpPr txBox="1"/>
          <p:nvPr/>
        </p:nvSpPr>
        <p:spPr>
          <a:xfrm>
            <a:off x="1028700" y="5025034"/>
            <a:ext cx="4790100" cy="304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6D3B23"/>
                </a:solidFill>
                <a:latin typeface="Open Sans"/>
                <a:ea typeface="Open Sans"/>
                <a:cs typeface="Open Sans"/>
                <a:sym typeface="Open Sans"/>
              </a:rPr>
              <a:t>Click on the "Google Slides" button below this presentation preview. Make sure to sign in to your Google account. Click on "Make a copy." Start editing your presentation.</a:t>
            </a:r>
            <a:endParaRPr/>
          </a:p>
          <a:p>
            <a:pPr indent="0" lvl="0" marL="0" marR="0" rtl="0" algn="l">
              <a:lnSpc>
                <a:spcPct val="100000"/>
              </a:lnSpc>
              <a:spcBef>
                <a:spcPts val="0"/>
              </a:spcBef>
              <a:spcAft>
                <a:spcPts val="0"/>
              </a:spcAft>
              <a:buNone/>
            </a:pPr>
            <a:r>
              <a:t/>
            </a:r>
            <a:endParaRPr b="0" i="0" sz="1800" u="none" cap="none" strike="noStrike">
              <a:solidFill>
                <a:srgbClr val="6D3B23"/>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sng" cap="none" strike="noStrike">
                <a:solidFill>
                  <a:srgbClr val="6D3B23"/>
                </a:solidFill>
                <a:latin typeface="Open Sans"/>
                <a:ea typeface="Open Sans"/>
                <a:cs typeface="Open Sans"/>
                <a:sym typeface="Open Sans"/>
              </a:rPr>
              <a:t>Alternative:</a:t>
            </a:r>
            <a:r>
              <a:rPr b="0" i="0" lang="en-US" sz="1800" u="none" cap="none" strike="noStrike">
                <a:solidFill>
                  <a:srgbClr val="6D3B23"/>
                </a:solidFill>
                <a:latin typeface="Open Sans"/>
                <a:ea typeface="Open Sans"/>
                <a:cs typeface="Open Sans"/>
                <a:sym typeface="Open Sa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0" name="Google Shape;100;p14"/>
          <p:cNvSpPr txBox="1"/>
          <p:nvPr/>
        </p:nvSpPr>
        <p:spPr>
          <a:xfrm>
            <a:off x="1028700" y="4334788"/>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6D3B23"/>
                </a:solidFill>
                <a:latin typeface="Open Sans Medium"/>
                <a:ea typeface="Open Sans Medium"/>
                <a:cs typeface="Open Sans Medium"/>
                <a:sym typeface="Open Sans Medium"/>
              </a:rPr>
              <a:t>Google Slides</a:t>
            </a:r>
            <a:endParaRPr/>
          </a:p>
        </p:txBody>
      </p:sp>
      <p:sp>
        <p:nvSpPr>
          <p:cNvPr id="101" name="Google Shape;101;p14"/>
          <p:cNvSpPr txBox="1"/>
          <p:nvPr/>
        </p:nvSpPr>
        <p:spPr>
          <a:xfrm>
            <a:off x="6983938" y="5025034"/>
            <a:ext cx="44985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6D3B23"/>
                </a:solidFill>
                <a:latin typeface="Open Sans"/>
                <a:ea typeface="Open Sans"/>
                <a:cs typeface="Open Sans"/>
                <a:sym typeface="Open Sans"/>
              </a:rPr>
              <a:t>Click on the "PowerPoint" button below this presentation preview. Start editing your presentation.</a:t>
            </a:r>
            <a:endParaRPr/>
          </a:p>
          <a:p>
            <a:pPr indent="0" lvl="0" marL="0" marR="0" rtl="0" algn="l">
              <a:lnSpc>
                <a:spcPct val="100000"/>
              </a:lnSpc>
              <a:spcBef>
                <a:spcPts val="0"/>
              </a:spcBef>
              <a:spcAft>
                <a:spcPts val="0"/>
              </a:spcAft>
              <a:buNone/>
            </a:pPr>
            <a:r>
              <a:t/>
            </a:r>
            <a:endParaRPr b="0" i="0" sz="1800" u="none" cap="none" strike="noStrike">
              <a:solidFill>
                <a:srgbClr val="6D3B23"/>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sng" cap="none" strike="noStrike">
                <a:solidFill>
                  <a:srgbClr val="6D3B23"/>
                </a:solidFill>
                <a:latin typeface="Open Sans"/>
                <a:ea typeface="Open Sans"/>
                <a:cs typeface="Open Sans"/>
                <a:sym typeface="Open Sans"/>
              </a:rPr>
              <a:t>Alternative:</a:t>
            </a:r>
            <a:r>
              <a:rPr b="0" i="0" lang="en-US" sz="1800" u="none" cap="none" strike="noStrike">
                <a:solidFill>
                  <a:srgbClr val="6D3B23"/>
                </a:solidFill>
                <a:latin typeface="Open Sans"/>
                <a:ea typeface="Open Sans"/>
                <a:cs typeface="Open Sans"/>
                <a:sym typeface="Open Sans"/>
              </a:rPr>
              <a:t> From Canva template file, Click on the "Share" button on the top right corner in Canva and click on "More" at the bottom of the menu. Enter "PowerPoint" in the search bar and click on the PowerPoint icon to download.</a:t>
            </a:r>
            <a:endParaRPr/>
          </a:p>
        </p:txBody>
      </p:sp>
      <p:sp>
        <p:nvSpPr>
          <p:cNvPr id="102" name="Google Shape;102;p14"/>
          <p:cNvSpPr txBox="1"/>
          <p:nvPr/>
        </p:nvSpPr>
        <p:spPr>
          <a:xfrm>
            <a:off x="6983938" y="4334788"/>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6D3B23"/>
                </a:solidFill>
                <a:latin typeface="Open Sans Medium"/>
                <a:ea typeface="Open Sans Medium"/>
                <a:cs typeface="Open Sans Medium"/>
                <a:sym typeface="Open Sans Medium"/>
              </a:rPr>
              <a:t>PowerPoint</a:t>
            </a:r>
            <a:endParaRPr/>
          </a:p>
        </p:txBody>
      </p:sp>
      <p:sp>
        <p:nvSpPr>
          <p:cNvPr id="103" name="Google Shape;103;p14"/>
          <p:cNvSpPr txBox="1"/>
          <p:nvPr/>
        </p:nvSpPr>
        <p:spPr>
          <a:xfrm>
            <a:off x="12939176" y="5025034"/>
            <a:ext cx="33837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6D3B23"/>
                </a:solidFill>
                <a:latin typeface="Open Sans"/>
                <a:ea typeface="Open Sans"/>
                <a:cs typeface="Open Sans"/>
                <a:sym typeface="Open Sans"/>
              </a:rPr>
              <a:t>Click on the "Canva" button under this presentation preview. Start editing your presentation. You need to sign in to your Canva account.</a:t>
            </a:r>
            <a:endParaRPr/>
          </a:p>
        </p:txBody>
      </p:sp>
      <p:sp>
        <p:nvSpPr>
          <p:cNvPr id="104" name="Google Shape;104;p14"/>
          <p:cNvSpPr txBox="1"/>
          <p:nvPr/>
        </p:nvSpPr>
        <p:spPr>
          <a:xfrm>
            <a:off x="12939176" y="4334788"/>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6D3B23"/>
                </a:solidFill>
                <a:latin typeface="Open Sans Medium"/>
                <a:ea typeface="Open Sans Medium"/>
                <a:cs typeface="Open Sans Medium"/>
                <a:sym typeface="Open Sans Medium"/>
              </a:rPr>
              <a:t>Canva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p:nvPr/>
        </p:nvSpPr>
        <p:spPr>
          <a:xfrm>
            <a:off x="13327333" y="0"/>
            <a:ext cx="4960667" cy="10287000"/>
          </a:xfrm>
          <a:custGeom>
            <a:rect b="b" l="l" r="r" t="t"/>
            <a:pathLst>
              <a:path extrusionOk="0" h="2709333" w="1306513">
                <a:moveTo>
                  <a:pt x="0" y="0"/>
                </a:moveTo>
                <a:lnTo>
                  <a:pt x="1306513" y="0"/>
                </a:lnTo>
                <a:lnTo>
                  <a:pt x="1306513" y="2709333"/>
                </a:lnTo>
                <a:lnTo>
                  <a:pt x="0" y="2709333"/>
                </a:lnTo>
                <a:lnTo>
                  <a:pt x="0" y="0"/>
                </a:lnTo>
              </a:path>
            </a:pathLst>
          </a:custGeom>
          <a:solidFill>
            <a:srgbClr val="F8EDE6"/>
          </a:solidFill>
          <a:ln>
            <a:noFill/>
          </a:ln>
        </p:spPr>
      </p:sp>
      <p:sp>
        <p:nvSpPr>
          <p:cNvPr id="110" name="Google Shape;110;p15"/>
          <p:cNvSpPr/>
          <p:nvPr/>
        </p:nvSpPr>
        <p:spPr>
          <a:xfrm rot="-9834243">
            <a:off x="-1964542" y="-1149888"/>
            <a:ext cx="12321979" cy="7300773"/>
          </a:xfrm>
          <a:custGeom>
            <a:rect b="b" l="l" r="r" t="t"/>
            <a:pathLst>
              <a:path extrusionOk="0" h="7300773" w="12321979">
                <a:moveTo>
                  <a:pt x="12321980" y="7300773"/>
                </a:moveTo>
                <a:lnTo>
                  <a:pt x="0" y="7300773"/>
                </a:lnTo>
                <a:lnTo>
                  <a:pt x="0" y="0"/>
                </a:lnTo>
                <a:lnTo>
                  <a:pt x="12321980" y="0"/>
                </a:lnTo>
                <a:lnTo>
                  <a:pt x="12321980" y="7300773"/>
                </a:lnTo>
                <a:close/>
              </a:path>
            </a:pathLst>
          </a:custGeom>
          <a:blipFill rotWithShape="1">
            <a:blip r:embed="rId3">
              <a:alphaModFix amt="19999"/>
            </a:blip>
            <a:stretch>
              <a:fillRect b="0" l="0" r="0" t="0"/>
            </a:stretch>
          </a:blipFill>
          <a:ln>
            <a:noFill/>
          </a:ln>
        </p:spPr>
      </p:sp>
      <p:pic>
        <p:nvPicPr>
          <p:cNvPr id="111" name="Google Shape;111;p15"/>
          <p:cNvPicPr preferRelativeResize="0"/>
          <p:nvPr/>
        </p:nvPicPr>
        <p:blipFill rotWithShape="1">
          <a:blip r:embed="rId4">
            <a:alphaModFix/>
          </a:blip>
          <a:srcRect b="0" l="4506" r="4505" t="0"/>
          <a:stretch/>
        </p:blipFill>
        <p:spPr>
          <a:xfrm>
            <a:off x="9119596" y="2199397"/>
            <a:ext cx="3006823" cy="4957063"/>
          </a:xfrm>
          <a:prstGeom prst="rect">
            <a:avLst/>
          </a:prstGeom>
          <a:noFill/>
          <a:ln>
            <a:noFill/>
          </a:ln>
        </p:spPr>
      </p:pic>
      <p:pic>
        <p:nvPicPr>
          <p:cNvPr id="112" name="Google Shape;112;p15"/>
          <p:cNvPicPr preferRelativeResize="0"/>
          <p:nvPr/>
        </p:nvPicPr>
        <p:blipFill rotWithShape="1">
          <a:blip r:embed="rId5">
            <a:alphaModFix/>
          </a:blip>
          <a:srcRect b="0" l="4506" r="4505" t="0"/>
          <a:stretch/>
        </p:blipFill>
        <p:spPr>
          <a:xfrm>
            <a:off x="5247054" y="2199397"/>
            <a:ext cx="3006823" cy="4957063"/>
          </a:xfrm>
          <a:prstGeom prst="rect">
            <a:avLst/>
          </a:prstGeom>
          <a:noFill/>
          <a:ln>
            <a:noFill/>
          </a:ln>
        </p:spPr>
      </p:pic>
      <p:pic>
        <p:nvPicPr>
          <p:cNvPr id="113" name="Google Shape;113;p15"/>
          <p:cNvPicPr preferRelativeResize="0"/>
          <p:nvPr/>
        </p:nvPicPr>
        <p:blipFill rotWithShape="1">
          <a:blip r:embed="rId6">
            <a:alphaModFix/>
          </a:blip>
          <a:srcRect b="0" l="29780" r="29780" t="0"/>
          <a:stretch/>
        </p:blipFill>
        <p:spPr>
          <a:xfrm>
            <a:off x="1200769" y="2199397"/>
            <a:ext cx="3006823" cy="4957063"/>
          </a:xfrm>
          <a:prstGeom prst="rect">
            <a:avLst/>
          </a:prstGeom>
          <a:noFill/>
          <a:ln>
            <a:noFill/>
          </a:ln>
        </p:spPr>
      </p:pic>
      <p:sp>
        <p:nvSpPr>
          <p:cNvPr id="114" name="Google Shape;114;p15"/>
          <p:cNvSpPr txBox="1"/>
          <p:nvPr/>
        </p:nvSpPr>
        <p:spPr>
          <a:xfrm>
            <a:off x="1372837" y="8085348"/>
            <a:ext cx="2662686" cy="499212"/>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US" sz="1434" u="none" cap="none" strike="noStrike">
                <a:solidFill>
                  <a:srgbClr val="6D3B23"/>
                </a:solidFill>
                <a:latin typeface="Open Sans"/>
                <a:ea typeface="Open Sans"/>
                <a:cs typeface="Open Sans"/>
                <a:sym typeface="Open Sans"/>
              </a:rPr>
              <a:t>Lorem ipsum dolor sit amet, consectetur adipiscing elit..</a:t>
            </a:r>
            <a:endParaRPr/>
          </a:p>
        </p:txBody>
      </p:sp>
      <p:sp>
        <p:nvSpPr>
          <p:cNvPr id="115" name="Google Shape;115;p15"/>
          <p:cNvSpPr txBox="1"/>
          <p:nvPr/>
        </p:nvSpPr>
        <p:spPr>
          <a:xfrm>
            <a:off x="1028700" y="7555698"/>
            <a:ext cx="33510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6D3B23"/>
                </a:solidFill>
                <a:latin typeface="Open Sans Medium"/>
                <a:ea typeface="Open Sans Medium"/>
                <a:cs typeface="Open Sans Medium"/>
                <a:sym typeface="Open Sans Medium"/>
              </a:rPr>
              <a:t>WELCOME PARTY</a:t>
            </a:r>
            <a:endParaRPr sz="2500"/>
          </a:p>
        </p:txBody>
      </p:sp>
      <p:sp>
        <p:nvSpPr>
          <p:cNvPr id="116" name="Google Shape;116;p15"/>
          <p:cNvSpPr txBox="1"/>
          <p:nvPr/>
        </p:nvSpPr>
        <p:spPr>
          <a:xfrm>
            <a:off x="5419123" y="8085348"/>
            <a:ext cx="2662686" cy="499212"/>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US" sz="1434" u="none" cap="none" strike="noStrike">
                <a:solidFill>
                  <a:srgbClr val="6D3B23"/>
                </a:solidFill>
                <a:latin typeface="Open Sans"/>
                <a:ea typeface="Open Sans"/>
                <a:cs typeface="Open Sans"/>
                <a:sym typeface="Open Sans"/>
              </a:rPr>
              <a:t>Lorem ipsum dolor sit amet, consectetur adipiscing elit.</a:t>
            </a:r>
            <a:endParaRPr/>
          </a:p>
        </p:txBody>
      </p:sp>
      <p:sp>
        <p:nvSpPr>
          <p:cNvPr id="117" name="Google Shape;117;p15"/>
          <p:cNvSpPr txBox="1"/>
          <p:nvPr/>
        </p:nvSpPr>
        <p:spPr>
          <a:xfrm>
            <a:off x="5074986" y="7555698"/>
            <a:ext cx="33510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6D3B23"/>
                </a:solidFill>
                <a:latin typeface="Open Sans Medium"/>
                <a:ea typeface="Open Sans Medium"/>
                <a:cs typeface="Open Sans Medium"/>
                <a:sym typeface="Open Sans Medium"/>
              </a:rPr>
              <a:t>REHEARSAL DINNER</a:t>
            </a:r>
            <a:endParaRPr sz="2500"/>
          </a:p>
        </p:txBody>
      </p:sp>
      <p:sp>
        <p:nvSpPr>
          <p:cNvPr id="118" name="Google Shape;118;p15"/>
          <p:cNvSpPr txBox="1"/>
          <p:nvPr/>
        </p:nvSpPr>
        <p:spPr>
          <a:xfrm>
            <a:off x="9291665" y="8085348"/>
            <a:ext cx="2662686" cy="499212"/>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US" sz="1434" u="none" cap="none" strike="noStrike">
                <a:solidFill>
                  <a:srgbClr val="6D3B23"/>
                </a:solidFill>
                <a:latin typeface="Open Sans"/>
                <a:ea typeface="Open Sans"/>
                <a:cs typeface="Open Sans"/>
                <a:sym typeface="Open Sans"/>
              </a:rPr>
              <a:t>Lorem ipsum dolor sit amet, consectetur adipiscing elit.</a:t>
            </a:r>
            <a:endParaRPr/>
          </a:p>
        </p:txBody>
      </p:sp>
      <p:sp>
        <p:nvSpPr>
          <p:cNvPr id="119" name="Google Shape;119;p15"/>
          <p:cNvSpPr txBox="1"/>
          <p:nvPr/>
        </p:nvSpPr>
        <p:spPr>
          <a:xfrm>
            <a:off x="8947527" y="7555698"/>
            <a:ext cx="33510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6D3B23"/>
                </a:solidFill>
                <a:latin typeface="Open Sans Medium"/>
                <a:ea typeface="Open Sans Medium"/>
                <a:cs typeface="Open Sans Medium"/>
                <a:sym typeface="Open Sans Medium"/>
              </a:rPr>
              <a:t>THE BIG DAY</a:t>
            </a:r>
            <a:endParaRPr sz="2500"/>
          </a:p>
        </p:txBody>
      </p:sp>
      <p:sp>
        <p:nvSpPr>
          <p:cNvPr id="120" name="Google Shape;120;p15"/>
          <p:cNvSpPr txBox="1"/>
          <p:nvPr/>
        </p:nvSpPr>
        <p:spPr>
          <a:xfrm>
            <a:off x="13011959" y="3485173"/>
            <a:ext cx="4455900" cy="21549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7000" u="none" cap="none" strike="noStrike">
                <a:solidFill>
                  <a:srgbClr val="6D3B23"/>
                </a:solidFill>
                <a:latin typeface="Cinzel"/>
                <a:ea typeface="Cinzel"/>
                <a:cs typeface="Cinzel"/>
                <a:sym typeface="Cinzel"/>
              </a:rPr>
              <a:t>Main Events</a:t>
            </a:r>
            <a:endParaRPr sz="7000"/>
          </a:p>
        </p:txBody>
      </p:sp>
      <p:sp>
        <p:nvSpPr>
          <p:cNvPr id="121" name="Google Shape;121;p15"/>
          <p:cNvSpPr txBox="1"/>
          <p:nvPr/>
        </p:nvSpPr>
        <p:spPr>
          <a:xfrm>
            <a:off x="13804089" y="6093199"/>
            <a:ext cx="3140400" cy="1154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125" name="Shape 125"/>
        <p:cNvGrpSpPr/>
        <p:nvPr/>
      </p:nvGrpSpPr>
      <p:grpSpPr>
        <a:xfrm>
          <a:off x="0" y="0"/>
          <a:ext cx="0" cy="0"/>
          <a:chOff x="0" y="0"/>
          <a:chExt cx="0" cy="0"/>
        </a:xfrm>
      </p:grpSpPr>
      <p:sp>
        <p:nvSpPr>
          <p:cNvPr id="126" name="Google Shape;126;p16"/>
          <p:cNvSpPr/>
          <p:nvPr/>
        </p:nvSpPr>
        <p:spPr>
          <a:xfrm>
            <a:off x="5340974" y="1028700"/>
            <a:ext cx="6850565" cy="7495450"/>
          </a:xfrm>
          <a:custGeom>
            <a:rect b="b" l="l" r="r" t="t"/>
            <a:pathLst>
              <a:path extrusionOk="0" h="1756897" w="1605739">
                <a:moveTo>
                  <a:pt x="0" y="0"/>
                </a:moveTo>
                <a:lnTo>
                  <a:pt x="1605739" y="0"/>
                </a:lnTo>
                <a:lnTo>
                  <a:pt x="1605739" y="1756897"/>
                </a:lnTo>
                <a:lnTo>
                  <a:pt x="0" y="1756897"/>
                </a:lnTo>
                <a:lnTo>
                  <a:pt x="0" y="0"/>
                </a:lnTo>
              </a:path>
            </a:pathLst>
          </a:custGeom>
          <a:solidFill>
            <a:srgbClr val="FFFFFF"/>
          </a:solidFill>
          <a:ln>
            <a:noFill/>
          </a:ln>
        </p:spPr>
      </p:sp>
      <p:sp>
        <p:nvSpPr>
          <p:cNvPr id="127" name="Google Shape;127;p16"/>
          <p:cNvSpPr/>
          <p:nvPr/>
        </p:nvSpPr>
        <p:spPr>
          <a:xfrm>
            <a:off x="0" y="3718413"/>
            <a:ext cx="12362111" cy="6568587"/>
          </a:xfrm>
          <a:custGeom>
            <a:rect b="b" l="l" r="r" t="t"/>
            <a:pathLst>
              <a:path extrusionOk="0" h="6568587" w="12362111">
                <a:moveTo>
                  <a:pt x="0" y="0"/>
                </a:moveTo>
                <a:lnTo>
                  <a:pt x="12362111" y="0"/>
                </a:lnTo>
                <a:lnTo>
                  <a:pt x="12362111" y="6568587"/>
                </a:lnTo>
                <a:lnTo>
                  <a:pt x="0" y="6568587"/>
                </a:lnTo>
                <a:lnTo>
                  <a:pt x="0" y="0"/>
                </a:lnTo>
                <a:close/>
              </a:path>
            </a:pathLst>
          </a:custGeom>
          <a:blipFill rotWithShape="1">
            <a:blip r:embed="rId3">
              <a:alphaModFix amt="30000"/>
            </a:blip>
            <a:stretch>
              <a:fillRect b="-22798" l="0" r="0" t="0"/>
            </a:stretch>
          </a:blipFill>
          <a:ln>
            <a:noFill/>
          </a:ln>
        </p:spPr>
      </p:sp>
      <p:pic>
        <p:nvPicPr>
          <p:cNvPr id="128" name="Google Shape;128;p16"/>
          <p:cNvPicPr preferRelativeResize="0"/>
          <p:nvPr/>
        </p:nvPicPr>
        <p:blipFill rotWithShape="1">
          <a:blip r:embed="rId4">
            <a:alphaModFix/>
          </a:blip>
          <a:srcRect b="0" l="14929" r="28476" t="0"/>
          <a:stretch/>
        </p:blipFill>
        <p:spPr>
          <a:xfrm>
            <a:off x="6678355" y="1948464"/>
            <a:ext cx="6354839" cy="7495448"/>
          </a:xfrm>
          <a:prstGeom prst="rect">
            <a:avLst/>
          </a:prstGeom>
          <a:noFill/>
          <a:ln>
            <a:noFill/>
          </a:ln>
        </p:spPr>
      </p:pic>
      <p:sp>
        <p:nvSpPr>
          <p:cNvPr id="129" name="Google Shape;129;p16"/>
          <p:cNvSpPr txBox="1"/>
          <p:nvPr/>
        </p:nvSpPr>
        <p:spPr>
          <a:xfrm>
            <a:off x="1004450" y="1573275"/>
            <a:ext cx="4822500" cy="323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0" u="none" cap="none" strike="noStrike">
                <a:solidFill>
                  <a:srgbClr val="6D3B23"/>
                </a:solidFill>
                <a:latin typeface="Cinzel"/>
                <a:ea typeface="Cinzel"/>
                <a:cs typeface="Cinzel"/>
                <a:sym typeface="Cinzel"/>
              </a:rPr>
              <a:t>A much-</a:t>
            </a:r>
            <a:br>
              <a:rPr b="0" i="0" lang="en-US" sz="7000" u="none" cap="none" strike="noStrike">
                <a:solidFill>
                  <a:srgbClr val="6D3B23"/>
                </a:solidFill>
                <a:latin typeface="Cinzel"/>
                <a:ea typeface="Cinzel"/>
                <a:cs typeface="Cinzel"/>
                <a:sym typeface="Cinzel"/>
              </a:rPr>
            </a:br>
            <a:r>
              <a:rPr b="0" i="0" lang="en-US" sz="7000" u="none" cap="none" strike="noStrike">
                <a:solidFill>
                  <a:srgbClr val="6D3B23"/>
                </a:solidFill>
                <a:latin typeface="Cinzel"/>
                <a:ea typeface="Cinzel"/>
                <a:cs typeface="Cinzel"/>
                <a:sym typeface="Cinzel"/>
              </a:rPr>
              <a:t>awaited union</a:t>
            </a:r>
            <a:endParaRPr sz="7000"/>
          </a:p>
        </p:txBody>
      </p:sp>
      <p:sp>
        <p:nvSpPr>
          <p:cNvPr id="130" name="Google Shape;130;p16"/>
          <p:cNvSpPr txBox="1"/>
          <p:nvPr/>
        </p:nvSpPr>
        <p:spPr>
          <a:xfrm>
            <a:off x="13741879" y="4389681"/>
            <a:ext cx="3517500" cy="3078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sz="2500"/>
          </a:p>
        </p:txBody>
      </p:sp>
      <p:sp>
        <p:nvSpPr>
          <p:cNvPr id="131" name="Google Shape;131;p16"/>
          <p:cNvSpPr txBox="1"/>
          <p:nvPr/>
        </p:nvSpPr>
        <p:spPr>
          <a:xfrm>
            <a:off x="1105893" y="5261602"/>
            <a:ext cx="4235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i="0" lang="en-US" sz="3999" u="none" cap="none" strike="noStrike">
                <a:solidFill>
                  <a:srgbClr val="6D3B23"/>
                </a:solidFill>
                <a:latin typeface="Open Sans Medium"/>
                <a:ea typeface="Open Sans Medium"/>
                <a:cs typeface="Open Sans Medium"/>
                <a:sym typeface="Open Sans Medium"/>
              </a:rPr>
              <a:t>08.16.23</a:t>
            </a:r>
            <a:endParaRPr>
              <a:latin typeface="Open Sans Medium"/>
              <a:ea typeface="Open Sans Medium"/>
              <a:cs typeface="Open Sans Medium"/>
              <a:sym typeface="Open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p:nvPr/>
        </p:nvSpPr>
        <p:spPr>
          <a:xfrm flipH="1" rot="213743">
            <a:off x="12672511" y="3262649"/>
            <a:ext cx="6066803" cy="7811135"/>
          </a:xfrm>
          <a:custGeom>
            <a:rect b="b" l="l" r="r" t="t"/>
            <a:pathLst>
              <a:path extrusionOk="0" h="7811135" w="6066803">
                <a:moveTo>
                  <a:pt x="6066803" y="0"/>
                </a:moveTo>
                <a:lnTo>
                  <a:pt x="0" y="0"/>
                </a:lnTo>
                <a:lnTo>
                  <a:pt x="0" y="7811136"/>
                </a:lnTo>
                <a:lnTo>
                  <a:pt x="6066803" y="7811136"/>
                </a:lnTo>
                <a:lnTo>
                  <a:pt x="6066803" y="0"/>
                </a:lnTo>
                <a:close/>
              </a:path>
            </a:pathLst>
          </a:custGeom>
          <a:blipFill rotWithShape="1">
            <a:blip r:embed="rId3">
              <a:alphaModFix amt="30000"/>
            </a:blip>
            <a:stretch>
              <a:fillRect b="-14281" l="0" r="0" t="-144"/>
            </a:stretch>
          </a:blipFill>
          <a:ln>
            <a:noFill/>
          </a:ln>
        </p:spPr>
      </p:sp>
      <p:pic>
        <p:nvPicPr>
          <p:cNvPr id="137" name="Google Shape;137;p17"/>
          <p:cNvPicPr preferRelativeResize="0"/>
          <p:nvPr/>
        </p:nvPicPr>
        <p:blipFill rotWithShape="1">
          <a:blip r:embed="rId4">
            <a:alphaModFix/>
          </a:blip>
          <a:srcRect b="0" l="5418" r="5418" t="0"/>
          <a:stretch/>
        </p:blipFill>
        <p:spPr>
          <a:xfrm>
            <a:off x="5702169" y="0"/>
            <a:ext cx="6878960" cy="10287000"/>
          </a:xfrm>
          <a:prstGeom prst="rect">
            <a:avLst/>
          </a:prstGeom>
          <a:noFill/>
          <a:ln>
            <a:noFill/>
          </a:ln>
        </p:spPr>
      </p:pic>
      <p:pic>
        <p:nvPicPr>
          <p:cNvPr id="138" name="Google Shape;138;p17"/>
          <p:cNvPicPr preferRelativeResize="0"/>
          <p:nvPr/>
        </p:nvPicPr>
        <p:blipFill rotWithShape="1">
          <a:blip r:embed="rId5">
            <a:alphaModFix/>
          </a:blip>
          <a:srcRect b="0" l="14189" r="14188" t="0"/>
          <a:stretch/>
        </p:blipFill>
        <p:spPr>
          <a:xfrm>
            <a:off x="10853763" y="1028700"/>
            <a:ext cx="4411151" cy="4106028"/>
          </a:xfrm>
          <a:prstGeom prst="rect">
            <a:avLst/>
          </a:prstGeom>
          <a:noFill/>
          <a:ln>
            <a:noFill/>
          </a:ln>
        </p:spPr>
      </p:pic>
      <p:sp>
        <p:nvSpPr>
          <p:cNvPr id="139" name="Google Shape;139;p17"/>
          <p:cNvSpPr txBox="1"/>
          <p:nvPr/>
        </p:nvSpPr>
        <p:spPr>
          <a:xfrm>
            <a:off x="1028700" y="3218025"/>
            <a:ext cx="44457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0" u="none" cap="none" strike="noStrike">
                <a:solidFill>
                  <a:srgbClr val="6D3B23"/>
                </a:solidFill>
                <a:latin typeface="Cinzel"/>
                <a:ea typeface="Cinzel"/>
                <a:cs typeface="Cinzel"/>
                <a:sym typeface="Cinzel"/>
              </a:rPr>
              <a:t>The Venue</a:t>
            </a:r>
            <a:endParaRPr sz="7000"/>
          </a:p>
        </p:txBody>
      </p:sp>
      <p:sp>
        <p:nvSpPr>
          <p:cNvPr id="140" name="Google Shape;140;p17"/>
          <p:cNvSpPr txBox="1"/>
          <p:nvPr/>
        </p:nvSpPr>
        <p:spPr>
          <a:xfrm>
            <a:off x="1681277" y="5769531"/>
            <a:ext cx="3140400" cy="146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6D3B23"/>
                </a:solidFill>
                <a:latin typeface="Open Sans"/>
                <a:ea typeface="Open Sans"/>
                <a:cs typeface="Open Sans"/>
                <a:sym typeface="Open Sans"/>
              </a:rPr>
              <a:t>Lorem ipsum dolor sit amet, consectetur adipiscing elit.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18"/>
          <p:cNvPicPr preferRelativeResize="0"/>
          <p:nvPr/>
        </p:nvPicPr>
        <p:blipFill rotWithShape="1">
          <a:blip r:embed="rId3">
            <a:alphaModFix/>
          </a:blip>
          <a:srcRect b="0" l="17518" r="17519" t="0"/>
          <a:stretch/>
        </p:blipFill>
        <p:spPr>
          <a:xfrm>
            <a:off x="8050353" y="1706468"/>
            <a:ext cx="6698099" cy="6874062"/>
          </a:xfrm>
          <a:prstGeom prst="rect">
            <a:avLst/>
          </a:prstGeom>
          <a:noFill/>
          <a:ln>
            <a:noFill/>
          </a:ln>
        </p:spPr>
      </p:pic>
      <p:pic>
        <p:nvPicPr>
          <p:cNvPr id="146" name="Google Shape;146;p18"/>
          <p:cNvPicPr preferRelativeResize="0"/>
          <p:nvPr/>
        </p:nvPicPr>
        <p:blipFill rotWithShape="1">
          <a:blip r:embed="rId4">
            <a:alphaModFix/>
          </a:blip>
          <a:srcRect b="3760" l="0" r="0" t="29716"/>
          <a:stretch/>
        </p:blipFill>
        <p:spPr>
          <a:xfrm>
            <a:off x="14938951" y="1706468"/>
            <a:ext cx="3349049" cy="3341782"/>
          </a:xfrm>
          <a:prstGeom prst="rect">
            <a:avLst/>
          </a:prstGeom>
          <a:noFill/>
          <a:ln>
            <a:noFill/>
          </a:ln>
        </p:spPr>
      </p:pic>
      <p:pic>
        <p:nvPicPr>
          <p:cNvPr id="147" name="Google Shape;147;p18"/>
          <p:cNvPicPr preferRelativeResize="0"/>
          <p:nvPr/>
        </p:nvPicPr>
        <p:blipFill rotWithShape="1">
          <a:blip r:embed="rId5">
            <a:alphaModFix/>
          </a:blip>
          <a:srcRect b="0" l="16594" r="16593" t="0"/>
          <a:stretch/>
        </p:blipFill>
        <p:spPr>
          <a:xfrm>
            <a:off x="14938951" y="5238749"/>
            <a:ext cx="3349049" cy="3341782"/>
          </a:xfrm>
          <a:prstGeom prst="rect">
            <a:avLst/>
          </a:prstGeom>
          <a:noFill/>
          <a:ln>
            <a:noFill/>
          </a:ln>
        </p:spPr>
      </p:pic>
      <p:sp>
        <p:nvSpPr>
          <p:cNvPr id="148" name="Google Shape;148;p18"/>
          <p:cNvSpPr/>
          <p:nvPr/>
        </p:nvSpPr>
        <p:spPr>
          <a:xfrm>
            <a:off x="2055174" y="1706468"/>
            <a:ext cx="5995179" cy="6874063"/>
          </a:xfrm>
          <a:custGeom>
            <a:rect b="b" l="l" r="r" t="t"/>
            <a:pathLst>
              <a:path extrusionOk="0" h="1810453" w="1578977">
                <a:moveTo>
                  <a:pt x="0" y="0"/>
                </a:moveTo>
                <a:lnTo>
                  <a:pt x="1578977" y="0"/>
                </a:lnTo>
                <a:lnTo>
                  <a:pt x="1578977" y="1810453"/>
                </a:lnTo>
                <a:lnTo>
                  <a:pt x="0" y="1810453"/>
                </a:lnTo>
                <a:lnTo>
                  <a:pt x="0" y="0"/>
                </a:lnTo>
              </a:path>
            </a:pathLst>
          </a:custGeom>
          <a:solidFill>
            <a:srgbClr val="F8EDE6"/>
          </a:solidFill>
          <a:ln>
            <a:noFill/>
          </a:ln>
        </p:spPr>
      </p:sp>
      <p:sp>
        <p:nvSpPr>
          <p:cNvPr id="149" name="Google Shape;149;p18"/>
          <p:cNvSpPr/>
          <p:nvPr/>
        </p:nvSpPr>
        <p:spPr>
          <a:xfrm>
            <a:off x="0" y="5143500"/>
            <a:ext cx="3575193" cy="5143500"/>
          </a:xfrm>
          <a:custGeom>
            <a:rect b="b" l="l" r="r" t="t"/>
            <a:pathLst>
              <a:path extrusionOk="0" h="5143500" w="3575193">
                <a:moveTo>
                  <a:pt x="0" y="0"/>
                </a:moveTo>
                <a:lnTo>
                  <a:pt x="3575193" y="0"/>
                </a:lnTo>
                <a:lnTo>
                  <a:pt x="3575193" y="5143500"/>
                </a:lnTo>
                <a:lnTo>
                  <a:pt x="0" y="5143500"/>
                </a:lnTo>
                <a:lnTo>
                  <a:pt x="0" y="0"/>
                </a:lnTo>
                <a:close/>
              </a:path>
            </a:pathLst>
          </a:custGeom>
          <a:blipFill rotWithShape="1">
            <a:blip r:embed="rId6">
              <a:alphaModFix amt="30000"/>
            </a:blip>
            <a:stretch>
              <a:fillRect b="-14096" l="-11414" r="0" t="0"/>
            </a:stretch>
          </a:blipFill>
          <a:ln>
            <a:noFill/>
          </a:ln>
        </p:spPr>
      </p:sp>
      <p:sp>
        <p:nvSpPr>
          <p:cNvPr id="150" name="Google Shape;150;p18"/>
          <p:cNvSpPr txBox="1"/>
          <p:nvPr/>
        </p:nvSpPr>
        <p:spPr>
          <a:xfrm>
            <a:off x="1354655" y="2843893"/>
            <a:ext cx="5092986"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Gallery 01</a:t>
            </a:r>
            <a:endParaRPr/>
          </a:p>
        </p:txBody>
      </p:sp>
      <p:sp>
        <p:nvSpPr>
          <p:cNvPr id="151" name="Google Shape;151;p18"/>
          <p:cNvSpPr txBox="1"/>
          <p:nvPr/>
        </p:nvSpPr>
        <p:spPr>
          <a:xfrm>
            <a:off x="3482191" y="4464501"/>
            <a:ext cx="4116600" cy="230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9"/>
          <p:cNvPicPr preferRelativeResize="0"/>
          <p:nvPr/>
        </p:nvPicPr>
        <p:blipFill rotWithShape="1">
          <a:blip r:embed="rId3">
            <a:alphaModFix/>
          </a:blip>
          <a:srcRect b="0" l="1721" r="1721" t="0"/>
          <a:stretch/>
        </p:blipFill>
        <p:spPr>
          <a:xfrm>
            <a:off x="0" y="0"/>
            <a:ext cx="9748855" cy="6731000"/>
          </a:xfrm>
          <a:prstGeom prst="rect">
            <a:avLst/>
          </a:prstGeom>
          <a:noFill/>
          <a:ln>
            <a:noFill/>
          </a:ln>
        </p:spPr>
      </p:pic>
      <p:pic>
        <p:nvPicPr>
          <p:cNvPr id="157" name="Google Shape;157;p19"/>
          <p:cNvPicPr preferRelativeResize="0"/>
          <p:nvPr/>
        </p:nvPicPr>
        <p:blipFill rotWithShape="1">
          <a:blip r:embed="rId4">
            <a:alphaModFix/>
          </a:blip>
          <a:srcRect b="0" l="2665" r="2665" t="0"/>
          <a:stretch/>
        </p:blipFill>
        <p:spPr>
          <a:xfrm>
            <a:off x="0" y="6921500"/>
            <a:ext cx="4779178" cy="3365500"/>
          </a:xfrm>
          <a:prstGeom prst="rect">
            <a:avLst/>
          </a:prstGeom>
          <a:noFill/>
          <a:ln>
            <a:noFill/>
          </a:ln>
        </p:spPr>
      </p:pic>
      <p:pic>
        <p:nvPicPr>
          <p:cNvPr id="158" name="Google Shape;158;p19"/>
          <p:cNvPicPr preferRelativeResize="0"/>
          <p:nvPr/>
        </p:nvPicPr>
        <p:blipFill rotWithShape="1">
          <a:blip r:embed="rId5">
            <a:alphaModFix/>
          </a:blip>
          <a:srcRect b="0" l="2665" r="2665" t="0"/>
          <a:stretch/>
        </p:blipFill>
        <p:spPr>
          <a:xfrm>
            <a:off x="4969678" y="6921500"/>
            <a:ext cx="4779178" cy="3365500"/>
          </a:xfrm>
          <a:prstGeom prst="rect">
            <a:avLst/>
          </a:prstGeom>
          <a:noFill/>
          <a:ln>
            <a:noFill/>
          </a:ln>
        </p:spPr>
      </p:pic>
      <p:sp>
        <p:nvSpPr>
          <p:cNvPr id="159" name="Google Shape;159;p19"/>
          <p:cNvSpPr/>
          <p:nvPr/>
        </p:nvSpPr>
        <p:spPr>
          <a:xfrm>
            <a:off x="11217402" y="0"/>
            <a:ext cx="7070598" cy="7432991"/>
          </a:xfrm>
          <a:custGeom>
            <a:rect b="b" l="l" r="r" t="t"/>
            <a:pathLst>
              <a:path extrusionOk="0" h="7432991" w="7070598">
                <a:moveTo>
                  <a:pt x="0" y="0"/>
                </a:moveTo>
                <a:lnTo>
                  <a:pt x="7070598" y="0"/>
                </a:lnTo>
                <a:lnTo>
                  <a:pt x="7070598" y="7432991"/>
                </a:lnTo>
                <a:lnTo>
                  <a:pt x="0" y="7432991"/>
                </a:lnTo>
                <a:lnTo>
                  <a:pt x="0" y="0"/>
                </a:lnTo>
                <a:close/>
              </a:path>
            </a:pathLst>
          </a:custGeom>
          <a:blipFill rotWithShape="1">
            <a:blip r:embed="rId6">
              <a:alphaModFix amt="30000"/>
            </a:blip>
            <a:stretch>
              <a:fillRect b="0" l="0" r="-5520" t="0"/>
            </a:stretch>
          </a:blipFill>
          <a:ln>
            <a:noFill/>
          </a:ln>
        </p:spPr>
      </p:sp>
      <p:sp>
        <p:nvSpPr>
          <p:cNvPr id="160" name="Google Shape;160;p19"/>
          <p:cNvSpPr txBox="1"/>
          <p:nvPr/>
        </p:nvSpPr>
        <p:spPr>
          <a:xfrm>
            <a:off x="10436658" y="5498555"/>
            <a:ext cx="5483358" cy="104775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6D3B23"/>
                </a:solidFill>
                <a:latin typeface="Cinzel"/>
                <a:ea typeface="Cinzel"/>
                <a:cs typeface="Cinzel"/>
                <a:sym typeface="Cinzel"/>
              </a:rPr>
              <a:t>Gallery 02</a:t>
            </a:r>
            <a:endParaRPr/>
          </a:p>
        </p:txBody>
      </p:sp>
      <p:sp>
        <p:nvSpPr>
          <p:cNvPr id="161" name="Google Shape;161;p19"/>
          <p:cNvSpPr txBox="1"/>
          <p:nvPr/>
        </p:nvSpPr>
        <p:spPr>
          <a:xfrm>
            <a:off x="11442223" y="7030356"/>
            <a:ext cx="58170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0"/>
          <p:cNvPicPr preferRelativeResize="0"/>
          <p:nvPr/>
        </p:nvPicPr>
        <p:blipFill rotWithShape="1">
          <a:blip r:embed="rId3">
            <a:alphaModFix/>
          </a:blip>
          <a:srcRect b="0" l="0" r="0" t="15625"/>
          <a:stretch/>
        </p:blipFill>
        <p:spPr>
          <a:xfrm>
            <a:off x="0" y="0"/>
            <a:ext cx="9144000" cy="5143500"/>
          </a:xfrm>
          <a:prstGeom prst="rect">
            <a:avLst/>
          </a:prstGeom>
          <a:noFill/>
          <a:ln>
            <a:noFill/>
          </a:ln>
        </p:spPr>
      </p:pic>
      <p:pic>
        <p:nvPicPr>
          <p:cNvPr id="167" name="Google Shape;167;p20"/>
          <p:cNvPicPr preferRelativeResize="0"/>
          <p:nvPr/>
        </p:nvPicPr>
        <p:blipFill rotWithShape="1">
          <a:blip r:embed="rId4">
            <a:alphaModFix/>
          </a:blip>
          <a:srcRect b="15579" l="0" r="0" t="151"/>
          <a:stretch/>
        </p:blipFill>
        <p:spPr>
          <a:xfrm>
            <a:off x="9144000" y="5143500"/>
            <a:ext cx="9144000" cy="5143500"/>
          </a:xfrm>
          <a:prstGeom prst="rect">
            <a:avLst/>
          </a:prstGeom>
          <a:noFill/>
          <a:ln>
            <a:noFill/>
          </a:ln>
        </p:spPr>
      </p:pic>
      <p:sp>
        <p:nvSpPr>
          <p:cNvPr id="168" name="Google Shape;168;p20"/>
          <p:cNvSpPr/>
          <p:nvPr/>
        </p:nvSpPr>
        <p:spPr>
          <a:xfrm>
            <a:off x="6544529" y="7048244"/>
            <a:ext cx="2198306" cy="3238756"/>
          </a:xfrm>
          <a:custGeom>
            <a:rect b="b" l="l" r="r" t="t"/>
            <a:pathLst>
              <a:path extrusionOk="0" h="3238756" w="2198306">
                <a:moveTo>
                  <a:pt x="0" y="0"/>
                </a:moveTo>
                <a:lnTo>
                  <a:pt x="2198306" y="0"/>
                </a:lnTo>
                <a:lnTo>
                  <a:pt x="2198306" y="3238756"/>
                </a:lnTo>
                <a:lnTo>
                  <a:pt x="0" y="3238756"/>
                </a:lnTo>
                <a:lnTo>
                  <a:pt x="0" y="0"/>
                </a:lnTo>
                <a:close/>
              </a:path>
            </a:pathLst>
          </a:custGeom>
          <a:blipFill rotWithShape="1">
            <a:blip r:embed="rId5">
              <a:alphaModFix amt="30000"/>
            </a:blip>
            <a:stretch>
              <a:fillRect b="0" l="0" r="0" t="0"/>
            </a:stretch>
          </a:blipFill>
          <a:ln>
            <a:noFill/>
          </a:ln>
        </p:spPr>
      </p:sp>
      <p:sp>
        <p:nvSpPr>
          <p:cNvPr id="169" name="Google Shape;169;p20"/>
          <p:cNvSpPr txBox="1"/>
          <p:nvPr/>
        </p:nvSpPr>
        <p:spPr>
          <a:xfrm>
            <a:off x="885870" y="6000494"/>
            <a:ext cx="7324500" cy="10776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000" u="none" cap="none" strike="noStrike">
                <a:solidFill>
                  <a:srgbClr val="6D3B23"/>
                </a:solidFill>
                <a:latin typeface="Cinzel"/>
                <a:ea typeface="Cinzel"/>
                <a:cs typeface="Cinzel"/>
                <a:sym typeface="Cinzel"/>
              </a:rPr>
              <a:t>Add topic here</a:t>
            </a:r>
            <a:endParaRPr sz="7000"/>
          </a:p>
        </p:txBody>
      </p:sp>
      <p:sp>
        <p:nvSpPr>
          <p:cNvPr id="170" name="Google Shape;170;p20"/>
          <p:cNvSpPr txBox="1"/>
          <p:nvPr/>
        </p:nvSpPr>
        <p:spPr>
          <a:xfrm>
            <a:off x="1329727" y="7359522"/>
            <a:ext cx="69285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
        <p:nvSpPr>
          <p:cNvPr id="171" name="Google Shape;171;p20"/>
          <p:cNvSpPr txBox="1"/>
          <p:nvPr/>
        </p:nvSpPr>
        <p:spPr>
          <a:xfrm>
            <a:off x="10029870" y="1242948"/>
            <a:ext cx="7324500" cy="10776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000" u="none" cap="none" strike="noStrike">
                <a:solidFill>
                  <a:srgbClr val="6D3B23"/>
                </a:solidFill>
                <a:latin typeface="Cinzel"/>
                <a:ea typeface="Cinzel"/>
                <a:cs typeface="Cinzel"/>
                <a:sym typeface="Cinzel"/>
              </a:rPr>
              <a:t>Add topic here</a:t>
            </a:r>
            <a:endParaRPr sz="7000"/>
          </a:p>
        </p:txBody>
      </p:sp>
      <p:sp>
        <p:nvSpPr>
          <p:cNvPr id="172" name="Google Shape;172;p20"/>
          <p:cNvSpPr txBox="1"/>
          <p:nvPr/>
        </p:nvSpPr>
        <p:spPr>
          <a:xfrm>
            <a:off x="10473727" y="2601977"/>
            <a:ext cx="69285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EDE6"/>
        </a:solidFill>
      </p:bgPr>
    </p:bg>
    <p:spTree>
      <p:nvGrpSpPr>
        <p:cNvPr id="176" name="Shape 176"/>
        <p:cNvGrpSpPr/>
        <p:nvPr/>
      </p:nvGrpSpPr>
      <p:grpSpPr>
        <a:xfrm>
          <a:off x="0" y="0"/>
          <a:ext cx="0" cy="0"/>
          <a:chOff x="0" y="0"/>
          <a:chExt cx="0" cy="0"/>
        </a:xfrm>
      </p:grpSpPr>
      <p:grpSp>
        <p:nvGrpSpPr>
          <p:cNvPr id="177" name="Google Shape;177;p21"/>
          <p:cNvGrpSpPr/>
          <p:nvPr/>
        </p:nvGrpSpPr>
        <p:grpSpPr>
          <a:xfrm>
            <a:off x="1028700" y="825517"/>
            <a:ext cx="16230600" cy="8432783"/>
            <a:chOff x="0" y="-47625"/>
            <a:chExt cx="3804374" cy="1976603"/>
          </a:xfrm>
        </p:grpSpPr>
        <p:sp>
          <p:nvSpPr>
            <p:cNvPr id="178" name="Google Shape;178;p21"/>
            <p:cNvSpPr/>
            <p:nvPr/>
          </p:nvSpPr>
          <p:spPr>
            <a:xfrm>
              <a:off x="0" y="0"/>
              <a:ext cx="3804374" cy="1928978"/>
            </a:xfrm>
            <a:custGeom>
              <a:rect b="b" l="l" r="r" t="t"/>
              <a:pathLst>
                <a:path extrusionOk="0" h="1928978" w="3804374">
                  <a:moveTo>
                    <a:pt x="0" y="0"/>
                  </a:moveTo>
                  <a:lnTo>
                    <a:pt x="3804374" y="0"/>
                  </a:lnTo>
                  <a:lnTo>
                    <a:pt x="3804374" y="1928978"/>
                  </a:lnTo>
                  <a:lnTo>
                    <a:pt x="0" y="1928978"/>
                  </a:lnTo>
                  <a:lnTo>
                    <a:pt x="0" y="0"/>
                  </a:lnTo>
                </a:path>
              </a:pathLst>
            </a:custGeom>
            <a:solidFill>
              <a:srgbClr val="FFFFFF"/>
            </a:solidFill>
            <a:ln>
              <a:noFill/>
            </a:ln>
          </p:spPr>
        </p:sp>
        <p:sp>
          <p:nvSpPr>
            <p:cNvPr id="179" name="Google Shape;179;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0" name="Google Shape;180;p21"/>
          <p:cNvPicPr preferRelativeResize="0"/>
          <p:nvPr/>
        </p:nvPicPr>
        <p:blipFill rotWithShape="1">
          <a:blip r:embed="rId3">
            <a:alphaModFix/>
          </a:blip>
          <a:srcRect b="8001" l="0" r="0" t="8001"/>
          <a:stretch/>
        </p:blipFill>
        <p:spPr>
          <a:xfrm>
            <a:off x="7650573" y="300175"/>
            <a:ext cx="8649169" cy="4843325"/>
          </a:xfrm>
          <a:prstGeom prst="rect">
            <a:avLst/>
          </a:prstGeom>
          <a:noFill/>
          <a:ln>
            <a:noFill/>
          </a:ln>
        </p:spPr>
      </p:pic>
      <p:pic>
        <p:nvPicPr>
          <p:cNvPr id="181" name="Google Shape;181;p21"/>
          <p:cNvPicPr preferRelativeResize="0"/>
          <p:nvPr/>
        </p:nvPicPr>
        <p:blipFill rotWithShape="1">
          <a:blip r:embed="rId4">
            <a:alphaModFix/>
          </a:blip>
          <a:srcRect b="7389" l="0" r="0" t="7390"/>
          <a:stretch/>
        </p:blipFill>
        <p:spPr>
          <a:xfrm>
            <a:off x="9144000" y="5688140"/>
            <a:ext cx="3597685" cy="4598860"/>
          </a:xfrm>
          <a:prstGeom prst="rect">
            <a:avLst/>
          </a:prstGeom>
          <a:noFill/>
          <a:ln>
            <a:noFill/>
          </a:ln>
        </p:spPr>
      </p:pic>
      <p:pic>
        <p:nvPicPr>
          <p:cNvPr id="182" name="Google Shape;182;p21"/>
          <p:cNvPicPr preferRelativeResize="0"/>
          <p:nvPr/>
        </p:nvPicPr>
        <p:blipFill rotWithShape="1">
          <a:blip r:embed="rId5">
            <a:alphaModFix/>
          </a:blip>
          <a:srcRect b="0" l="6342" r="6342" t="0"/>
          <a:stretch/>
        </p:blipFill>
        <p:spPr>
          <a:xfrm>
            <a:off x="13140368" y="5688140"/>
            <a:ext cx="5147632" cy="3935228"/>
          </a:xfrm>
          <a:prstGeom prst="rect">
            <a:avLst/>
          </a:prstGeom>
          <a:noFill/>
          <a:ln>
            <a:noFill/>
          </a:ln>
        </p:spPr>
      </p:pic>
      <p:sp>
        <p:nvSpPr>
          <p:cNvPr id="183" name="Google Shape;183;p21"/>
          <p:cNvSpPr txBox="1"/>
          <p:nvPr/>
        </p:nvSpPr>
        <p:spPr>
          <a:xfrm>
            <a:off x="1659732" y="5431350"/>
            <a:ext cx="5483400" cy="10776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7000" u="none" cap="none" strike="noStrike">
                <a:solidFill>
                  <a:srgbClr val="6D3B23"/>
                </a:solidFill>
                <a:latin typeface="Cinzel"/>
                <a:ea typeface="Cinzel"/>
                <a:cs typeface="Cinzel"/>
                <a:sym typeface="Cinzel"/>
              </a:rPr>
              <a:t>Gallery 03</a:t>
            </a:r>
            <a:endParaRPr sz="7000"/>
          </a:p>
        </p:txBody>
      </p:sp>
      <p:sp>
        <p:nvSpPr>
          <p:cNvPr id="184" name="Google Shape;184;p21"/>
          <p:cNvSpPr txBox="1"/>
          <p:nvPr/>
        </p:nvSpPr>
        <p:spPr>
          <a:xfrm>
            <a:off x="2848223" y="6754054"/>
            <a:ext cx="55830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6D3B23"/>
                </a:solidFill>
                <a:latin typeface="Open Sans"/>
                <a:ea typeface="Open Sans"/>
                <a:cs typeface="Open Sans"/>
                <a:sym typeface="Open Sans"/>
              </a:rPr>
              <a:t>Lorem ipsum dolor sit amet, consectetur adipiscing elit. Aliquam finibus posuere neque. Integer ut metus ut tortor mattis imperdie. </a:t>
            </a:r>
            <a:endParaRPr/>
          </a:p>
        </p:txBody>
      </p:sp>
      <p:sp>
        <p:nvSpPr>
          <p:cNvPr id="185" name="Google Shape;185;p21"/>
          <p:cNvSpPr/>
          <p:nvPr/>
        </p:nvSpPr>
        <p:spPr>
          <a:xfrm rot="-10533442">
            <a:off x="-1370072" y="108842"/>
            <a:ext cx="8428755" cy="4994037"/>
          </a:xfrm>
          <a:custGeom>
            <a:rect b="b" l="l" r="r" t="t"/>
            <a:pathLst>
              <a:path extrusionOk="0" h="4991511" w="8424491">
                <a:moveTo>
                  <a:pt x="8424491" y="4991510"/>
                </a:moveTo>
                <a:lnTo>
                  <a:pt x="0" y="4991510"/>
                </a:lnTo>
                <a:lnTo>
                  <a:pt x="0" y="0"/>
                </a:lnTo>
                <a:lnTo>
                  <a:pt x="8424491" y="0"/>
                </a:lnTo>
                <a:lnTo>
                  <a:pt x="8424491" y="4991510"/>
                </a:lnTo>
                <a:close/>
              </a:path>
            </a:pathLst>
          </a:custGeom>
          <a:blipFill rotWithShape="1">
            <a:blip r:embed="rId6">
              <a:alphaModFix amt="20000"/>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