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Lato"/>
      <p:bold r:id="rId31"/>
      <p:boldItalic r:id="rId32"/>
    </p:embeddedFont>
    <p:embeddedFont>
      <p:font typeface="Rubik"/>
      <p:regular r:id="rId33"/>
      <p:bold r:id="rId34"/>
      <p:italic r:id="rId35"/>
      <p:boldItalic r:id="rId36"/>
    </p:embeddedFont>
    <p:embeddedFont>
      <p:font typeface="Open Sans Light"/>
      <p:regular r:id="rId37"/>
      <p:bold r:id="rId38"/>
      <p:italic r:id="rId39"/>
      <p:boldItalic r:id="rId40"/>
    </p:embeddedFont>
    <p:embeddedFont>
      <p:font typeface="Playfair Display Black"/>
      <p:bold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400FFB-D282-4EA2-8DDB-A58ABBA158B4}">
  <a:tblStyle styleId="{50400FFB-D282-4EA2-8DDB-A58ABBA158B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boldItalic.fntdata"/><Relationship Id="rId20" Type="http://schemas.openxmlformats.org/officeDocument/2006/relationships/slide" Target="slides/slide13.xml"/><Relationship Id="rId42" Type="http://schemas.openxmlformats.org/officeDocument/2006/relationships/font" Target="fonts/PlayfairDisplayBlack-boldItalic.fntdata"/><Relationship Id="rId41" Type="http://schemas.openxmlformats.org/officeDocument/2006/relationships/font" Target="fonts/PlayfairDisplayBlack-bold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Rubik-regular.fntdata"/><Relationship Id="rId10" Type="http://schemas.openxmlformats.org/officeDocument/2006/relationships/slide" Target="slides/slide3.xml"/><Relationship Id="rId32" Type="http://schemas.openxmlformats.org/officeDocument/2006/relationships/font" Target="fonts/Lato-boldItalic.fntdata"/><Relationship Id="rId13" Type="http://schemas.openxmlformats.org/officeDocument/2006/relationships/slide" Target="slides/slide6.xml"/><Relationship Id="rId35" Type="http://schemas.openxmlformats.org/officeDocument/2006/relationships/font" Target="fonts/Rubik-italic.fntdata"/><Relationship Id="rId12" Type="http://schemas.openxmlformats.org/officeDocument/2006/relationships/slide" Target="slides/slide5.xml"/><Relationship Id="rId34" Type="http://schemas.openxmlformats.org/officeDocument/2006/relationships/font" Target="fonts/Rubik-bold.fntdata"/><Relationship Id="rId15" Type="http://schemas.openxmlformats.org/officeDocument/2006/relationships/slide" Target="slides/slide8.xml"/><Relationship Id="rId37" Type="http://schemas.openxmlformats.org/officeDocument/2006/relationships/font" Target="fonts/OpenSansLight-regular.fntdata"/><Relationship Id="rId14" Type="http://schemas.openxmlformats.org/officeDocument/2006/relationships/slide" Target="slides/slide7.xml"/><Relationship Id="rId36" Type="http://schemas.openxmlformats.org/officeDocument/2006/relationships/font" Target="fonts/Rubik-boldItalic.fntdata"/><Relationship Id="rId17" Type="http://schemas.openxmlformats.org/officeDocument/2006/relationships/slide" Target="slides/slide10.xml"/><Relationship Id="rId39" Type="http://schemas.openxmlformats.org/officeDocument/2006/relationships/font" Target="fonts/OpenSansLight-italic.fntdata"/><Relationship Id="rId16" Type="http://schemas.openxmlformats.org/officeDocument/2006/relationships/slide" Target="slides/slide9.xml"/><Relationship Id="rId38" Type="http://schemas.openxmlformats.org/officeDocument/2006/relationships/font" Target="fonts/OpenSansLight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e379b3c94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5e379b3c94_16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e1ccab080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5e1ccab080_2_2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e1ccab080_2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5e1ccab080_2_2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1ccab080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e1ccab080_2_2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5e1ccab080_2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5e1ccab080_2_3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e1ccab080_2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5e1ccab080_2_3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5e1ccab080_2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5e1ccab080_2_3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5e1ccab080_2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15e1ccab080_2_3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e1ccab080_2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5e1ccab080_2_3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e1ccab080_2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5e1ccab080_2_4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5e1ccab080_2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5e1ccab080_2_4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e1ccab080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5e1ccab080_2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e1ccab080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15e1ccab080_2_4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5e1ccab080_2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15e1ccab080_2_4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5e1ccab080_2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15e1ccab080_2_4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5e1ccab080_2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15e1ccab080_2_4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e1ccab080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5e1ccab080_2_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e1ccab080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5e1ccab080_2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e1ccab080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5e1ccab080_2_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e1ccab080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5e1ccab080_2_1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e1ccab080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5e1ccab080_2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e1ccab080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e1ccab080_2_1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5e1ccab080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5e1ccab080_2_2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7.jpg"/><Relationship Id="rId5" Type="http://schemas.openxmlformats.org/officeDocument/2006/relationships/image" Target="../media/image23.jpg"/><Relationship Id="rId6" Type="http://schemas.openxmlformats.org/officeDocument/2006/relationships/image" Target="../media/image29.jpg"/><Relationship Id="rId7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47.png"/><Relationship Id="rId6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36.jpg"/><Relationship Id="rId11" Type="http://schemas.openxmlformats.org/officeDocument/2006/relationships/image" Target="../media/image45.png"/><Relationship Id="rId10" Type="http://schemas.openxmlformats.org/officeDocument/2006/relationships/image" Target="../media/image43.jpg"/><Relationship Id="rId9" Type="http://schemas.openxmlformats.org/officeDocument/2006/relationships/image" Target="../media/image42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50.jpg"/><Relationship Id="rId8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53.png"/><Relationship Id="rId5" Type="http://schemas.openxmlformats.org/officeDocument/2006/relationships/image" Target="../media/image63.png"/><Relationship Id="rId6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0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image" Target="../media/image96.png"/><Relationship Id="rId20" Type="http://schemas.openxmlformats.org/officeDocument/2006/relationships/image" Target="../media/image85.png"/><Relationship Id="rId42" Type="http://schemas.openxmlformats.org/officeDocument/2006/relationships/image" Target="../media/image94.png"/><Relationship Id="rId41" Type="http://schemas.openxmlformats.org/officeDocument/2006/relationships/image" Target="../media/image89.png"/><Relationship Id="rId22" Type="http://schemas.openxmlformats.org/officeDocument/2006/relationships/image" Target="../media/image79.png"/><Relationship Id="rId21" Type="http://schemas.openxmlformats.org/officeDocument/2006/relationships/image" Target="../media/image69.png"/><Relationship Id="rId24" Type="http://schemas.openxmlformats.org/officeDocument/2006/relationships/image" Target="../media/image76.png"/><Relationship Id="rId23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png"/><Relationship Id="rId4" Type="http://schemas.openxmlformats.org/officeDocument/2006/relationships/image" Target="../media/image54.png"/><Relationship Id="rId9" Type="http://schemas.openxmlformats.org/officeDocument/2006/relationships/image" Target="../media/image55.png"/><Relationship Id="rId26" Type="http://schemas.openxmlformats.org/officeDocument/2006/relationships/image" Target="../media/image78.png"/><Relationship Id="rId25" Type="http://schemas.openxmlformats.org/officeDocument/2006/relationships/image" Target="../media/image86.png"/><Relationship Id="rId28" Type="http://schemas.openxmlformats.org/officeDocument/2006/relationships/image" Target="../media/image73.png"/><Relationship Id="rId27" Type="http://schemas.openxmlformats.org/officeDocument/2006/relationships/image" Target="../media/image95.png"/><Relationship Id="rId5" Type="http://schemas.openxmlformats.org/officeDocument/2006/relationships/image" Target="../media/image57.png"/><Relationship Id="rId6" Type="http://schemas.openxmlformats.org/officeDocument/2006/relationships/image" Target="../media/image59.png"/><Relationship Id="rId29" Type="http://schemas.openxmlformats.org/officeDocument/2006/relationships/image" Target="../media/image77.png"/><Relationship Id="rId7" Type="http://schemas.openxmlformats.org/officeDocument/2006/relationships/image" Target="../media/image62.png"/><Relationship Id="rId8" Type="http://schemas.openxmlformats.org/officeDocument/2006/relationships/image" Target="../media/image61.png"/><Relationship Id="rId31" Type="http://schemas.openxmlformats.org/officeDocument/2006/relationships/image" Target="../media/image81.png"/><Relationship Id="rId30" Type="http://schemas.openxmlformats.org/officeDocument/2006/relationships/image" Target="../media/image90.png"/><Relationship Id="rId11" Type="http://schemas.openxmlformats.org/officeDocument/2006/relationships/image" Target="../media/image58.png"/><Relationship Id="rId33" Type="http://schemas.openxmlformats.org/officeDocument/2006/relationships/image" Target="../media/image82.png"/><Relationship Id="rId10" Type="http://schemas.openxmlformats.org/officeDocument/2006/relationships/image" Target="../media/image71.png"/><Relationship Id="rId32" Type="http://schemas.openxmlformats.org/officeDocument/2006/relationships/image" Target="../media/image83.png"/><Relationship Id="rId13" Type="http://schemas.openxmlformats.org/officeDocument/2006/relationships/image" Target="../media/image64.png"/><Relationship Id="rId35" Type="http://schemas.openxmlformats.org/officeDocument/2006/relationships/image" Target="../media/image88.png"/><Relationship Id="rId12" Type="http://schemas.openxmlformats.org/officeDocument/2006/relationships/image" Target="../media/image66.png"/><Relationship Id="rId34" Type="http://schemas.openxmlformats.org/officeDocument/2006/relationships/image" Target="../media/image84.png"/><Relationship Id="rId15" Type="http://schemas.openxmlformats.org/officeDocument/2006/relationships/image" Target="../media/image68.png"/><Relationship Id="rId37" Type="http://schemas.openxmlformats.org/officeDocument/2006/relationships/image" Target="../media/image91.png"/><Relationship Id="rId14" Type="http://schemas.openxmlformats.org/officeDocument/2006/relationships/image" Target="../media/image67.png"/><Relationship Id="rId36" Type="http://schemas.openxmlformats.org/officeDocument/2006/relationships/image" Target="../media/image92.png"/><Relationship Id="rId17" Type="http://schemas.openxmlformats.org/officeDocument/2006/relationships/image" Target="../media/image70.png"/><Relationship Id="rId39" Type="http://schemas.openxmlformats.org/officeDocument/2006/relationships/image" Target="../media/image87.png"/><Relationship Id="rId16" Type="http://schemas.openxmlformats.org/officeDocument/2006/relationships/image" Target="../media/image74.png"/><Relationship Id="rId38" Type="http://schemas.openxmlformats.org/officeDocument/2006/relationships/image" Target="../media/image93.png"/><Relationship Id="rId19" Type="http://schemas.openxmlformats.org/officeDocument/2006/relationships/image" Target="../media/image75.png"/><Relationship Id="rId18" Type="http://schemas.openxmlformats.org/officeDocument/2006/relationships/image" Target="../media/image7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7.png"/><Relationship Id="rId4" Type="http://schemas.openxmlformats.org/officeDocument/2006/relationships/image" Target="../media/image9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5829" y="571943"/>
            <a:ext cx="4460013" cy="3276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25"/>
          <p:cNvGrpSpPr/>
          <p:nvPr/>
        </p:nvGrpSpPr>
        <p:grpSpPr>
          <a:xfrm rot="-1094707">
            <a:off x="6864685" y="3486689"/>
            <a:ext cx="2826409" cy="2992018"/>
            <a:chOff x="0" y="-47625"/>
            <a:chExt cx="812800" cy="860425"/>
          </a:xfrm>
        </p:grpSpPr>
        <p:sp>
          <p:nvSpPr>
            <p:cNvPr id="132" name="Google Shape;132;p25"/>
            <p:cNvSpPr/>
            <p:nvPr/>
          </p:nvSpPr>
          <p:spPr>
            <a:xfrm>
              <a:off x="0" y="0"/>
              <a:ext cx="744113" cy="163696"/>
            </a:xfrm>
            <a:custGeom>
              <a:rect b="b" l="l" r="r" t="t"/>
              <a:pathLst>
                <a:path extrusionOk="0" h="163696" w="744113">
                  <a:moveTo>
                    <a:pt x="0" y="0"/>
                  </a:moveTo>
                  <a:lnTo>
                    <a:pt x="744113" y="0"/>
                  </a:lnTo>
                  <a:lnTo>
                    <a:pt x="744113" y="163696"/>
                  </a:lnTo>
                  <a:lnTo>
                    <a:pt x="0" y="163696"/>
                  </a:ln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</p:sp>
        <p:sp>
          <p:nvSpPr>
            <p:cNvPr id="133" name="Google Shape;133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5"/>
          <p:cNvSpPr txBox="1"/>
          <p:nvPr/>
        </p:nvSpPr>
        <p:spPr>
          <a:xfrm>
            <a:off x="626569" y="1466867"/>
            <a:ext cx="5086548" cy="220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300" u="none" cap="none" strike="noStrike">
                <a:solidFill>
                  <a:srgbClr val="E5215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Winter Sales</a:t>
            </a:r>
            <a:endParaRPr sz="700"/>
          </a:p>
        </p:txBody>
      </p:sp>
      <p:sp>
        <p:nvSpPr>
          <p:cNvPr id="135" name="Google Shape;135;p25"/>
          <p:cNvSpPr txBox="1"/>
          <p:nvPr/>
        </p:nvSpPr>
        <p:spPr>
          <a:xfrm rot="-1094707">
            <a:off x="6682871" y="3799686"/>
            <a:ext cx="2312244" cy="406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ARE HERE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4"/>
          <p:cNvGrpSpPr/>
          <p:nvPr/>
        </p:nvGrpSpPr>
        <p:grpSpPr>
          <a:xfrm>
            <a:off x="498659" y="2469996"/>
            <a:ext cx="1887228" cy="1772298"/>
            <a:chOff x="-116524" y="-3780"/>
            <a:chExt cx="5032608" cy="4726128"/>
          </a:xfrm>
        </p:grpSpPr>
        <p:sp>
          <p:nvSpPr>
            <p:cNvPr id="308" name="Google Shape;308;p34"/>
            <p:cNvSpPr txBox="1"/>
            <p:nvPr/>
          </p:nvSpPr>
          <p:spPr>
            <a:xfrm>
              <a:off x="1183192" y="1566703"/>
              <a:ext cx="2352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39%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09" name="Google Shape;309;p34"/>
            <p:cNvGrpSpPr/>
            <p:nvPr/>
          </p:nvGrpSpPr>
          <p:grpSpPr>
            <a:xfrm>
              <a:off x="-116524" y="-3780"/>
              <a:ext cx="5032608" cy="4726128"/>
              <a:chOff x="-62725" y="-2035"/>
              <a:chExt cx="2709048" cy="2544070"/>
            </a:xfrm>
          </p:grpSpPr>
          <p:sp>
            <p:nvSpPr>
              <p:cNvPr id="310" name="Google Shape;310;p3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4"/>
              <p:cNvSpPr/>
              <p:nvPr/>
            </p:nvSpPr>
            <p:spPr>
              <a:xfrm>
                <a:off x="1270000" y="0"/>
                <a:ext cx="1376323" cy="2248552"/>
              </a:xfrm>
              <a:custGeom>
                <a:rect b="b" l="l" r="r" t="t"/>
                <a:pathLst>
                  <a:path extrusionOk="0" h="2248552" w="1376323">
                    <a:moveTo>
                      <a:pt x="0" y="0"/>
                    </a:moveTo>
                    <a:lnTo>
                      <a:pt x="0" y="0"/>
                    </a:lnTo>
                    <a:cubicBezTo>
                      <a:pt x="535531" y="0"/>
                      <a:pt x="1013514" y="335932"/>
                      <a:pt x="1194919" y="839803"/>
                    </a:cubicBezTo>
                    <a:cubicBezTo>
                      <a:pt x="1376323" y="1343674"/>
                      <a:pt x="1222162" y="1907192"/>
                      <a:pt x="809528" y="2248552"/>
                    </a:cubicBezTo>
                    <a:lnTo>
                      <a:pt x="534289" y="1915844"/>
                    </a:lnTo>
                    <a:cubicBezTo>
                      <a:pt x="806627" y="1690546"/>
                      <a:pt x="908373" y="1318625"/>
                      <a:pt x="788646" y="986070"/>
                    </a:cubicBezTo>
                    <a:cubicBezTo>
                      <a:pt x="668919" y="653515"/>
                      <a:pt x="353451" y="431800"/>
                      <a:pt x="0" y="431800"/>
                    </a:cubicBezTo>
                    <a:close/>
                  </a:path>
                </a:pathLst>
              </a:custGeom>
              <a:solidFill>
                <a:srgbClr val="E5215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2" name="Google Shape;312;p34"/>
          <p:cNvGrpSpPr/>
          <p:nvPr/>
        </p:nvGrpSpPr>
        <p:grpSpPr>
          <a:xfrm>
            <a:off x="3618626" y="2469996"/>
            <a:ext cx="1925961" cy="1850636"/>
            <a:chOff x="-220391" y="-3780"/>
            <a:chExt cx="5135896" cy="4935028"/>
          </a:xfrm>
        </p:grpSpPr>
        <p:sp>
          <p:nvSpPr>
            <p:cNvPr id="313" name="Google Shape;313;p34"/>
            <p:cNvSpPr txBox="1"/>
            <p:nvPr/>
          </p:nvSpPr>
          <p:spPr>
            <a:xfrm>
              <a:off x="1185422" y="1566703"/>
              <a:ext cx="2347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83%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14" name="Google Shape;314;p34"/>
            <p:cNvGrpSpPr/>
            <p:nvPr/>
          </p:nvGrpSpPr>
          <p:grpSpPr>
            <a:xfrm>
              <a:off x="-220391" y="-3780"/>
              <a:ext cx="5135896" cy="4935028"/>
              <a:chOff x="-118636" y="-2035"/>
              <a:chExt cx="2764648" cy="2656521"/>
            </a:xfrm>
          </p:grpSpPr>
          <p:sp>
            <p:nvSpPr>
              <p:cNvPr id="315" name="Google Shape;315;p3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-118636" y="0"/>
                <a:ext cx="2764648" cy="2654486"/>
              </a:xfrm>
              <a:custGeom>
                <a:rect b="b" l="l" r="r" t="t"/>
                <a:pathLst>
                  <a:path extrusionOk="0" h="2654486" w="2764648">
                    <a:moveTo>
                      <a:pt x="1388636" y="0"/>
                    </a:moveTo>
                    <a:cubicBezTo>
                      <a:pt x="1960974" y="0"/>
                      <a:pt x="2462599" y="382828"/>
                      <a:pt x="2613624" y="934881"/>
                    </a:cubicBezTo>
                    <a:cubicBezTo>
                      <a:pt x="2764649" y="1486934"/>
                      <a:pt x="2527754" y="2071799"/>
                      <a:pt x="2035119" y="2363142"/>
                    </a:cubicBezTo>
                    <a:cubicBezTo>
                      <a:pt x="1542483" y="2654486"/>
                      <a:pt x="915838" y="2580318"/>
                      <a:pt x="504827" y="2182020"/>
                    </a:cubicBezTo>
                    <a:cubicBezTo>
                      <a:pt x="93816" y="1783723"/>
                      <a:pt x="0" y="1159717"/>
                      <a:pt x="275727" y="658173"/>
                    </a:cubicBezTo>
                    <a:lnTo>
                      <a:pt x="654116" y="866194"/>
                    </a:lnTo>
                    <a:cubicBezTo>
                      <a:pt x="472136" y="1197213"/>
                      <a:pt x="534054" y="1609057"/>
                      <a:pt x="805322" y="1871933"/>
                    </a:cubicBezTo>
                    <a:cubicBezTo>
                      <a:pt x="1076589" y="2134810"/>
                      <a:pt x="1490175" y="2183761"/>
                      <a:pt x="1815314" y="1991474"/>
                    </a:cubicBezTo>
                    <a:cubicBezTo>
                      <a:pt x="2140454" y="1799187"/>
                      <a:pt x="2296804" y="1413177"/>
                      <a:pt x="2197128" y="1048822"/>
                    </a:cubicBezTo>
                    <a:cubicBezTo>
                      <a:pt x="2097452" y="684467"/>
                      <a:pt x="1766379" y="431800"/>
                      <a:pt x="1388636" y="431800"/>
                    </a:cubicBez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7" name="Google Shape;317;p34"/>
          <p:cNvGrpSpPr/>
          <p:nvPr/>
        </p:nvGrpSpPr>
        <p:grpSpPr>
          <a:xfrm>
            <a:off x="6816491" y="2469996"/>
            <a:ext cx="1872761" cy="1863636"/>
            <a:chOff x="-116524" y="-3780"/>
            <a:chExt cx="4994031" cy="4969695"/>
          </a:xfrm>
        </p:grpSpPr>
        <p:sp>
          <p:nvSpPr>
            <p:cNvPr id="318" name="Google Shape;318;p34"/>
            <p:cNvSpPr txBox="1"/>
            <p:nvPr/>
          </p:nvSpPr>
          <p:spPr>
            <a:xfrm>
              <a:off x="1210043" y="1566703"/>
              <a:ext cx="2298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67%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319" name="Google Shape;319;p34"/>
            <p:cNvGrpSpPr/>
            <p:nvPr/>
          </p:nvGrpSpPr>
          <p:grpSpPr>
            <a:xfrm>
              <a:off x="-116524" y="-3780"/>
              <a:ext cx="4994031" cy="4969695"/>
              <a:chOff x="-62725" y="-2035"/>
              <a:chExt cx="2688282" cy="2675182"/>
            </a:xfrm>
          </p:grpSpPr>
          <p:sp>
            <p:nvSpPr>
              <p:cNvPr id="320" name="Google Shape;320;p3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433835"/>
                    </a:lnTo>
                    <a:cubicBezTo>
                      <a:pt x="1032372" y="432492"/>
                      <a:pt x="754258" y="591957"/>
                      <a:pt x="603692" y="851849"/>
                    </a:cubicBezTo>
                    <a:cubicBezTo>
                      <a:pt x="453127" y="1111741"/>
                      <a:pt x="453127" y="1432329"/>
                      <a:pt x="603692" y="1692221"/>
                    </a:cubicBezTo>
                    <a:cubicBezTo>
                      <a:pt x="754258" y="1952113"/>
                      <a:pt x="1032372" y="2111578"/>
                      <a:pt x="1332725" y="2110235"/>
                    </a:cubicBezTo>
                    <a:cubicBezTo>
                      <a:pt x="1633078" y="2111578"/>
                      <a:pt x="1911192" y="1952113"/>
                      <a:pt x="2061758" y="1692221"/>
                    </a:cubicBezTo>
                    <a:cubicBezTo>
                      <a:pt x="2212323" y="1432329"/>
                      <a:pt x="2212323" y="1111741"/>
                      <a:pt x="2061758" y="851849"/>
                    </a:cubicBezTo>
                    <a:cubicBezTo>
                      <a:pt x="1911192" y="591957"/>
                      <a:pt x="1633078" y="432492"/>
                      <a:pt x="1332725" y="433835"/>
                    </a:cubicBezTo>
                    <a:close/>
                  </a:path>
                </a:pathLst>
              </a:custGeom>
              <a:solidFill>
                <a:srgbClr val="494F5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4"/>
              <p:cNvSpPr/>
              <p:nvPr/>
            </p:nvSpPr>
            <p:spPr>
              <a:xfrm>
                <a:off x="157091" y="0"/>
                <a:ext cx="2468466" cy="2673147"/>
              </a:xfrm>
              <a:custGeom>
                <a:rect b="b" l="l" r="r" t="t"/>
                <a:pathLst>
                  <a:path extrusionOk="0" h="2673147" w="2468466">
                    <a:moveTo>
                      <a:pt x="1112909" y="0"/>
                    </a:moveTo>
                    <a:cubicBezTo>
                      <a:pt x="1732581" y="0"/>
                      <a:pt x="2261782" y="447210"/>
                      <a:pt x="2365124" y="1058204"/>
                    </a:cubicBezTo>
                    <a:cubicBezTo>
                      <a:pt x="2468466" y="1669198"/>
                      <a:pt x="2115773" y="2265568"/>
                      <a:pt x="1530570" y="2469358"/>
                    </a:cubicBezTo>
                    <a:cubicBezTo>
                      <a:pt x="945366" y="2673147"/>
                      <a:pt x="298529" y="2424850"/>
                      <a:pt x="0" y="1881827"/>
                    </a:cubicBezTo>
                    <a:lnTo>
                      <a:pt x="378389" y="1673806"/>
                    </a:lnTo>
                    <a:cubicBezTo>
                      <a:pt x="575418" y="2032201"/>
                      <a:pt x="1002331" y="2196077"/>
                      <a:pt x="1388565" y="2061576"/>
                    </a:cubicBezTo>
                    <a:cubicBezTo>
                      <a:pt x="1774799" y="1927075"/>
                      <a:pt x="2007576" y="1533471"/>
                      <a:pt x="1939371" y="1130214"/>
                    </a:cubicBezTo>
                    <a:cubicBezTo>
                      <a:pt x="1871165" y="726958"/>
                      <a:pt x="1521893" y="431800"/>
                      <a:pt x="1112909" y="431800"/>
                    </a:cubicBezTo>
                    <a:close/>
                  </a:path>
                </a:pathLst>
              </a:custGeom>
              <a:solidFill>
                <a:srgbClr val="FBDD6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22" name="Google Shape;3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156" y="1149904"/>
            <a:ext cx="1399082" cy="10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/>
        </p:nvSpPr>
        <p:spPr>
          <a:xfrm>
            <a:off x="542356" y="541615"/>
            <a:ext cx="8087294" cy="65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Topic or Idea</a:t>
            </a:r>
            <a:endParaRPr sz="700"/>
          </a:p>
        </p:txBody>
      </p:sp>
      <p:sp>
        <p:nvSpPr>
          <p:cNvPr id="324" name="Google Shape;324;p34"/>
          <p:cNvSpPr txBox="1"/>
          <p:nvPr/>
        </p:nvSpPr>
        <p:spPr>
          <a:xfrm>
            <a:off x="514350" y="1345716"/>
            <a:ext cx="8115300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5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330" name="Google Shape;330;p35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FD3FF"/>
            </a:solidFill>
            <a:ln>
              <a:noFill/>
            </a:ln>
          </p:spPr>
        </p:sp>
        <p:sp>
          <p:nvSpPr>
            <p:cNvPr id="331" name="Google Shape;331;p3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/>
          <p:cNvSpPr txBox="1"/>
          <p:nvPr/>
        </p:nvSpPr>
        <p:spPr>
          <a:xfrm>
            <a:off x="2008984" y="1081665"/>
            <a:ext cx="5126032" cy="1928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an original statement or inspiring quote</a:t>
            </a:r>
            <a:endParaRPr sz="700"/>
          </a:p>
        </p:txBody>
      </p:sp>
      <p:sp>
        <p:nvSpPr>
          <p:cNvPr id="334" name="Google Shape;334;p35"/>
          <p:cNvSpPr txBox="1"/>
          <p:nvPr/>
        </p:nvSpPr>
        <p:spPr>
          <a:xfrm>
            <a:off x="2923638" y="3507228"/>
            <a:ext cx="3296724" cy="55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— Include a credit, citation, or supporting message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 rotWithShape="1">
          <a:blip r:embed="rId4">
            <a:alphaModFix/>
          </a:blip>
          <a:srcRect b="7838" l="0" r="0" t="7838"/>
          <a:stretch/>
        </p:blipFill>
        <p:spPr>
          <a:xfrm>
            <a:off x="1467845" y="2349755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6"/>
          <p:cNvPicPr preferRelativeResize="0"/>
          <p:nvPr/>
        </p:nvPicPr>
        <p:blipFill rotWithShape="1">
          <a:blip r:embed="rId5">
            <a:alphaModFix/>
          </a:blip>
          <a:srcRect b="45061" l="22870" r="13550" t="7312"/>
          <a:stretch/>
        </p:blipFill>
        <p:spPr>
          <a:xfrm>
            <a:off x="3132327" y="2349755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 rotWithShape="1">
          <a:blip r:embed="rId6">
            <a:alphaModFix/>
          </a:blip>
          <a:srcRect b="16734" l="0" r="0" t="8356"/>
          <a:stretch/>
        </p:blipFill>
        <p:spPr>
          <a:xfrm>
            <a:off x="4764088" y="2349755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6"/>
          <p:cNvPicPr preferRelativeResize="0"/>
          <p:nvPr/>
        </p:nvPicPr>
        <p:blipFill rotWithShape="1">
          <a:blip r:embed="rId7">
            <a:alphaModFix/>
          </a:blip>
          <a:srcRect b="12476" l="0" r="0" t="12476"/>
          <a:stretch/>
        </p:blipFill>
        <p:spPr>
          <a:xfrm>
            <a:off x="6461291" y="2349755"/>
            <a:ext cx="1214863" cy="136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6"/>
          <p:cNvSpPr txBox="1"/>
          <p:nvPr/>
        </p:nvSpPr>
        <p:spPr>
          <a:xfrm>
            <a:off x="257175" y="514350"/>
            <a:ext cx="8629650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Add a Team Members Page</a:t>
            </a:r>
            <a:endParaRPr sz="700"/>
          </a:p>
        </p:txBody>
      </p:sp>
      <p:sp>
        <p:nvSpPr>
          <p:cNvPr id="345" name="Google Shape;345;p36"/>
          <p:cNvSpPr txBox="1"/>
          <p:nvPr/>
        </p:nvSpPr>
        <p:spPr>
          <a:xfrm>
            <a:off x="1272562" y="1336908"/>
            <a:ext cx="6598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6"/>
          <p:cNvSpPr txBox="1"/>
          <p:nvPr/>
        </p:nvSpPr>
        <p:spPr>
          <a:xfrm>
            <a:off x="1467846" y="3941318"/>
            <a:ext cx="121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Name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6"/>
          <p:cNvSpPr txBox="1"/>
          <p:nvPr/>
        </p:nvSpPr>
        <p:spPr>
          <a:xfrm>
            <a:off x="1467845" y="4214217"/>
            <a:ext cx="12148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Title or Position</a:t>
            </a:r>
            <a:endParaRPr sz="700"/>
          </a:p>
        </p:txBody>
      </p:sp>
      <p:sp>
        <p:nvSpPr>
          <p:cNvPr id="348" name="Google Shape;348;p36"/>
          <p:cNvSpPr txBox="1"/>
          <p:nvPr/>
        </p:nvSpPr>
        <p:spPr>
          <a:xfrm>
            <a:off x="3132328" y="3941318"/>
            <a:ext cx="121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Name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36"/>
          <p:cNvSpPr txBox="1"/>
          <p:nvPr/>
        </p:nvSpPr>
        <p:spPr>
          <a:xfrm>
            <a:off x="3132327" y="4214217"/>
            <a:ext cx="12148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Title or Position</a:t>
            </a:r>
            <a:endParaRPr sz="700"/>
          </a:p>
        </p:txBody>
      </p:sp>
      <p:sp>
        <p:nvSpPr>
          <p:cNvPr id="350" name="Google Shape;350;p36"/>
          <p:cNvSpPr txBox="1"/>
          <p:nvPr/>
        </p:nvSpPr>
        <p:spPr>
          <a:xfrm>
            <a:off x="4764089" y="3941318"/>
            <a:ext cx="121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Name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4764088" y="4214217"/>
            <a:ext cx="1214864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Title or Position</a:t>
            </a:r>
            <a:endParaRPr sz="700"/>
          </a:p>
        </p:txBody>
      </p:sp>
      <p:sp>
        <p:nvSpPr>
          <p:cNvPr id="352" name="Google Shape;352;p36"/>
          <p:cNvSpPr txBox="1"/>
          <p:nvPr/>
        </p:nvSpPr>
        <p:spPr>
          <a:xfrm>
            <a:off x="6461291" y="3941318"/>
            <a:ext cx="121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Name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6461291" y="4214217"/>
            <a:ext cx="1214863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Rubik"/>
                <a:ea typeface="Rubik"/>
                <a:cs typeface="Rubik"/>
                <a:sym typeface="Rubik"/>
              </a:rPr>
              <a:t>Title or Position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/>
          <p:nvPr/>
        </p:nvSpPr>
        <p:spPr>
          <a:xfrm>
            <a:off x="1114425" y="1928813"/>
            <a:ext cx="69151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Add a Section</a:t>
            </a:r>
            <a:endParaRPr sz="700"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Header</a:t>
            </a:r>
            <a:endParaRPr sz="700"/>
          </a:p>
        </p:txBody>
      </p:sp>
      <p:sp>
        <p:nvSpPr>
          <p:cNvPr id="360" name="Google Shape;360;p37"/>
          <p:cNvSpPr txBox="1"/>
          <p:nvPr/>
        </p:nvSpPr>
        <p:spPr>
          <a:xfrm>
            <a:off x="1043517" y="3507228"/>
            <a:ext cx="7056967" cy="55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— Include a credit, citation,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or supporting message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38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366" name="Google Shape;366;p38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7FD3FF"/>
            </a:solidFill>
            <a:ln>
              <a:noFill/>
            </a:ln>
          </p:spPr>
        </p:sp>
        <p:sp>
          <p:nvSpPr>
            <p:cNvPr id="367" name="Google Shape;367;p3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0"/>
            <a:ext cx="5105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18754">
            <a:off x="3402526" y="3262518"/>
            <a:ext cx="1484355" cy="17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1447" y="2386190"/>
            <a:ext cx="1112521" cy="85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 txBox="1"/>
          <p:nvPr/>
        </p:nvSpPr>
        <p:spPr>
          <a:xfrm>
            <a:off x="876300" y="3379918"/>
            <a:ext cx="2496879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want to discuss. </a:t>
            </a:r>
            <a:endParaRPr sz="700"/>
          </a:p>
        </p:txBody>
      </p:sp>
      <p:sp>
        <p:nvSpPr>
          <p:cNvPr id="373" name="Google Shape;373;p38"/>
          <p:cNvSpPr txBox="1"/>
          <p:nvPr/>
        </p:nvSpPr>
        <p:spPr>
          <a:xfrm>
            <a:off x="876300" y="1058765"/>
            <a:ext cx="3268404" cy="1928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Big Topic</a:t>
            </a:r>
            <a:endParaRPr sz="700"/>
          </a:p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or Idea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9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379" name="Google Shape;379;p39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27EEC"/>
            </a:solidFill>
            <a:ln>
              <a:noFill/>
            </a:ln>
          </p:spPr>
        </p:sp>
        <p:sp>
          <p:nvSpPr>
            <p:cNvPr id="380" name="Google Shape;380;p3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1" name="Google Shape;3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 txBox="1"/>
          <p:nvPr/>
        </p:nvSpPr>
        <p:spPr>
          <a:xfrm>
            <a:off x="1560287" y="3033453"/>
            <a:ext cx="6023426" cy="2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Elaborate on the featured statistic.</a:t>
            </a:r>
            <a:endParaRPr sz="700"/>
          </a:p>
        </p:txBody>
      </p:sp>
      <p:pic>
        <p:nvPicPr>
          <p:cNvPr id="383" name="Google Shape;38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158452">
            <a:off x="-377988" y="1057269"/>
            <a:ext cx="3657600" cy="158274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 txBox="1"/>
          <p:nvPr/>
        </p:nvSpPr>
        <p:spPr>
          <a:xfrm>
            <a:off x="1560250" y="1929300"/>
            <a:ext cx="55782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123,456,789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" y="0"/>
            <a:ext cx="9142025" cy="5142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40"/>
          <p:cNvGrpSpPr/>
          <p:nvPr/>
        </p:nvGrpSpPr>
        <p:grpSpPr>
          <a:xfrm>
            <a:off x="1086479" y="2635488"/>
            <a:ext cx="538204" cy="540617"/>
            <a:chOff x="1813" y="0"/>
            <a:chExt cx="809173" cy="812800"/>
          </a:xfrm>
        </p:grpSpPr>
        <p:sp>
          <p:nvSpPr>
            <p:cNvPr id="391" name="Google Shape;391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40"/>
          <p:cNvGrpSpPr/>
          <p:nvPr/>
        </p:nvGrpSpPr>
        <p:grpSpPr>
          <a:xfrm>
            <a:off x="3230758" y="3176104"/>
            <a:ext cx="538204" cy="540617"/>
            <a:chOff x="1813" y="0"/>
            <a:chExt cx="809173" cy="812800"/>
          </a:xfrm>
        </p:grpSpPr>
        <p:sp>
          <p:nvSpPr>
            <p:cNvPr id="394" name="Google Shape;394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40"/>
          <p:cNvGrpSpPr/>
          <p:nvPr/>
        </p:nvGrpSpPr>
        <p:grpSpPr>
          <a:xfrm>
            <a:off x="5375037" y="2635488"/>
            <a:ext cx="538204" cy="540617"/>
            <a:chOff x="1813" y="0"/>
            <a:chExt cx="809173" cy="812800"/>
          </a:xfrm>
        </p:grpSpPr>
        <p:sp>
          <p:nvSpPr>
            <p:cNvPr id="397" name="Google Shape;397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7519316" y="3176104"/>
            <a:ext cx="538204" cy="540617"/>
            <a:chOff x="1813" y="0"/>
            <a:chExt cx="809173" cy="812800"/>
          </a:xfrm>
        </p:grpSpPr>
        <p:sp>
          <p:nvSpPr>
            <p:cNvPr id="400" name="Google Shape;400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2" name="Google Shape;402;p40"/>
          <p:cNvCxnSpPr/>
          <p:nvPr/>
        </p:nvCxnSpPr>
        <p:spPr>
          <a:xfrm rot="848953">
            <a:off x="1592397" y="3164224"/>
            <a:ext cx="1670634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3" name="Google Shape;403;p40"/>
          <p:cNvCxnSpPr/>
          <p:nvPr/>
        </p:nvCxnSpPr>
        <p:spPr>
          <a:xfrm rot="-849110">
            <a:off x="3736689" y="3164226"/>
            <a:ext cx="1670635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4" name="Google Shape;404;p40"/>
          <p:cNvCxnSpPr/>
          <p:nvPr/>
        </p:nvCxnSpPr>
        <p:spPr>
          <a:xfrm rot="848953">
            <a:off x="5880955" y="3164227"/>
            <a:ext cx="1670634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5" name="Google Shape;40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42420">
            <a:off x="315229" y="259522"/>
            <a:ext cx="208070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0"/>
          <p:cNvSpPr txBox="1"/>
          <p:nvPr/>
        </p:nvSpPr>
        <p:spPr>
          <a:xfrm>
            <a:off x="2427715" y="514350"/>
            <a:ext cx="6201936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191919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Add a Timeline Page</a:t>
            </a:r>
            <a:endParaRPr sz="700"/>
          </a:p>
        </p:txBody>
      </p:sp>
      <p:sp>
        <p:nvSpPr>
          <p:cNvPr id="407" name="Google Shape;407;p40"/>
          <p:cNvSpPr txBox="1"/>
          <p:nvPr/>
        </p:nvSpPr>
        <p:spPr>
          <a:xfrm>
            <a:off x="514350" y="3295907"/>
            <a:ext cx="1682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514350" y="3688146"/>
            <a:ext cx="16824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 want to discuss. </a:t>
            </a:r>
            <a:endParaRPr sz="700"/>
          </a:p>
        </p:txBody>
      </p:sp>
      <p:sp>
        <p:nvSpPr>
          <p:cNvPr id="409" name="Google Shape;409;p40"/>
          <p:cNvSpPr txBox="1"/>
          <p:nvPr/>
        </p:nvSpPr>
        <p:spPr>
          <a:xfrm>
            <a:off x="2658629" y="3819782"/>
            <a:ext cx="1682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2658629" y="4212021"/>
            <a:ext cx="16824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 want to discuss. </a:t>
            </a:r>
            <a:endParaRPr sz="700"/>
          </a:p>
        </p:txBody>
      </p:sp>
      <p:sp>
        <p:nvSpPr>
          <p:cNvPr id="411" name="Google Shape;411;p40"/>
          <p:cNvSpPr txBox="1"/>
          <p:nvPr/>
        </p:nvSpPr>
        <p:spPr>
          <a:xfrm>
            <a:off x="6947188" y="3819782"/>
            <a:ext cx="1682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0"/>
          <p:cNvSpPr txBox="1"/>
          <p:nvPr/>
        </p:nvSpPr>
        <p:spPr>
          <a:xfrm>
            <a:off x="6947188" y="4212021"/>
            <a:ext cx="16824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 want to discuss. </a:t>
            </a:r>
            <a:endParaRPr sz="700"/>
          </a:p>
        </p:txBody>
      </p:sp>
      <p:sp>
        <p:nvSpPr>
          <p:cNvPr id="413" name="Google Shape;413;p40"/>
          <p:cNvSpPr txBox="1"/>
          <p:nvPr/>
        </p:nvSpPr>
        <p:spPr>
          <a:xfrm>
            <a:off x="4802909" y="3295907"/>
            <a:ext cx="1682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4802909" y="3688146"/>
            <a:ext cx="16824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1"/>
          <p:cNvPicPr preferRelativeResize="0"/>
          <p:nvPr/>
        </p:nvPicPr>
        <p:blipFill rotWithShape="1">
          <a:blip r:embed="rId4">
            <a:alphaModFix/>
          </a:blip>
          <a:srcRect b="7091" l="0" r="0" t="7092"/>
          <a:stretch/>
        </p:blipFill>
        <p:spPr>
          <a:xfrm>
            <a:off x="6588434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1"/>
          <p:cNvPicPr preferRelativeResize="0"/>
          <p:nvPr/>
        </p:nvPicPr>
        <p:blipFill rotWithShape="1">
          <a:blip r:embed="rId5">
            <a:alphaModFix/>
          </a:blip>
          <a:srcRect b="7091" l="0" r="0" t="7092"/>
          <a:stretch/>
        </p:blipFill>
        <p:spPr>
          <a:xfrm>
            <a:off x="965633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1"/>
          <p:cNvPicPr preferRelativeResize="0"/>
          <p:nvPr/>
        </p:nvPicPr>
        <p:blipFill rotWithShape="1">
          <a:blip r:embed="rId6">
            <a:alphaModFix/>
          </a:blip>
          <a:srcRect b="7091" l="0" r="0" t="7092"/>
          <a:stretch/>
        </p:blipFill>
        <p:spPr>
          <a:xfrm>
            <a:off x="2877517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1"/>
          <p:cNvPicPr preferRelativeResize="0"/>
          <p:nvPr/>
        </p:nvPicPr>
        <p:blipFill rotWithShape="1">
          <a:blip r:embed="rId7">
            <a:alphaModFix/>
          </a:blip>
          <a:srcRect b="7091" l="0" r="0" t="7092"/>
          <a:stretch/>
        </p:blipFill>
        <p:spPr>
          <a:xfrm>
            <a:off x="4661176" y="3588423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/>
          <p:cNvPicPr preferRelativeResize="0"/>
          <p:nvPr/>
        </p:nvPicPr>
        <p:blipFill rotWithShape="1">
          <a:blip r:embed="rId8">
            <a:alphaModFix/>
          </a:blip>
          <a:srcRect b="0" l="24136" r="24136" t="0"/>
          <a:stretch/>
        </p:blipFill>
        <p:spPr>
          <a:xfrm>
            <a:off x="1686163" y="2791597"/>
            <a:ext cx="353356" cy="45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 rotWithShape="1">
          <a:blip r:embed="rId9">
            <a:alphaModFix/>
          </a:blip>
          <a:srcRect b="1698" l="0" r="0" t="1698"/>
          <a:stretch/>
        </p:blipFill>
        <p:spPr>
          <a:xfrm>
            <a:off x="3778850" y="1999774"/>
            <a:ext cx="353356" cy="45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1"/>
          <p:cNvPicPr preferRelativeResize="0"/>
          <p:nvPr/>
        </p:nvPicPr>
        <p:blipFill rotWithShape="1">
          <a:blip r:embed="rId10">
            <a:alphaModFix/>
          </a:blip>
          <a:srcRect b="7011" l="0" r="0" t="7012"/>
          <a:stretch/>
        </p:blipFill>
        <p:spPr>
          <a:xfrm>
            <a:off x="5375335" y="2791597"/>
            <a:ext cx="353356" cy="455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41"/>
          <p:cNvGrpSpPr/>
          <p:nvPr/>
        </p:nvGrpSpPr>
        <p:grpSpPr>
          <a:xfrm>
            <a:off x="4132206" y="1949043"/>
            <a:ext cx="2164506" cy="2215238"/>
            <a:chOff x="0" y="-19050"/>
            <a:chExt cx="812800" cy="831850"/>
          </a:xfrm>
        </p:grpSpPr>
        <p:sp>
          <p:nvSpPr>
            <p:cNvPr id="428" name="Google Shape;428;p41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</p:sp>
        <p:sp>
          <p:nvSpPr>
            <p:cNvPr id="429" name="Google Shape;429;p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/>
            </a:p>
          </p:txBody>
        </p:sp>
      </p:grpSp>
      <p:grpSp>
        <p:nvGrpSpPr>
          <p:cNvPr id="430" name="Google Shape;430;p41"/>
          <p:cNvGrpSpPr/>
          <p:nvPr/>
        </p:nvGrpSpPr>
        <p:grpSpPr>
          <a:xfrm>
            <a:off x="2039519" y="2742524"/>
            <a:ext cx="2164506" cy="2215238"/>
            <a:chOff x="0" y="-19050"/>
            <a:chExt cx="812800" cy="831850"/>
          </a:xfrm>
        </p:grpSpPr>
        <p:sp>
          <p:nvSpPr>
            <p:cNvPr id="431" name="Google Shape;431;p41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327EEC"/>
            </a:solidFill>
            <a:ln>
              <a:noFill/>
            </a:ln>
          </p:spPr>
        </p:sp>
        <p:sp>
          <p:nvSpPr>
            <p:cNvPr id="432" name="Google Shape;432;p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/>
            </a:p>
          </p:txBody>
        </p:sp>
      </p:grpSp>
      <p:grpSp>
        <p:nvGrpSpPr>
          <p:cNvPr id="433" name="Google Shape;433;p41"/>
          <p:cNvGrpSpPr/>
          <p:nvPr/>
        </p:nvGrpSpPr>
        <p:grpSpPr>
          <a:xfrm>
            <a:off x="5728691" y="2742524"/>
            <a:ext cx="2164506" cy="2215238"/>
            <a:chOff x="0" y="-19050"/>
            <a:chExt cx="812800" cy="831850"/>
          </a:xfrm>
        </p:grpSpPr>
        <p:sp>
          <p:nvSpPr>
            <p:cNvPr id="434" name="Google Shape;434;p41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327EEC"/>
            </a:solidFill>
            <a:ln>
              <a:noFill/>
            </a:ln>
          </p:spPr>
        </p:sp>
        <p:sp>
          <p:nvSpPr>
            <p:cNvPr id="435" name="Google Shape;435;p4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/>
            </a:p>
          </p:txBody>
        </p:sp>
      </p:grpSp>
      <p:sp>
        <p:nvSpPr>
          <p:cNvPr id="436" name="Google Shape;436;p41"/>
          <p:cNvSpPr/>
          <p:nvPr/>
        </p:nvSpPr>
        <p:spPr>
          <a:xfrm>
            <a:off x="1318989" y="3588423"/>
            <a:ext cx="1243129" cy="455132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7D96A"/>
          </a:solidFill>
          <a:ln>
            <a:noFill/>
          </a:ln>
        </p:spPr>
      </p:sp>
      <p:sp>
        <p:nvSpPr>
          <p:cNvPr id="437" name="Google Shape;437;p41"/>
          <p:cNvSpPr txBox="1"/>
          <p:nvPr/>
        </p:nvSpPr>
        <p:spPr>
          <a:xfrm>
            <a:off x="2028389" y="1904392"/>
            <a:ext cx="21645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  <p:sp>
        <p:nvSpPr>
          <p:cNvPr id="438" name="Google Shape;438;p41"/>
          <p:cNvSpPr/>
          <p:nvPr/>
        </p:nvSpPr>
        <p:spPr>
          <a:xfrm>
            <a:off x="3230874" y="3588423"/>
            <a:ext cx="1243129" cy="455132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7D96A"/>
          </a:solidFill>
          <a:ln>
            <a:noFill/>
          </a:ln>
        </p:spPr>
      </p:sp>
      <p:sp>
        <p:nvSpPr>
          <p:cNvPr id="439" name="Google Shape;439;p41"/>
          <p:cNvSpPr txBox="1"/>
          <p:nvPr/>
        </p:nvSpPr>
        <p:spPr>
          <a:xfrm>
            <a:off x="3234112" y="2708380"/>
            <a:ext cx="21645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  <p:grpSp>
        <p:nvGrpSpPr>
          <p:cNvPr id="440" name="Google Shape;440;p41"/>
          <p:cNvGrpSpPr/>
          <p:nvPr/>
        </p:nvGrpSpPr>
        <p:grpSpPr>
          <a:xfrm>
            <a:off x="5014532" y="1904392"/>
            <a:ext cx="2878520" cy="2215350"/>
            <a:chOff x="0" y="-632381"/>
            <a:chExt cx="1080931" cy="831900"/>
          </a:xfrm>
        </p:grpSpPr>
        <p:sp>
          <p:nvSpPr>
            <p:cNvPr id="441" name="Google Shape;441;p41"/>
            <p:cNvSpPr/>
            <p:nvPr/>
          </p:nvSpPr>
          <p:spPr>
            <a:xfrm>
              <a:off x="0" y="0"/>
              <a:ext cx="466811" cy="170908"/>
            </a:xfrm>
            <a:custGeom>
              <a:rect b="b" l="l" r="r" t="t"/>
              <a:pathLst>
                <a:path extrusionOk="0" h="170908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0908"/>
                  </a:lnTo>
                  <a:lnTo>
                    <a:pt x="0" y="170908"/>
                  </a:lnTo>
                  <a:close/>
                </a:path>
              </a:pathLst>
            </a:custGeom>
            <a:solidFill>
              <a:srgbClr val="F7D96A"/>
            </a:solidFill>
            <a:ln>
              <a:noFill/>
            </a:ln>
          </p:spPr>
        </p:sp>
        <p:sp>
          <p:nvSpPr>
            <p:cNvPr id="442" name="Google Shape;442;p41"/>
            <p:cNvSpPr txBox="1"/>
            <p:nvPr/>
          </p:nvSpPr>
          <p:spPr>
            <a:xfrm>
              <a:off x="268231" y="-632381"/>
              <a:ext cx="812700" cy="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Job Title</a:t>
              </a:r>
              <a:endParaRPr sz="700"/>
            </a:p>
          </p:txBody>
        </p:sp>
      </p:grpSp>
      <p:sp>
        <p:nvSpPr>
          <p:cNvPr id="443" name="Google Shape;443;p41"/>
          <p:cNvSpPr/>
          <p:nvPr/>
        </p:nvSpPr>
        <p:spPr>
          <a:xfrm>
            <a:off x="6941790" y="3588423"/>
            <a:ext cx="1243118" cy="455128"/>
          </a:xfrm>
          <a:custGeom>
            <a:rect b="b" l="l" r="r" t="t"/>
            <a:pathLst>
              <a:path extrusionOk="0" h="170908" w="466811">
                <a:moveTo>
                  <a:pt x="0" y="0"/>
                </a:moveTo>
                <a:lnTo>
                  <a:pt x="466811" y="0"/>
                </a:lnTo>
                <a:lnTo>
                  <a:pt x="466811" y="170908"/>
                </a:lnTo>
                <a:lnTo>
                  <a:pt x="0" y="170908"/>
                </a:lnTo>
                <a:close/>
              </a:path>
            </a:pathLst>
          </a:custGeom>
          <a:solidFill>
            <a:srgbClr val="F7D96A"/>
          </a:solidFill>
          <a:ln>
            <a:noFill/>
          </a:ln>
        </p:spPr>
      </p:sp>
      <p:sp>
        <p:nvSpPr>
          <p:cNvPr id="444" name="Google Shape;444;p41"/>
          <p:cNvSpPr txBox="1"/>
          <p:nvPr/>
        </p:nvSpPr>
        <p:spPr>
          <a:xfrm>
            <a:off x="6941790" y="2708380"/>
            <a:ext cx="21642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  <p:cxnSp>
        <p:nvCxnSpPr>
          <p:cNvPr id="445" name="Google Shape;445;p41"/>
          <p:cNvCxnSpPr/>
          <p:nvPr/>
        </p:nvCxnSpPr>
        <p:spPr>
          <a:xfrm rot="10800000">
            <a:off x="2652800" y="2607306"/>
            <a:ext cx="3702218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41"/>
          <p:cNvCxnSpPr/>
          <p:nvPr/>
        </p:nvCxnSpPr>
        <p:spPr>
          <a:xfrm rot="-5399924">
            <a:off x="4527502" y="2526344"/>
            <a:ext cx="1524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41"/>
          <p:cNvCxnSpPr/>
          <p:nvPr/>
        </p:nvCxnSpPr>
        <p:spPr>
          <a:xfrm rot="-5400000">
            <a:off x="6262044" y="2700281"/>
            <a:ext cx="17642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41"/>
          <p:cNvCxnSpPr/>
          <p:nvPr/>
        </p:nvCxnSpPr>
        <p:spPr>
          <a:xfrm rot="-5468555">
            <a:off x="2571016" y="2700203"/>
            <a:ext cx="17661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41"/>
          <p:cNvCxnSpPr/>
          <p:nvPr/>
        </p:nvCxnSpPr>
        <p:spPr>
          <a:xfrm rot="10800000">
            <a:off x="2049044" y="3432388"/>
            <a:ext cx="136966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41"/>
          <p:cNvCxnSpPr/>
          <p:nvPr/>
        </p:nvCxnSpPr>
        <p:spPr>
          <a:xfrm rot="-5400000">
            <a:off x="2564321" y="3340388"/>
            <a:ext cx="19352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41"/>
          <p:cNvCxnSpPr/>
          <p:nvPr/>
        </p:nvCxnSpPr>
        <p:spPr>
          <a:xfrm rot="-5512041">
            <a:off x="3343249" y="3510188"/>
            <a:ext cx="14615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41"/>
          <p:cNvCxnSpPr/>
          <p:nvPr/>
        </p:nvCxnSpPr>
        <p:spPr>
          <a:xfrm rot="-5400000">
            <a:off x="1966265" y="3505643"/>
            <a:ext cx="1560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41"/>
          <p:cNvCxnSpPr/>
          <p:nvPr/>
        </p:nvCxnSpPr>
        <p:spPr>
          <a:xfrm rot="10800000">
            <a:off x="5738079" y="3430730"/>
            <a:ext cx="1369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41"/>
          <p:cNvCxnSpPr/>
          <p:nvPr/>
        </p:nvCxnSpPr>
        <p:spPr>
          <a:xfrm rot="-5400000">
            <a:off x="6254322" y="3339559"/>
            <a:ext cx="19186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41"/>
          <p:cNvCxnSpPr/>
          <p:nvPr/>
        </p:nvCxnSpPr>
        <p:spPr>
          <a:xfrm rot="-5512041">
            <a:off x="7032421" y="3508530"/>
            <a:ext cx="14615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41"/>
          <p:cNvCxnSpPr/>
          <p:nvPr/>
        </p:nvCxnSpPr>
        <p:spPr>
          <a:xfrm rot="-5400000">
            <a:off x="5655436" y="3503985"/>
            <a:ext cx="156035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7" name="Google Shape;457;p41"/>
          <p:cNvSpPr txBox="1"/>
          <p:nvPr/>
        </p:nvSpPr>
        <p:spPr>
          <a:xfrm>
            <a:off x="514350" y="514350"/>
            <a:ext cx="8115300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Add a Chart Page</a:t>
            </a:r>
            <a:endParaRPr sz="700"/>
          </a:p>
        </p:txBody>
      </p:sp>
      <p:pic>
        <p:nvPicPr>
          <p:cNvPr id="458" name="Google Shape;458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7221266" y="1571625"/>
            <a:ext cx="192273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1"/>
          <p:cNvSpPr txBox="1"/>
          <p:nvPr/>
        </p:nvSpPr>
        <p:spPr>
          <a:xfrm>
            <a:off x="1319011" y="2708380"/>
            <a:ext cx="21645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  <p:sp>
        <p:nvSpPr>
          <p:cNvPr id="460" name="Google Shape;460;p41"/>
          <p:cNvSpPr txBox="1"/>
          <p:nvPr/>
        </p:nvSpPr>
        <p:spPr>
          <a:xfrm>
            <a:off x="5026690" y="2708380"/>
            <a:ext cx="21642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  <p:sp>
        <p:nvSpPr>
          <p:cNvPr id="461" name="Google Shape;461;p41"/>
          <p:cNvSpPr txBox="1"/>
          <p:nvPr/>
        </p:nvSpPr>
        <p:spPr>
          <a:xfrm>
            <a:off x="4130540" y="1119742"/>
            <a:ext cx="21642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Job Title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7" name="Google Shape;467;p42"/>
          <p:cNvGraphicFramePr/>
          <p:nvPr/>
        </p:nvGraphicFramePr>
        <p:xfrm>
          <a:off x="513832" y="5757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{50400FFB-D282-4EA2-8DDB-A58ABBA158B4}</a:tableStyleId>
              </a:tblPr>
              <a:tblGrid>
                <a:gridCol w="2028825"/>
                <a:gridCol w="2094525"/>
                <a:gridCol w="1963100"/>
                <a:gridCol w="2028825"/>
              </a:tblGrid>
              <a:tr h="681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endParaRPr b="1" sz="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D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</a:t>
                      </a:r>
                      <a:endParaRPr b="1" sz="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 b="1" sz="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D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none" cap="none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 b="1" sz="6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F63"/>
                    </a:solidFill>
                  </a:tcPr>
                </a:tc>
              </a:tr>
              <a:tr h="39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STRENGTHS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D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WEAKNESSES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F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OPPORTUNITIES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D3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 u="none" cap="none" strike="noStrike">
                          <a:solidFill>
                            <a:srgbClr val="191919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THREATS</a:t>
                      </a:r>
                      <a:endParaRPr sz="600" u="none" cap="none" strike="noStrike"/>
                    </a:p>
                  </a:txBody>
                  <a:tcPr marT="22875" marB="22875" marR="45725" marL="45725">
                    <a:lnL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4F63"/>
                    </a:solidFill>
                  </a:tcPr>
                </a:tc>
              </a:tr>
              <a:tr h="289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cap="none" strike="noStrike"/>
                        <a:t>What are you doing well? </a:t>
                      </a:r>
                      <a:endParaRPr sz="7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What sets you apart? What are your good qualities?</a:t>
                      </a:r>
                      <a:endParaRPr sz="700"/>
                    </a:p>
                  </a:txBody>
                  <a:tcPr marT="22875" marB="22875" marR="45725" marL="457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Where do you need to improve? </a:t>
                      </a:r>
                      <a:endParaRPr sz="7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Are resources adequate? What do others do better than you?</a:t>
                      </a:r>
                      <a:endParaRPr sz="700"/>
                    </a:p>
                  </a:txBody>
                  <a:tcPr marT="22875" marB="22875" marR="45725" marL="457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What are your goals? </a:t>
                      </a:r>
                      <a:endParaRPr sz="7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Are demands shifting? How can it be improved?</a:t>
                      </a:r>
                      <a:endParaRPr sz="700"/>
                    </a:p>
                  </a:txBody>
                  <a:tcPr marT="22875" marB="22875" marR="45725" marL="457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What are the blockers you're facing? </a:t>
                      </a:r>
                      <a:endParaRPr sz="7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What are factors outside of your control?</a:t>
                      </a:r>
                      <a:endParaRPr sz="700"/>
                    </a:p>
                  </a:txBody>
                  <a:tcPr marT="22875" marB="22875" marR="45725" marL="457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68" name="Google Shape;46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2651" y="3024913"/>
            <a:ext cx="1052105" cy="190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0851" y="3797152"/>
            <a:ext cx="2071425" cy="113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87413">
            <a:off x="187557" y="3668653"/>
            <a:ext cx="922440" cy="139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43"/>
          <p:cNvGrpSpPr/>
          <p:nvPr/>
        </p:nvGrpSpPr>
        <p:grpSpPr>
          <a:xfrm>
            <a:off x="1864537" y="1623743"/>
            <a:ext cx="5414927" cy="1484597"/>
            <a:chOff x="0" y="0"/>
            <a:chExt cx="14439805" cy="3958925"/>
          </a:xfrm>
        </p:grpSpPr>
        <p:sp>
          <p:nvSpPr>
            <p:cNvPr id="477" name="Google Shape;477;p43"/>
            <p:cNvSpPr txBox="1"/>
            <p:nvPr/>
          </p:nvSpPr>
          <p:spPr>
            <a:xfrm>
              <a:off x="0" y="0"/>
              <a:ext cx="14439805" cy="17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200" u="none" cap="none" strike="noStrike">
                  <a:solidFill>
                    <a:srgbClr val="327EEC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rPr>
                <a:t>Thank you!</a:t>
              </a:r>
              <a:endParaRPr sz="700"/>
            </a:p>
          </p:txBody>
        </p:sp>
        <p:sp>
          <p:nvSpPr>
            <p:cNvPr id="478" name="Google Shape;478;p43"/>
            <p:cNvSpPr txBox="1"/>
            <p:nvPr/>
          </p:nvSpPr>
          <p:spPr>
            <a:xfrm>
              <a:off x="2632993" y="2502200"/>
              <a:ext cx="9173818" cy="145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Write a closing statement or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call-to-action here.</a:t>
              </a:r>
              <a:endParaRPr sz="700"/>
            </a:p>
          </p:txBody>
        </p:sp>
      </p:grpSp>
      <p:pic>
        <p:nvPicPr>
          <p:cNvPr id="479" name="Google Shape;47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2404" y="2573068"/>
            <a:ext cx="296724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701" y="2505075"/>
            <a:ext cx="13316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6"/>
          <p:cNvGrpSpPr/>
          <p:nvPr/>
        </p:nvGrpSpPr>
        <p:grpSpPr>
          <a:xfrm>
            <a:off x="553269" y="2244225"/>
            <a:ext cx="1803400" cy="1909070"/>
            <a:chOff x="0" y="-47625"/>
            <a:chExt cx="812800" cy="860425"/>
          </a:xfrm>
        </p:grpSpPr>
        <p:sp>
          <p:nvSpPr>
            <p:cNvPr id="141" name="Google Shape;141;p26"/>
            <p:cNvSpPr/>
            <p:nvPr/>
          </p:nvSpPr>
          <p:spPr>
            <a:xfrm>
              <a:off x="0" y="0"/>
              <a:ext cx="812800" cy="271887"/>
            </a:xfrm>
            <a:custGeom>
              <a:rect b="b" l="l" r="r" t="t"/>
              <a:pathLst>
                <a:path extrusionOk="0" h="2718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1887"/>
                  </a:lnTo>
                  <a:lnTo>
                    <a:pt x="0" y="271887"/>
                  </a:lnTo>
                  <a:close/>
                </a:path>
              </a:pathLst>
            </a:custGeom>
            <a:solidFill>
              <a:srgbClr val="FAA307"/>
            </a:solidFill>
            <a:ln>
              <a:noFill/>
            </a:ln>
          </p:spPr>
        </p:sp>
        <p:sp>
          <p:nvSpPr>
            <p:cNvPr id="142" name="Google Shape;142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26"/>
          <p:cNvGrpSpPr/>
          <p:nvPr/>
        </p:nvGrpSpPr>
        <p:grpSpPr>
          <a:xfrm>
            <a:off x="3286674" y="2244225"/>
            <a:ext cx="1803400" cy="1909070"/>
            <a:chOff x="0" y="-47625"/>
            <a:chExt cx="812800" cy="860425"/>
          </a:xfrm>
        </p:grpSpPr>
        <p:sp>
          <p:nvSpPr>
            <p:cNvPr id="144" name="Google Shape;144;p26"/>
            <p:cNvSpPr/>
            <p:nvPr/>
          </p:nvSpPr>
          <p:spPr>
            <a:xfrm>
              <a:off x="0" y="0"/>
              <a:ext cx="812800" cy="271887"/>
            </a:xfrm>
            <a:custGeom>
              <a:rect b="b" l="l" r="r" t="t"/>
              <a:pathLst>
                <a:path extrusionOk="0" h="2718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1887"/>
                  </a:lnTo>
                  <a:lnTo>
                    <a:pt x="0" y="271887"/>
                  </a:lnTo>
                  <a:close/>
                </a:path>
              </a:pathLst>
            </a:custGeom>
            <a:solidFill>
              <a:srgbClr val="E52155"/>
            </a:solidFill>
            <a:ln>
              <a:noFill/>
            </a:ln>
          </p:spPr>
        </p:sp>
        <p:sp>
          <p:nvSpPr>
            <p:cNvPr id="145" name="Google Shape;145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26"/>
          <p:cNvGrpSpPr/>
          <p:nvPr/>
        </p:nvGrpSpPr>
        <p:grpSpPr>
          <a:xfrm>
            <a:off x="6216696" y="2244225"/>
            <a:ext cx="1803400" cy="1909070"/>
            <a:chOff x="0" y="-47625"/>
            <a:chExt cx="812800" cy="860425"/>
          </a:xfrm>
        </p:grpSpPr>
        <p:sp>
          <p:nvSpPr>
            <p:cNvPr id="147" name="Google Shape;147;p26"/>
            <p:cNvSpPr/>
            <p:nvPr/>
          </p:nvSpPr>
          <p:spPr>
            <a:xfrm>
              <a:off x="0" y="0"/>
              <a:ext cx="812800" cy="271887"/>
            </a:xfrm>
            <a:custGeom>
              <a:rect b="b" l="l" r="r" t="t"/>
              <a:pathLst>
                <a:path extrusionOk="0" h="27188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1887"/>
                  </a:lnTo>
                  <a:lnTo>
                    <a:pt x="0" y="271887"/>
                  </a:lnTo>
                  <a:close/>
                </a:path>
              </a:pathLst>
            </a:custGeom>
            <a:solidFill>
              <a:srgbClr val="327EEC"/>
            </a:solidFill>
            <a:ln>
              <a:noFill/>
            </a:ln>
          </p:spPr>
        </p:sp>
        <p:sp>
          <p:nvSpPr>
            <p:cNvPr id="148" name="Google Shape;148;p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710965" y="603915"/>
            <a:ext cx="7722069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How to Use This Presentation</a:t>
            </a:r>
            <a:endParaRPr sz="700"/>
          </a:p>
        </p:txBody>
      </p:sp>
      <p:sp>
        <p:nvSpPr>
          <p:cNvPr id="151" name="Google Shape;151;p26"/>
          <p:cNvSpPr txBox="1"/>
          <p:nvPr/>
        </p:nvSpPr>
        <p:spPr>
          <a:xfrm>
            <a:off x="553269" y="3168968"/>
            <a:ext cx="2418251" cy="1459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"Google Slides" button below this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preview. 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"Make a copy."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Google account.</a:t>
            </a:r>
            <a:endParaRPr sz="700"/>
          </a:p>
        </p:txBody>
      </p:sp>
      <p:sp>
        <p:nvSpPr>
          <p:cNvPr id="152" name="Google Shape;152;p26"/>
          <p:cNvSpPr txBox="1"/>
          <p:nvPr/>
        </p:nvSpPr>
        <p:spPr>
          <a:xfrm>
            <a:off x="734778" y="2523014"/>
            <a:ext cx="1503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Google Slides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6398205" y="2523014"/>
            <a:ext cx="681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Canva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6216696" y="3168968"/>
            <a:ext cx="2374035" cy="10409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"Canva" button under this presentation preview.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need to sign in to your Canva account.</a:t>
            </a:r>
            <a:endParaRPr sz="700"/>
          </a:p>
        </p:txBody>
      </p:sp>
      <p:sp>
        <p:nvSpPr>
          <p:cNvPr id="155" name="Google Shape;155;p26"/>
          <p:cNvSpPr txBox="1"/>
          <p:nvPr/>
        </p:nvSpPr>
        <p:spPr>
          <a:xfrm>
            <a:off x="3468184" y="2523014"/>
            <a:ext cx="1231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PowerPoint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3286675" y="3168968"/>
            <a:ext cx="2570650" cy="1250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"PowerPoint" button below this presentation preview. 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editing your presentation.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and install the fonts used in this presentation as listed on the next page.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4"/>
          <p:cNvSpPr txBox="1"/>
          <p:nvPr/>
        </p:nvSpPr>
        <p:spPr>
          <a:xfrm>
            <a:off x="514350" y="3711146"/>
            <a:ext cx="6325974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rgbClr val="E52155"/>
                </a:solidFill>
                <a:latin typeface="Rubik"/>
                <a:ea typeface="Rubik"/>
                <a:cs typeface="Rubik"/>
                <a:sym typeface="Rubik"/>
              </a:rPr>
              <a:t>Happy designing! </a:t>
            </a:r>
            <a:endParaRPr sz="700"/>
          </a:p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0988" y="2123192"/>
            <a:ext cx="2943773" cy="295451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4"/>
          <p:cNvSpPr txBox="1"/>
          <p:nvPr/>
        </p:nvSpPr>
        <p:spPr>
          <a:xfrm>
            <a:off x="514350" y="2936610"/>
            <a:ext cx="5526630" cy="493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1" marL="3048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SlidesCarnival for the presentation template</a:t>
            </a:r>
            <a:endParaRPr sz="700"/>
          </a:p>
          <a:p>
            <a:pPr indent="-152400" lvl="1" marL="30480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 for the photos</a:t>
            </a:r>
            <a:endParaRPr sz="700"/>
          </a:p>
        </p:txBody>
      </p:sp>
      <p:sp>
        <p:nvSpPr>
          <p:cNvPr id="489" name="Google Shape;489;p44"/>
          <p:cNvSpPr txBox="1"/>
          <p:nvPr/>
        </p:nvSpPr>
        <p:spPr>
          <a:xfrm>
            <a:off x="514350" y="514350"/>
            <a:ext cx="5196787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700" u="none" cap="none" strike="noStrike">
                <a:solidFill>
                  <a:srgbClr val="E52155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Credits</a:t>
            </a:r>
            <a:endParaRPr sz="700"/>
          </a:p>
        </p:txBody>
      </p:sp>
      <p:sp>
        <p:nvSpPr>
          <p:cNvPr id="490" name="Google Shape;490;p44"/>
          <p:cNvSpPr txBox="1"/>
          <p:nvPr/>
        </p:nvSpPr>
        <p:spPr>
          <a:xfrm>
            <a:off x="514350" y="2007580"/>
            <a:ext cx="5526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5"/>
          <p:cNvSpPr txBox="1"/>
          <p:nvPr/>
        </p:nvSpPr>
        <p:spPr>
          <a:xfrm>
            <a:off x="514350" y="2557463"/>
            <a:ext cx="666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uses the following free fonts: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p45"/>
          <p:cNvSpPr txBox="1"/>
          <p:nvPr/>
        </p:nvSpPr>
        <p:spPr>
          <a:xfrm>
            <a:off x="514350" y="3903321"/>
            <a:ext cx="7268949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00" u="none" cap="none" strike="noStrike">
                <a:solidFill>
                  <a:srgbClr val="327EEC"/>
                </a:solidFill>
                <a:latin typeface="Rubik"/>
                <a:ea typeface="Rubik"/>
                <a:cs typeface="Rubik"/>
                <a:sym typeface="Rubik"/>
              </a:rPr>
              <a:t>You can find these fonts online too. Happy designing! </a:t>
            </a:r>
            <a:endParaRPr sz="700"/>
          </a:p>
        </p:txBody>
      </p:sp>
      <p:sp>
        <p:nvSpPr>
          <p:cNvPr id="498" name="Google Shape;498;p45"/>
          <p:cNvSpPr txBox="1"/>
          <p:nvPr/>
        </p:nvSpPr>
        <p:spPr>
          <a:xfrm>
            <a:off x="514350" y="514350"/>
            <a:ext cx="5196787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7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Fonts In this Presentation</a:t>
            </a:r>
            <a:endParaRPr sz="700"/>
          </a:p>
        </p:txBody>
      </p:sp>
      <p:sp>
        <p:nvSpPr>
          <p:cNvPr id="499" name="Google Shape;499;p45"/>
          <p:cNvSpPr txBox="1"/>
          <p:nvPr/>
        </p:nvSpPr>
        <p:spPr>
          <a:xfrm>
            <a:off x="514350" y="2961592"/>
            <a:ext cx="63261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 </a:t>
            </a:r>
            <a:r>
              <a:rPr b="0" i="0" lang="en" sz="1200" u="none" cap="none" strike="noStrike">
                <a:solidFill>
                  <a:srgbClr val="FF4F63"/>
                </a:solidFill>
                <a:latin typeface="Arial"/>
                <a:ea typeface="Arial"/>
                <a:cs typeface="Arial"/>
                <a:sym typeface="Arial"/>
              </a:rPr>
              <a:t>Playfair Display Black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 </a:t>
            </a:r>
            <a:r>
              <a:rPr lang="en" sz="1200">
                <a:solidFill>
                  <a:srgbClr val="FF4F63"/>
                </a:solidFill>
              </a:rPr>
              <a:t>Lato Bold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Subtitles: </a:t>
            </a:r>
            <a:r>
              <a:rPr lang="en" sz="1200">
                <a:solidFill>
                  <a:srgbClr val="FF4F63"/>
                </a:solidFill>
              </a:rPr>
              <a:t>Lato Bold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 </a:t>
            </a:r>
            <a:r>
              <a:rPr b="0" i="0" lang="en" sz="1200" u="none" cap="none" strike="noStrike">
                <a:solidFill>
                  <a:srgbClr val="FF4F63"/>
                </a:solidFill>
                <a:latin typeface="Arial"/>
                <a:ea typeface="Arial"/>
                <a:cs typeface="Arial"/>
                <a:sym typeface="Arial"/>
              </a:rPr>
              <a:t>Rubik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5360" y="824580"/>
            <a:ext cx="423549" cy="36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763" y="798706"/>
            <a:ext cx="289688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4836" y="798706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2378" y="850454"/>
            <a:ext cx="508510" cy="31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26815" y="820866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34423" y="820866"/>
            <a:ext cx="411316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81666" y="820866"/>
            <a:ext cx="248012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34838" y="1585828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55019" y="1585828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65604" y="798706"/>
            <a:ext cx="30103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02444" y="1563667"/>
            <a:ext cx="413732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85031" y="1563667"/>
            <a:ext cx="43581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35772" y="1563667"/>
            <a:ext cx="341121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114658" y="1563667"/>
            <a:ext cx="412975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928980" y="1563667"/>
            <a:ext cx="36532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124315" y="1621446"/>
            <a:ext cx="505335" cy="30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708768" y="2348644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55019" y="2348644"/>
            <a:ext cx="483722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27369" y="3108021"/>
            <a:ext cx="465989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394796" y="2348644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080824" y="2348644"/>
            <a:ext cx="41524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766096" y="2348644"/>
            <a:ext cx="45217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488298" y="2350447"/>
            <a:ext cx="332915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124315" y="2420075"/>
            <a:ext cx="475398" cy="2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2546" y="3109824"/>
            <a:ext cx="300673" cy="41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152408" y="3109825"/>
            <a:ext cx="386901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768498" y="3136142"/>
            <a:ext cx="262951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260638" y="3174537"/>
            <a:ext cx="470193" cy="28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960019" y="3136142"/>
            <a:ext cx="455915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645123" y="3136142"/>
            <a:ext cx="359759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5182359" y="3900982"/>
            <a:ext cx="351702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533295" y="3864402"/>
            <a:ext cx="372086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234071" y="3136142"/>
            <a:ext cx="359759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997778" y="3864402"/>
            <a:ext cx="258539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4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811038" y="3900982"/>
            <a:ext cx="205097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6293114" y="3954529"/>
            <a:ext cx="300139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870231" y="3954529"/>
            <a:ext cx="366837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7514046" y="3954529"/>
            <a:ext cx="428771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219795" y="3900982"/>
            <a:ext cx="356145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6"/>
          <p:cNvSpPr txBox="1"/>
          <p:nvPr/>
        </p:nvSpPr>
        <p:spPr>
          <a:xfrm>
            <a:off x="514350" y="514350"/>
            <a:ext cx="2529566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Resource </a:t>
            </a:r>
            <a:endParaRPr sz="700"/>
          </a:p>
          <a:p>
            <a:pPr indent="0" lvl="0" marL="0" marR="0" rtl="0" algn="just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Page</a:t>
            </a:r>
            <a:endParaRPr sz="700"/>
          </a:p>
        </p:txBody>
      </p:sp>
      <p:sp>
        <p:nvSpPr>
          <p:cNvPr id="545" name="Google Shape;545;p46"/>
          <p:cNvSpPr txBox="1"/>
          <p:nvPr/>
        </p:nvSpPr>
        <p:spPr>
          <a:xfrm>
            <a:off x="514350" y="3453814"/>
            <a:ext cx="2529566" cy="1175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Use these design resources in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your Canva Presentation.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Don't forget to delete this page before presenting. 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144" y="948680"/>
            <a:ext cx="1887712" cy="4480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7"/>
          <p:cNvSpPr txBox="1"/>
          <p:nvPr/>
        </p:nvSpPr>
        <p:spPr>
          <a:xfrm>
            <a:off x="1978213" y="1891552"/>
            <a:ext cx="519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Free templates for all your presentation needs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3" name="Google Shape;553;p47"/>
          <p:cNvSpPr txBox="1"/>
          <p:nvPr/>
        </p:nvSpPr>
        <p:spPr>
          <a:xfrm>
            <a:off x="514350" y="3810000"/>
            <a:ext cx="1919521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For PowerPoint, Google Slides, and Canva</a:t>
            </a:r>
            <a:endParaRPr sz="700"/>
          </a:p>
        </p:txBody>
      </p:sp>
      <p:sp>
        <p:nvSpPr>
          <p:cNvPr id="554" name="Google Shape;554;p47"/>
          <p:cNvSpPr txBox="1"/>
          <p:nvPr/>
        </p:nvSpPr>
        <p:spPr>
          <a:xfrm>
            <a:off x="2529576" y="3810000"/>
            <a:ext cx="1919521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100% free for personal or commercial use</a:t>
            </a:r>
            <a:endParaRPr sz="700"/>
          </a:p>
        </p:txBody>
      </p:sp>
      <p:sp>
        <p:nvSpPr>
          <p:cNvPr id="555" name="Google Shape;555;p47"/>
          <p:cNvSpPr txBox="1"/>
          <p:nvPr/>
        </p:nvSpPr>
        <p:spPr>
          <a:xfrm>
            <a:off x="4576606" y="3810000"/>
            <a:ext cx="1919521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Ready to use, professional, and customizable</a:t>
            </a:r>
            <a:endParaRPr sz="700"/>
          </a:p>
        </p:txBody>
      </p:sp>
      <p:sp>
        <p:nvSpPr>
          <p:cNvPr id="556" name="Google Shape;556;p47"/>
          <p:cNvSpPr txBox="1"/>
          <p:nvPr/>
        </p:nvSpPr>
        <p:spPr>
          <a:xfrm>
            <a:off x="6733508" y="3810000"/>
            <a:ext cx="1919521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Blow your audience away with attractive visuals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3013" y="0"/>
            <a:ext cx="40909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9273" y="898041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555998" y="571965"/>
            <a:ext cx="45532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Download This Presentation As A PowerPoint Template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In 3 Steps</a:t>
            </a:r>
            <a:endParaRPr sz="700"/>
          </a:p>
        </p:txBody>
      </p:sp>
      <p:sp>
        <p:nvSpPr>
          <p:cNvPr id="165" name="Google Shape;165;p27"/>
          <p:cNvSpPr txBox="1"/>
          <p:nvPr/>
        </p:nvSpPr>
        <p:spPr>
          <a:xfrm>
            <a:off x="555998" y="3235676"/>
            <a:ext cx="391282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66" name="Google Shape;166;p27"/>
          <p:cNvSpPr txBox="1"/>
          <p:nvPr/>
        </p:nvSpPr>
        <p:spPr>
          <a:xfrm>
            <a:off x="555998" y="2244090"/>
            <a:ext cx="3934086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67" name="Google Shape;167;p27"/>
          <p:cNvSpPr txBox="1"/>
          <p:nvPr/>
        </p:nvSpPr>
        <p:spPr>
          <a:xfrm>
            <a:off x="555998" y="4017711"/>
            <a:ext cx="3934086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Enter "PowerPoint" in the search bar and click on the PowerPoint icon to download.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5087"/>
            <a:ext cx="29670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920" y="0"/>
            <a:ext cx="2215571" cy="14743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3400862" y="3044396"/>
            <a:ext cx="5102377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76" name="Google Shape;176;p28"/>
          <p:cNvSpPr txBox="1"/>
          <p:nvPr/>
        </p:nvSpPr>
        <p:spPr>
          <a:xfrm>
            <a:off x="3400862" y="2139535"/>
            <a:ext cx="5102377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77" name="Google Shape;177;p28"/>
          <p:cNvSpPr txBox="1"/>
          <p:nvPr/>
        </p:nvSpPr>
        <p:spPr>
          <a:xfrm>
            <a:off x="3400862" y="3831816"/>
            <a:ext cx="5102377" cy="626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  <p:sp>
        <p:nvSpPr>
          <p:cNvPr id="178" name="Google Shape;178;p28"/>
          <p:cNvSpPr txBox="1"/>
          <p:nvPr/>
        </p:nvSpPr>
        <p:spPr>
          <a:xfrm>
            <a:off x="3400862" y="571965"/>
            <a:ext cx="5274396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Download This Presentation As A Google Slides Template In 3 Steps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3156" y="2169171"/>
            <a:ext cx="133544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9"/>
          <p:cNvGrpSpPr/>
          <p:nvPr/>
        </p:nvGrpSpPr>
        <p:grpSpPr>
          <a:xfrm>
            <a:off x="1174750" y="1017768"/>
            <a:ext cx="2468476" cy="4215457"/>
            <a:chOff x="0" y="0"/>
            <a:chExt cx="6582602" cy="11241217"/>
          </a:xfrm>
        </p:grpSpPr>
        <p:grpSp>
          <p:nvGrpSpPr>
            <p:cNvPr id="186" name="Google Shape;186;p29"/>
            <p:cNvGrpSpPr/>
            <p:nvPr/>
          </p:nvGrpSpPr>
          <p:grpSpPr>
            <a:xfrm>
              <a:off x="45391" y="6837095"/>
              <a:ext cx="4577482" cy="4404122"/>
              <a:chOff x="0" y="-57150"/>
              <a:chExt cx="904194" cy="869950"/>
            </a:xfrm>
          </p:grpSpPr>
          <p:sp>
            <p:nvSpPr>
              <p:cNvPr id="187" name="Google Shape;187;p29"/>
              <p:cNvSpPr/>
              <p:nvPr/>
            </p:nvSpPr>
            <p:spPr>
              <a:xfrm>
                <a:off x="0" y="0"/>
                <a:ext cx="904194" cy="157520"/>
              </a:xfrm>
              <a:custGeom>
                <a:rect b="b" l="l" r="r" t="t"/>
                <a:pathLst>
                  <a:path extrusionOk="0" h="157520" w="904194">
                    <a:moveTo>
                      <a:pt x="0" y="0"/>
                    </a:moveTo>
                    <a:lnTo>
                      <a:pt x="904194" y="0"/>
                    </a:lnTo>
                    <a:lnTo>
                      <a:pt x="904194" y="157520"/>
                    </a:lnTo>
                    <a:lnTo>
                      <a:pt x="0" y="157520"/>
                    </a:ln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</p:sp>
          <p:sp>
            <p:nvSpPr>
              <p:cNvPr id="188" name="Google Shape;188;p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7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9"/>
            <p:cNvSpPr txBox="1"/>
            <p:nvPr/>
          </p:nvSpPr>
          <p:spPr>
            <a:xfrm>
              <a:off x="0" y="0"/>
              <a:ext cx="6569902" cy="34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200" u="none" cap="none" strike="noStrike">
                  <a:solidFill>
                    <a:srgbClr val="000000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rPr>
                <a:t>Hello There!</a:t>
              </a:r>
              <a:endParaRPr sz="700"/>
            </a:p>
          </p:txBody>
        </p:sp>
        <p:sp>
          <p:nvSpPr>
            <p:cNvPr id="190" name="Google Shape;190;p29"/>
            <p:cNvSpPr txBox="1"/>
            <p:nvPr/>
          </p:nvSpPr>
          <p:spPr>
            <a:xfrm>
              <a:off x="12700" y="4208716"/>
              <a:ext cx="6569902" cy="2079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I'm Soona, and I wish to share my ideas with you, wonderful people! </a:t>
              </a:r>
              <a:endParaRPr sz="700"/>
            </a:p>
          </p:txBody>
        </p:sp>
        <p:sp>
          <p:nvSpPr>
            <p:cNvPr id="191" name="Google Shape;191;p29"/>
            <p:cNvSpPr txBox="1"/>
            <p:nvPr/>
          </p:nvSpPr>
          <p:spPr>
            <a:xfrm>
              <a:off x="0" y="7227964"/>
              <a:ext cx="466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LET</a:t>
              </a:r>
              <a:r>
                <a:rPr lang="en" sz="1200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’</a:t>
              </a:r>
              <a:r>
                <a:rPr b="0" i="0" lang="en" sz="12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S GET STARTED</a:t>
              </a:r>
              <a:endParaRPr sz="7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30"/>
          <p:cNvGrpSpPr/>
          <p:nvPr/>
        </p:nvGrpSpPr>
        <p:grpSpPr>
          <a:xfrm>
            <a:off x="5507796" y="3358647"/>
            <a:ext cx="411856" cy="411856"/>
            <a:chOff x="0" y="0"/>
            <a:chExt cx="812800" cy="812800"/>
          </a:xfrm>
        </p:grpSpPr>
        <p:sp>
          <p:nvSpPr>
            <p:cNvPr id="198" name="Google Shape;198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A9A12"/>
            </a:solidFill>
            <a:ln>
              <a:noFill/>
            </a:ln>
          </p:spPr>
        </p:sp>
        <p:sp>
          <p:nvSpPr>
            <p:cNvPr id="199" name="Google Shape;199;p3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30"/>
          <p:cNvGrpSpPr/>
          <p:nvPr/>
        </p:nvGrpSpPr>
        <p:grpSpPr>
          <a:xfrm>
            <a:off x="5507796" y="1936499"/>
            <a:ext cx="411856" cy="411856"/>
            <a:chOff x="0" y="0"/>
            <a:chExt cx="812800" cy="812800"/>
          </a:xfrm>
        </p:grpSpPr>
        <p:sp>
          <p:nvSpPr>
            <p:cNvPr id="201" name="Google Shape;201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A9A12"/>
            </a:solidFill>
            <a:ln>
              <a:noFill/>
            </a:ln>
          </p:spPr>
        </p:sp>
        <p:sp>
          <p:nvSpPr>
            <p:cNvPr id="202" name="Google Shape;202;p3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30"/>
          <p:cNvGrpSpPr/>
          <p:nvPr/>
        </p:nvGrpSpPr>
        <p:grpSpPr>
          <a:xfrm>
            <a:off x="5507796" y="514350"/>
            <a:ext cx="411856" cy="411856"/>
            <a:chOff x="0" y="0"/>
            <a:chExt cx="812800" cy="812800"/>
          </a:xfrm>
        </p:grpSpPr>
        <p:sp>
          <p:nvSpPr>
            <p:cNvPr id="204" name="Google Shape;204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A9A12"/>
            </a:solidFill>
            <a:ln>
              <a:noFill/>
            </a:ln>
          </p:spPr>
        </p:sp>
        <p:sp>
          <p:nvSpPr>
            <p:cNvPr id="205" name="Google Shape;205;p3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607" y="2535875"/>
            <a:ext cx="1780586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5507796" y="3819716"/>
            <a:ext cx="229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5507796" y="4211955"/>
            <a:ext cx="22920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Briefly elaborate on what you want to discuss. </a:t>
            </a:r>
            <a:endParaRPr sz="700"/>
          </a:p>
        </p:txBody>
      </p:sp>
      <p:sp>
        <p:nvSpPr>
          <p:cNvPr id="209" name="Google Shape;209;p30"/>
          <p:cNvSpPr txBox="1"/>
          <p:nvPr/>
        </p:nvSpPr>
        <p:spPr>
          <a:xfrm>
            <a:off x="5507796" y="2397567"/>
            <a:ext cx="229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5507796" y="2789807"/>
            <a:ext cx="22920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Briefly elaborate on what you want to discuss. </a:t>
            </a:r>
            <a:endParaRPr sz="700"/>
          </a:p>
        </p:txBody>
      </p:sp>
      <p:sp>
        <p:nvSpPr>
          <p:cNvPr id="211" name="Google Shape;211;p30"/>
          <p:cNvSpPr txBox="1"/>
          <p:nvPr/>
        </p:nvSpPr>
        <p:spPr>
          <a:xfrm>
            <a:off x="5507796" y="975419"/>
            <a:ext cx="229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5507796" y="1367658"/>
            <a:ext cx="2292063" cy="417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Briefly elaborate on what you want to discuss. </a:t>
            </a:r>
            <a:endParaRPr sz="700"/>
          </a:p>
        </p:txBody>
      </p:sp>
      <p:sp>
        <p:nvSpPr>
          <p:cNvPr id="213" name="Google Shape;213;p30"/>
          <p:cNvSpPr txBox="1"/>
          <p:nvPr/>
        </p:nvSpPr>
        <p:spPr>
          <a:xfrm>
            <a:off x="514350" y="509588"/>
            <a:ext cx="3969866" cy="1300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Topic Or Idea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9082" y="385958"/>
            <a:ext cx="3197995" cy="231418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/>
        </p:nvSpPr>
        <p:spPr>
          <a:xfrm>
            <a:off x="542356" y="541615"/>
            <a:ext cx="4001638" cy="1300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327EEC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Topic or Idea</a:t>
            </a:r>
            <a:endParaRPr sz="700"/>
          </a:p>
        </p:txBody>
      </p:sp>
      <p:grpSp>
        <p:nvGrpSpPr>
          <p:cNvPr id="221" name="Google Shape;221;p31"/>
          <p:cNvGrpSpPr/>
          <p:nvPr/>
        </p:nvGrpSpPr>
        <p:grpSpPr>
          <a:xfrm>
            <a:off x="6337588" y="3184716"/>
            <a:ext cx="2292075" cy="809435"/>
            <a:chOff x="0" y="0"/>
            <a:chExt cx="6112200" cy="2158492"/>
          </a:xfrm>
        </p:grpSpPr>
        <p:sp>
          <p:nvSpPr>
            <p:cNvPr id="222" name="Google Shape;222;p3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31"/>
            <p:cNvSpPr txBox="1"/>
            <p:nvPr/>
          </p:nvSpPr>
          <p:spPr>
            <a:xfrm>
              <a:off x="0" y="1065022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 </a:t>
              </a:r>
              <a:endParaRPr sz="700"/>
            </a:p>
          </p:txBody>
        </p:sp>
      </p:grpSp>
      <p:grpSp>
        <p:nvGrpSpPr>
          <p:cNvPr id="224" name="Google Shape;224;p31"/>
          <p:cNvGrpSpPr/>
          <p:nvPr/>
        </p:nvGrpSpPr>
        <p:grpSpPr>
          <a:xfrm>
            <a:off x="514350" y="3184716"/>
            <a:ext cx="2292075" cy="809435"/>
            <a:chOff x="0" y="0"/>
            <a:chExt cx="6112200" cy="2158492"/>
          </a:xfrm>
        </p:grpSpPr>
        <p:sp>
          <p:nvSpPr>
            <p:cNvPr id="225" name="Google Shape;225;p3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" name="Google Shape;226;p31"/>
            <p:cNvSpPr txBox="1"/>
            <p:nvPr/>
          </p:nvSpPr>
          <p:spPr>
            <a:xfrm>
              <a:off x="0" y="1065022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 </a:t>
              </a:r>
              <a:endParaRPr sz="700"/>
            </a:p>
          </p:txBody>
        </p:sp>
      </p:grpSp>
      <p:grpSp>
        <p:nvGrpSpPr>
          <p:cNvPr id="227" name="Google Shape;227;p31"/>
          <p:cNvGrpSpPr/>
          <p:nvPr/>
        </p:nvGrpSpPr>
        <p:grpSpPr>
          <a:xfrm>
            <a:off x="3425969" y="3184716"/>
            <a:ext cx="2292075" cy="809435"/>
            <a:chOff x="0" y="0"/>
            <a:chExt cx="6112200" cy="2158492"/>
          </a:xfrm>
        </p:grpSpPr>
        <p:sp>
          <p:nvSpPr>
            <p:cNvPr id="228" name="Google Shape;228;p3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b="1" sz="7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31"/>
            <p:cNvSpPr txBox="1"/>
            <p:nvPr/>
          </p:nvSpPr>
          <p:spPr>
            <a:xfrm>
              <a:off x="0" y="1065022"/>
              <a:ext cx="61121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Briefly 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32"/>
          <p:cNvGrpSpPr/>
          <p:nvPr/>
        </p:nvGrpSpPr>
        <p:grpSpPr>
          <a:xfrm>
            <a:off x="4832539" y="587869"/>
            <a:ext cx="3887599" cy="3953390"/>
            <a:chOff x="0" y="-38100"/>
            <a:chExt cx="10366931" cy="10542373"/>
          </a:xfrm>
        </p:grpSpPr>
        <p:sp>
          <p:nvSpPr>
            <p:cNvPr id="236" name="Google Shape;236;p32"/>
            <p:cNvSpPr txBox="1"/>
            <p:nvPr/>
          </p:nvSpPr>
          <p:spPr>
            <a:xfrm>
              <a:off x="1145990" y="10018652"/>
              <a:ext cx="1085342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 sz="700"/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3074494" y="10018652"/>
              <a:ext cx="1085342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 sz="700"/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5002999" y="10018652"/>
              <a:ext cx="1085342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 sz="700"/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6931503" y="10018652"/>
              <a:ext cx="1085342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 sz="700"/>
            </a:p>
          </p:txBody>
        </p:sp>
        <p:sp>
          <p:nvSpPr>
            <p:cNvPr id="240" name="Google Shape;240;p32"/>
            <p:cNvSpPr txBox="1"/>
            <p:nvPr/>
          </p:nvSpPr>
          <p:spPr>
            <a:xfrm>
              <a:off x="8860008" y="10018652"/>
              <a:ext cx="1085342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 sz="700"/>
            </a:p>
          </p:txBody>
        </p:sp>
        <p:grpSp>
          <p:nvGrpSpPr>
            <p:cNvPr id="241" name="Google Shape;241;p32"/>
            <p:cNvGrpSpPr/>
            <p:nvPr/>
          </p:nvGrpSpPr>
          <p:grpSpPr>
            <a:xfrm>
              <a:off x="724409" y="217808"/>
              <a:ext cx="9642522" cy="9654426"/>
              <a:chOff x="0" y="-6350"/>
              <a:chExt cx="10287000" cy="10299700"/>
            </a:xfrm>
          </p:grpSpPr>
          <p:sp>
            <p:nvSpPr>
              <p:cNvPr id="242" name="Google Shape;242;p32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" name="Google Shape;243;p32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" name="Google Shape;244;p32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" name="Google Shape;245;p32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" name="Google Shape;246;p32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" name="Google Shape;247;p32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248" name="Google Shape;248;p32"/>
            <p:cNvSpPr txBox="1"/>
            <p:nvPr/>
          </p:nvSpPr>
          <p:spPr>
            <a:xfrm>
              <a:off x="0" y="-38100"/>
              <a:ext cx="53393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50 </a:t>
              </a:r>
              <a:endParaRPr sz="700"/>
            </a:p>
          </p:txBody>
        </p:sp>
        <p:sp>
          <p:nvSpPr>
            <p:cNvPr id="249" name="Google Shape;249;p32"/>
            <p:cNvSpPr txBox="1"/>
            <p:nvPr/>
          </p:nvSpPr>
          <p:spPr>
            <a:xfrm>
              <a:off x="0" y="1890404"/>
              <a:ext cx="53393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40 </a:t>
              </a:r>
              <a:endParaRPr sz="700"/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0" y="3818909"/>
              <a:ext cx="53393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30 </a:t>
              </a:r>
              <a:endParaRPr sz="700"/>
            </a:p>
          </p:txBody>
        </p:sp>
        <p:sp>
          <p:nvSpPr>
            <p:cNvPr id="251" name="Google Shape;251;p32"/>
            <p:cNvSpPr txBox="1"/>
            <p:nvPr/>
          </p:nvSpPr>
          <p:spPr>
            <a:xfrm>
              <a:off x="0" y="5747413"/>
              <a:ext cx="53393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 </a:t>
              </a:r>
              <a:endParaRPr sz="700"/>
            </a:p>
          </p:txBody>
        </p:sp>
        <p:sp>
          <p:nvSpPr>
            <p:cNvPr id="252" name="Google Shape;252;p32"/>
            <p:cNvSpPr txBox="1"/>
            <p:nvPr/>
          </p:nvSpPr>
          <p:spPr>
            <a:xfrm>
              <a:off x="0" y="7675918"/>
              <a:ext cx="53393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10 </a:t>
              </a:r>
              <a:endParaRPr sz="700"/>
            </a:p>
          </p:txBody>
        </p:sp>
        <p:sp>
          <p:nvSpPr>
            <p:cNvPr id="253" name="Google Shape;253;p32"/>
            <p:cNvSpPr txBox="1"/>
            <p:nvPr/>
          </p:nvSpPr>
          <p:spPr>
            <a:xfrm>
              <a:off x="217420" y="9604422"/>
              <a:ext cx="316519" cy="485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 </a:t>
              </a:r>
              <a:endParaRPr sz="700"/>
            </a:p>
          </p:txBody>
        </p:sp>
        <p:grpSp>
          <p:nvGrpSpPr>
            <p:cNvPr id="254" name="Google Shape;254;p32"/>
            <p:cNvGrpSpPr/>
            <p:nvPr/>
          </p:nvGrpSpPr>
          <p:grpSpPr>
            <a:xfrm>
              <a:off x="1629139" y="164504"/>
              <a:ext cx="7833061" cy="9761035"/>
              <a:chOff x="965200" y="-63217"/>
              <a:chExt cx="8356600" cy="10413433"/>
            </a:xfrm>
          </p:grpSpPr>
          <p:sp>
            <p:nvSpPr>
              <p:cNvPr id="255" name="Google Shape;255;p32"/>
              <p:cNvSpPr/>
              <p:nvPr/>
            </p:nvSpPr>
            <p:spPr>
              <a:xfrm>
                <a:off x="965200" y="7786195"/>
                <a:ext cx="2152869" cy="2564021"/>
              </a:xfrm>
              <a:custGeom>
                <a:rect b="b" l="l" r="r" t="t"/>
                <a:pathLst>
                  <a:path extrusionOk="0" h="2564021" w="2152869">
                    <a:moveTo>
                      <a:pt x="127000" y="2500805"/>
                    </a:moveTo>
                    <a:cubicBezTo>
                      <a:pt x="126844" y="2465846"/>
                      <a:pt x="98460" y="2437589"/>
                      <a:pt x="63500" y="2437589"/>
                    </a:cubicBezTo>
                    <a:cubicBezTo>
                      <a:pt x="28540" y="2437589"/>
                      <a:pt x="156" y="2465846"/>
                      <a:pt x="0" y="2500805"/>
                    </a:cubicBezTo>
                    <a:cubicBezTo>
                      <a:pt x="156" y="2535764"/>
                      <a:pt x="28540" y="2564021"/>
                      <a:pt x="63500" y="2564021"/>
                    </a:cubicBezTo>
                    <a:cubicBezTo>
                      <a:pt x="98460" y="2564021"/>
                      <a:pt x="126844" y="2535764"/>
                      <a:pt x="127000" y="2500805"/>
                    </a:cubicBezTo>
                    <a:close/>
                    <a:moveTo>
                      <a:pt x="41548" y="2482512"/>
                    </a:moveTo>
                    <a:cubicBezTo>
                      <a:pt x="31531" y="2494642"/>
                      <a:pt x="33203" y="2512588"/>
                      <a:pt x="45288" y="2522659"/>
                    </a:cubicBezTo>
                    <a:cubicBezTo>
                      <a:pt x="57374" y="2532730"/>
                      <a:pt x="75327" y="2531139"/>
                      <a:pt x="85452" y="2519098"/>
                    </a:cubicBezTo>
                    <a:lnTo>
                      <a:pt x="2142852" y="50218"/>
                    </a:lnTo>
                    <a:cubicBezTo>
                      <a:pt x="2152869" y="38088"/>
                      <a:pt x="2151197" y="20142"/>
                      <a:pt x="2139111" y="10071"/>
                    </a:cubicBezTo>
                    <a:cubicBezTo>
                      <a:pt x="2127026" y="0"/>
                      <a:pt x="2109073" y="1592"/>
                      <a:pt x="2098948" y="13632"/>
                    </a:cubicBezTo>
                    <a:close/>
                  </a:path>
                </a:pathLst>
              </a:custGeom>
              <a:solidFill>
                <a:srgbClr val="94DDD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2"/>
              <p:cNvSpPr/>
              <p:nvPr/>
            </p:nvSpPr>
            <p:spPr>
              <a:xfrm>
                <a:off x="3022600" y="2436681"/>
                <a:ext cx="2153152" cy="5444655"/>
              </a:xfrm>
              <a:custGeom>
                <a:rect b="b" l="l" r="r" t="t"/>
                <a:pathLst>
                  <a:path extrusionOk="0" h="5444655" w="2153152">
                    <a:moveTo>
                      <a:pt x="127000" y="5381439"/>
                    </a:moveTo>
                    <a:cubicBezTo>
                      <a:pt x="126844" y="5346480"/>
                      <a:pt x="98459" y="5318222"/>
                      <a:pt x="63500" y="5318222"/>
                    </a:cubicBezTo>
                    <a:cubicBezTo>
                      <a:pt x="28541" y="5318222"/>
                      <a:pt x="156" y="5346480"/>
                      <a:pt x="0" y="5381439"/>
                    </a:cubicBezTo>
                    <a:cubicBezTo>
                      <a:pt x="156" y="5416398"/>
                      <a:pt x="28541" y="5444655"/>
                      <a:pt x="63500" y="5444655"/>
                    </a:cubicBezTo>
                    <a:cubicBezTo>
                      <a:pt x="98459" y="5444655"/>
                      <a:pt x="126844" y="5416398"/>
                      <a:pt x="127000" y="5381439"/>
                    </a:cubicBezTo>
                    <a:close/>
                    <a:moveTo>
                      <a:pt x="36830" y="5371181"/>
                    </a:moveTo>
                    <a:cubicBezTo>
                      <a:pt x="31248" y="5385890"/>
                      <a:pt x="38605" y="5402343"/>
                      <a:pt x="53288" y="5407991"/>
                    </a:cubicBezTo>
                    <a:cubicBezTo>
                      <a:pt x="67971" y="5413637"/>
                      <a:pt x="84457" y="5406355"/>
                      <a:pt x="90170" y="5391697"/>
                    </a:cubicBezTo>
                    <a:lnTo>
                      <a:pt x="2147570" y="42457"/>
                    </a:lnTo>
                    <a:cubicBezTo>
                      <a:pt x="2153152" y="27748"/>
                      <a:pt x="2145795" y="11295"/>
                      <a:pt x="2131112" y="5648"/>
                    </a:cubicBezTo>
                    <a:cubicBezTo>
                      <a:pt x="2116429" y="0"/>
                      <a:pt x="2099942" y="7283"/>
                      <a:pt x="2094230" y="21941"/>
                    </a:cubicBezTo>
                    <a:close/>
                  </a:path>
                </a:pathLst>
              </a:custGeom>
              <a:solidFill>
                <a:srgbClr val="94DDD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2"/>
              <p:cNvSpPr/>
              <p:nvPr/>
            </p:nvSpPr>
            <p:spPr>
              <a:xfrm>
                <a:off x="5080000" y="2405663"/>
                <a:ext cx="2152941" cy="1741223"/>
              </a:xfrm>
              <a:custGeom>
                <a:rect b="b" l="l" r="r" t="t"/>
                <a:pathLst>
                  <a:path extrusionOk="0" h="1741223" w="2152941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81351" y="40904"/>
                    </a:moveTo>
                    <a:cubicBezTo>
                      <a:pt x="69023" y="31131"/>
                      <a:pt x="51114" y="33162"/>
                      <a:pt x="41287" y="45446"/>
                    </a:cubicBezTo>
                    <a:cubicBezTo>
                      <a:pt x="31459" y="57730"/>
                      <a:pt x="33409" y="75648"/>
                      <a:pt x="45650" y="85530"/>
                    </a:cubicBezTo>
                    <a:lnTo>
                      <a:pt x="2103049" y="1731450"/>
                    </a:lnTo>
                    <a:cubicBezTo>
                      <a:pt x="2115378" y="1741223"/>
                      <a:pt x="2133286" y="1739193"/>
                      <a:pt x="2143114" y="1726908"/>
                    </a:cubicBezTo>
                    <a:cubicBezTo>
                      <a:pt x="2152941" y="1714624"/>
                      <a:pt x="2150991" y="1696706"/>
                      <a:pt x="2138751" y="1686824"/>
                    </a:cubicBezTo>
                    <a:close/>
                  </a:path>
                </a:pathLst>
              </a:custGeom>
              <a:solidFill>
                <a:srgbClr val="94DDD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2"/>
              <p:cNvSpPr/>
              <p:nvPr/>
            </p:nvSpPr>
            <p:spPr>
              <a:xfrm>
                <a:off x="7137400" y="3640103"/>
                <a:ext cx="2184400" cy="537913"/>
              </a:xfrm>
              <a:custGeom>
                <a:rect b="b" l="l" r="r" t="t"/>
                <a:pathLst>
                  <a:path extrusionOk="0" h="537913" w="2184400">
                    <a:moveTo>
                      <a:pt x="127000" y="474697"/>
                    </a:moveTo>
                    <a:cubicBezTo>
                      <a:pt x="126843" y="439738"/>
                      <a:pt x="98460" y="411480"/>
                      <a:pt x="63500" y="411480"/>
                    </a:cubicBezTo>
                    <a:cubicBezTo>
                      <a:pt x="28540" y="411480"/>
                      <a:pt x="157" y="439738"/>
                      <a:pt x="0" y="474697"/>
                    </a:cubicBezTo>
                    <a:cubicBezTo>
                      <a:pt x="157" y="509656"/>
                      <a:pt x="28540" y="537914"/>
                      <a:pt x="63500" y="537914"/>
                    </a:cubicBezTo>
                    <a:cubicBezTo>
                      <a:pt x="98460" y="537914"/>
                      <a:pt x="126843" y="509656"/>
                      <a:pt x="127000" y="474697"/>
                    </a:cubicBezTo>
                    <a:close/>
                    <a:moveTo>
                      <a:pt x="57896" y="446677"/>
                    </a:moveTo>
                    <a:cubicBezTo>
                      <a:pt x="42483" y="449831"/>
                      <a:pt x="32520" y="464850"/>
                      <a:pt x="35605" y="480276"/>
                    </a:cubicBezTo>
                    <a:cubicBezTo>
                      <a:pt x="38691" y="495703"/>
                      <a:pt x="53664" y="505733"/>
                      <a:pt x="69104" y="502717"/>
                    </a:cubicBezTo>
                    <a:lnTo>
                      <a:pt x="2126504" y="91237"/>
                    </a:lnTo>
                    <a:cubicBezTo>
                      <a:pt x="2141917" y="88083"/>
                      <a:pt x="2151880" y="73064"/>
                      <a:pt x="2148795" y="57638"/>
                    </a:cubicBezTo>
                    <a:cubicBezTo>
                      <a:pt x="2145709" y="42211"/>
                      <a:pt x="2130736" y="32181"/>
                      <a:pt x="2115296" y="35197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94DDD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2"/>
              <p:cNvSpPr/>
              <p:nvPr/>
            </p:nvSpPr>
            <p:spPr>
              <a:xfrm>
                <a:off x="965200" y="7754903"/>
                <a:ext cx="2152941" cy="1741222"/>
              </a:xfrm>
              <a:custGeom>
                <a:rect b="b" l="l" r="r" t="t"/>
                <a:pathLst>
                  <a:path extrusionOk="0" h="1741222" w="2152941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81351" y="40903"/>
                    </a:moveTo>
                    <a:cubicBezTo>
                      <a:pt x="69022" y="31131"/>
                      <a:pt x="51114" y="33161"/>
                      <a:pt x="41286" y="45446"/>
                    </a:cubicBezTo>
                    <a:cubicBezTo>
                      <a:pt x="31459" y="57730"/>
                      <a:pt x="33409" y="75648"/>
                      <a:pt x="45649" y="85530"/>
                    </a:cubicBezTo>
                    <a:lnTo>
                      <a:pt x="2103049" y="1731451"/>
                    </a:lnTo>
                    <a:cubicBezTo>
                      <a:pt x="2115378" y="1741223"/>
                      <a:pt x="2133286" y="1739193"/>
                      <a:pt x="2143114" y="1726908"/>
                    </a:cubicBezTo>
                    <a:cubicBezTo>
                      <a:pt x="2152941" y="1714624"/>
                      <a:pt x="2150991" y="1696706"/>
                      <a:pt x="2138751" y="1686824"/>
                    </a:cubicBezTo>
                    <a:close/>
                  </a:path>
                </a:pathLst>
              </a:custGeom>
              <a:solidFill>
                <a:srgbClr val="E5215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2"/>
              <p:cNvSpPr/>
              <p:nvPr/>
            </p:nvSpPr>
            <p:spPr>
              <a:xfrm>
                <a:off x="3022600" y="6139739"/>
                <a:ext cx="2153410" cy="3387518"/>
              </a:xfrm>
              <a:custGeom>
                <a:rect b="b" l="l" r="r" t="t"/>
                <a:pathLst>
                  <a:path extrusionOk="0" h="3387518" w="2153410">
                    <a:moveTo>
                      <a:pt x="127000" y="3324301"/>
                    </a:moveTo>
                    <a:cubicBezTo>
                      <a:pt x="126844" y="3289342"/>
                      <a:pt x="98459" y="3261085"/>
                      <a:pt x="63500" y="3261085"/>
                    </a:cubicBezTo>
                    <a:cubicBezTo>
                      <a:pt x="28541" y="3261085"/>
                      <a:pt x="156" y="3289342"/>
                      <a:pt x="0" y="3324301"/>
                    </a:cubicBezTo>
                    <a:cubicBezTo>
                      <a:pt x="156" y="3359260"/>
                      <a:pt x="28541" y="3387517"/>
                      <a:pt x="63500" y="3387517"/>
                    </a:cubicBezTo>
                    <a:cubicBezTo>
                      <a:pt x="98459" y="3387517"/>
                      <a:pt x="126844" y="3359260"/>
                      <a:pt x="127000" y="3324301"/>
                    </a:cubicBezTo>
                    <a:close/>
                    <a:moveTo>
                      <a:pt x="39269" y="3309156"/>
                    </a:moveTo>
                    <a:cubicBezTo>
                      <a:pt x="30990" y="3322534"/>
                      <a:pt x="35082" y="3340086"/>
                      <a:pt x="48423" y="3348424"/>
                    </a:cubicBezTo>
                    <a:cubicBezTo>
                      <a:pt x="61763" y="3356763"/>
                      <a:pt x="79334" y="3352749"/>
                      <a:pt x="87731" y="3339446"/>
                    </a:cubicBezTo>
                    <a:lnTo>
                      <a:pt x="2145131" y="47606"/>
                    </a:lnTo>
                    <a:cubicBezTo>
                      <a:pt x="2153410" y="34228"/>
                      <a:pt x="2149318" y="16676"/>
                      <a:pt x="2135977" y="8338"/>
                    </a:cubicBezTo>
                    <a:cubicBezTo>
                      <a:pt x="2122637" y="0"/>
                      <a:pt x="2105066" y="4013"/>
                      <a:pt x="2096669" y="17316"/>
                    </a:cubicBezTo>
                    <a:close/>
                  </a:path>
                </a:pathLst>
              </a:custGeom>
              <a:solidFill>
                <a:srgbClr val="E5215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2"/>
              <p:cNvSpPr/>
              <p:nvPr/>
            </p:nvSpPr>
            <p:spPr>
              <a:xfrm>
                <a:off x="5080000" y="6108983"/>
                <a:ext cx="2153379" cy="1124447"/>
              </a:xfrm>
              <a:custGeom>
                <a:rect b="b" l="l" r="r" t="t"/>
                <a:pathLst>
                  <a:path extrusionOk="0" h="1124447" w="2153379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76279" y="37659"/>
                    </a:moveTo>
                    <a:cubicBezTo>
                      <a:pt x="62177" y="30686"/>
                      <a:pt x="45091" y="36424"/>
                      <a:pt x="38056" y="50495"/>
                    </a:cubicBezTo>
                    <a:cubicBezTo>
                      <a:pt x="31021" y="64566"/>
                      <a:pt x="36681" y="81677"/>
                      <a:pt x="50721" y="88775"/>
                    </a:cubicBezTo>
                    <a:lnTo>
                      <a:pt x="2108121" y="1117475"/>
                    </a:lnTo>
                    <a:cubicBezTo>
                      <a:pt x="2122223" y="1124448"/>
                      <a:pt x="2139309" y="1118710"/>
                      <a:pt x="2146344" y="1104639"/>
                    </a:cubicBezTo>
                    <a:cubicBezTo>
                      <a:pt x="2153379" y="1090568"/>
                      <a:pt x="2147719" y="1073457"/>
                      <a:pt x="2133679" y="1066359"/>
                    </a:cubicBezTo>
                    <a:close/>
                  </a:path>
                </a:pathLst>
              </a:custGeom>
              <a:solidFill>
                <a:srgbClr val="E5215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7137400" y="-63217"/>
                <a:ext cx="2184400" cy="7327333"/>
              </a:xfrm>
              <a:custGeom>
                <a:rect b="b" l="l" r="r" t="t"/>
                <a:pathLst>
                  <a:path extrusionOk="0" h="7327333" w="2184400">
                    <a:moveTo>
                      <a:pt x="127000" y="7264117"/>
                    </a:moveTo>
                    <a:cubicBezTo>
                      <a:pt x="126843" y="7229158"/>
                      <a:pt x="98460" y="7200901"/>
                      <a:pt x="63500" y="7200901"/>
                    </a:cubicBezTo>
                    <a:cubicBezTo>
                      <a:pt x="28540" y="7200901"/>
                      <a:pt x="157" y="7229158"/>
                      <a:pt x="0" y="7264117"/>
                    </a:cubicBezTo>
                    <a:cubicBezTo>
                      <a:pt x="157" y="7299076"/>
                      <a:pt x="28540" y="7327333"/>
                      <a:pt x="63500" y="7327333"/>
                    </a:cubicBezTo>
                    <a:cubicBezTo>
                      <a:pt x="98460" y="7327333"/>
                      <a:pt x="126843" y="7299076"/>
                      <a:pt x="127000" y="7264117"/>
                    </a:cubicBezTo>
                    <a:close/>
                    <a:moveTo>
                      <a:pt x="36024" y="7256267"/>
                    </a:moveTo>
                    <a:cubicBezTo>
                      <a:pt x="31770" y="7271413"/>
                      <a:pt x="40559" y="7287148"/>
                      <a:pt x="55685" y="7291470"/>
                    </a:cubicBezTo>
                    <a:cubicBezTo>
                      <a:pt x="70812" y="7295792"/>
                      <a:pt x="86586" y="7287074"/>
                      <a:pt x="90976" y="7271967"/>
                    </a:cubicBezTo>
                    <a:lnTo>
                      <a:pt x="2148376" y="71067"/>
                    </a:lnTo>
                    <a:cubicBezTo>
                      <a:pt x="2152630" y="55921"/>
                      <a:pt x="2143842" y="40186"/>
                      <a:pt x="2128715" y="35864"/>
                    </a:cubicBezTo>
                    <a:cubicBezTo>
                      <a:pt x="2113589" y="31542"/>
                      <a:pt x="2097814" y="40260"/>
                      <a:pt x="2093424" y="55367"/>
                    </a:cubicBezTo>
                    <a:close/>
                    <a:moveTo>
                      <a:pt x="2184400" y="63217"/>
                    </a:moveTo>
                    <a:lnTo>
                      <a:pt x="2184400" y="63217"/>
                    </a:ln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lnTo>
                      <a:pt x="2057400" y="63217"/>
                    </a:ln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E5215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965200" y="4082875"/>
                <a:ext cx="2152869" cy="2564022"/>
              </a:xfrm>
              <a:custGeom>
                <a:rect b="b" l="l" r="r" t="t"/>
                <a:pathLst>
                  <a:path extrusionOk="0" h="2564022" w="2152869">
                    <a:moveTo>
                      <a:pt x="127000" y="2500805"/>
                    </a:moveTo>
                    <a:cubicBezTo>
                      <a:pt x="126844" y="2465846"/>
                      <a:pt x="98460" y="2437589"/>
                      <a:pt x="63500" y="2437589"/>
                    </a:cubicBezTo>
                    <a:cubicBezTo>
                      <a:pt x="28540" y="2437589"/>
                      <a:pt x="156" y="2465846"/>
                      <a:pt x="0" y="2500805"/>
                    </a:cubicBezTo>
                    <a:cubicBezTo>
                      <a:pt x="156" y="2535764"/>
                      <a:pt x="28540" y="2564022"/>
                      <a:pt x="63500" y="2564022"/>
                    </a:cubicBezTo>
                    <a:cubicBezTo>
                      <a:pt x="98460" y="2564022"/>
                      <a:pt x="126844" y="2535764"/>
                      <a:pt x="127000" y="2500805"/>
                    </a:cubicBezTo>
                    <a:close/>
                    <a:moveTo>
                      <a:pt x="41548" y="2482512"/>
                    </a:moveTo>
                    <a:cubicBezTo>
                      <a:pt x="31531" y="2494642"/>
                      <a:pt x="33203" y="2512588"/>
                      <a:pt x="45289" y="2522659"/>
                    </a:cubicBezTo>
                    <a:cubicBezTo>
                      <a:pt x="57374" y="2532730"/>
                      <a:pt x="75327" y="2531138"/>
                      <a:pt x="85452" y="2519098"/>
                    </a:cubicBezTo>
                    <a:lnTo>
                      <a:pt x="2142852" y="50218"/>
                    </a:lnTo>
                    <a:cubicBezTo>
                      <a:pt x="2152869" y="38088"/>
                      <a:pt x="2151197" y="20142"/>
                      <a:pt x="2139112" y="10071"/>
                    </a:cubicBezTo>
                    <a:cubicBezTo>
                      <a:pt x="2127026" y="0"/>
                      <a:pt x="2109073" y="1592"/>
                      <a:pt x="2098948" y="13632"/>
                    </a:cubicBez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3022600" y="4051583"/>
                <a:ext cx="2153379" cy="1124447"/>
              </a:xfrm>
              <a:custGeom>
                <a:rect b="b" l="l" r="r" t="t"/>
                <a:pathLst>
                  <a:path extrusionOk="0" h="1124447" w="2153379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1" y="0"/>
                      <a:pt x="156" y="28258"/>
                      <a:pt x="0" y="63217"/>
                    </a:cubicBezTo>
                    <a:cubicBezTo>
                      <a:pt x="156" y="98176"/>
                      <a:pt x="28541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76279" y="37659"/>
                    </a:moveTo>
                    <a:cubicBezTo>
                      <a:pt x="62177" y="30686"/>
                      <a:pt x="45091" y="36424"/>
                      <a:pt x="38056" y="50495"/>
                    </a:cubicBezTo>
                    <a:cubicBezTo>
                      <a:pt x="31020" y="64566"/>
                      <a:pt x="36682" y="81677"/>
                      <a:pt x="50721" y="88775"/>
                    </a:cubicBezTo>
                    <a:lnTo>
                      <a:pt x="2108121" y="1117475"/>
                    </a:lnTo>
                    <a:cubicBezTo>
                      <a:pt x="2122223" y="1124448"/>
                      <a:pt x="2139309" y="1118710"/>
                      <a:pt x="2146344" y="1104639"/>
                    </a:cubicBezTo>
                    <a:cubicBezTo>
                      <a:pt x="2153379" y="1090568"/>
                      <a:pt x="2147719" y="1073457"/>
                      <a:pt x="2133679" y="1066359"/>
                    </a:cubicBez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080000" y="2025004"/>
                <a:ext cx="2153344" cy="3181713"/>
              </a:xfrm>
              <a:custGeom>
                <a:rect b="b" l="l" r="r" t="t"/>
                <a:pathLst>
                  <a:path extrusionOk="0" h="3181713" w="2153344">
                    <a:moveTo>
                      <a:pt x="127000" y="3118496"/>
                    </a:moveTo>
                    <a:cubicBezTo>
                      <a:pt x="126844" y="3083537"/>
                      <a:pt x="98459" y="3055279"/>
                      <a:pt x="63500" y="3055279"/>
                    </a:cubicBezTo>
                    <a:cubicBezTo>
                      <a:pt x="28541" y="3055279"/>
                      <a:pt x="156" y="3083537"/>
                      <a:pt x="0" y="3118496"/>
                    </a:cubicBezTo>
                    <a:cubicBezTo>
                      <a:pt x="156" y="3153455"/>
                      <a:pt x="28541" y="3181713"/>
                      <a:pt x="63500" y="3181713"/>
                    </a:cubicBezTo>
                    <a:cubicBezTo>
                      <a:pt x="98459" y="3181713"/>
                      <a:pt x="126844" y="3153455"/>
                      <a:pt x="127000" y="3118496"/>
                    </a:cubicBezTo>
                    <a:close/>
                    <a:moveTo>
                      <a:pt x="39724" y="3102645"/>
                    </a:moveTo>
                    <a:cubicBezTo>
                      <a:pt x="31057" y="3115774"/>
                      <a:pt x="34630" y="3133439"/>
                      <a:pt x="47720" y="3142165"/>
                    </a:cubicBezTo>
                    <a:cubicBezTo>
                      <a:pt x="60810" y="3150892"/>
                      <a:pt x="78491" y="3147397"/>
                      <a:pt x="87276" y="3134347"/>
                    </a:cubicBezTo>
                    <a:lnTo>
                      <a:pt x="2144676" y="48247"/>
                    </a:lnTo>
                    <a:cubicBezTo>
                      <a:pt x="2153344" y="35118"/>
                      <a:pt x="2149770" y="17453"/>
                      <a:pt x="2136680" y="8726"/>
                    </a:cubicBezTo>
                    <a:cubicBezTo>
                      <a:pt x="2123590" y="0"/>
                      <a:pt x="2105909" y="3495"/>
                      <a:pt x="2097124" y="16545"/>
                    </a:cubicBez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7137400" y="1582703"/>
                <a:ext cx="2184400" cy="537913"/>
              </a:xfrm>
              <a:custGeom>
                <a:rect b="b" l="l" r="r" t="t"/>
                <a:pathLst>
                  <a:path extrusionOk="0" h="537913" w="2184400">
                    <a:moveTo>
                      <a:pt x="127000" y="474697"/>
                    </a:moveTo>
                    <a:cubicBezTo>
                      <a:pt x="126843" y="439738"/>
                      <a:pt x="98460" y="411480"/>
                      <a:pt x="63500" y="411480"/>
                    </a:cubicBezTo>
                    <a:cubicBezTo>
                      <a:pt x="28540" y="411480"/>
                      <a:pt x="157" y="439738"/>
                      <a:pt x="0" y="474697"/>
                    </a:cubicBezTo>
                    <a:cubicBezTo>
                      <a:pt x="157" y="509656"/>
                      <a:pt x="28540" y="537914"/>
                      <a:pt x="63500" y="537914"/>
                    </a:cubicBezTo>
                    <a:cubicBezTo>
                      <a:pt x="98460" y="537914"/>
                      <a:pt x="126843" y="509656"/>
                      <a:pt x="127000" y="474697"/>
                    </a:cubicBezTo>
                    <a:close/>
                    <a:moveTo>
                      <a:pt x="57896" y="446677"/>
                    </a:moveTo>
                    <a:cubicBezTo>
                      <a:pt x="42483" y="449831"/>
                      <a:pt x="32520" y="464850"/>
                      <a:pt x="35605" y="480276"/>
                    </a:cubicBezTo>
                    <a:cubicBezTo>
                      <a:pt x="38691" y="495703"/>
                      <a:pt x="53664" y="505734"/>
                      <a:pt x="69104" y="502717"/>
                    </a:cubicBezTo>
                    <a:lnTo>
                      <a:pt x="2126504" y="91237"/>
                    </a:lnTo>
                    <a:cubicBezTo>
                      <a:pt x="2141917" y="88083"/>
                      <a:pt x="2151880" y="73064"/>
                      <a:pt x="2148795" y="57638"/>
                    </a:cubicBezTo>
                    <a:cubicBezTo>
                      <a:pt x="2145709" y="42211"/>
                      <a:pt x="2130736" y="32181"/>
                      <a:pt x="2115296" y="35197"/>
                    </a:cubicBezTo>
                    <a:close/>
                    <a:moveTo>
                      <a:pt x="2184400" y="63217"/>
                    </a:moveTo>
                    <a:cubicBezTo>
                      <a:pt x="2184243" y="28258"/>
                      <a:pt x="2155860" y="0"/>
                      <a:pt x="2120900" y="0"/>
                    </a:cubicBezTo>
                    <a:cubicBezTo>
                      <a:pt x="2085940" y="0"/>
                      <a:pt x="2057557" y="28258"/>
                      <a:pt x="2057400" y="63217"/>
                    </a:cubicBezTo>
                    <a:cubicBezTo>
                      <a:pt x="2057557" y="98176"/>
                      <a:pt x="2085940" y="126434"/>
                      <a:pt x="2120900" y="126434"/>
                    </a:cubicBezTo>
                    <a:cubicBezTo>
                      <a:pt x="2155860" y="126434"/>
                      <a:pt x="2184243" y="98176"/>
                      <a:pt x="2184400" y="63217"/>
                    </a:cubicBez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67" name="Google Shape;26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5988" y="3212010"/>
            <a:ext cx="2616654" cy="218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09324" y="2901416"/>
            <a:ext cx="853332" cy="85333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514350" y="545680"/>
            <a:ext cx="3877092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Topic or Idea</a:t>
            </a:r>
            <a:endParaRPr sz="700"/>
          </a:p>
        </p:txBody>
      </p:sp>
      <p:sp>
        <p:nvSpPr>
          <p:cNvPr id="270" name="Google Shape;270;p32"/>
          <p:cNvSpPr txBox="1"/>
          <p:nvPr/>
        </p:nvSpPr>
        <p:spPr>
          <a:xfrm>
            <a:off x="514350" y="2251255"/>
            <a:ext cx="3419767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Elaborate on what you want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to discuss. 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33"/>
          <p:cNvGrpSpPr/>
          <p:nvPr/>
        </p:nvGrpSpPr>
        <p:grpSpPr>
          <a:xfrm>
            <a:off x="4687356" y="763640"/>
            <a:ext cx="3942294" cy="3616219"/>
            <a:chOff x="0" y="0"/>
            <a:chExt cx="10512784" cy="9643251"/>
          </a:xfrm>
        </p:grpSpPr>
        <p:sp>
          <p:nvSpPr>
            <p:cNvPr id="277" name="Google Shape;277;p33"/>
            <p:cNvSpPr/>
            <p:nvPr/>
          </p:nvSpPr>
          <p:spPr>
            <a:xfrm>
              <a:off x="1537097" y="0"/>
              <a:ext cx="8721489" cy="8962531"/>
            </a:xfrm>
            <a:custGeom>
              <a:rect b="b" l="l" r="r" t="t"/>
              <a:pathLst>
                <a:path extrusionOk="0" h="8962531" w="8721489">
                  <a:moveTo>
                    <a:pt x="0" y="0"/>
                  </a:moveTo>
                  <a:lnTo>
                    <a:pt x="12700" y="0"/>
                  </a:lnTo>
                  <a:lnTo>
                    <a:pt x="12700" y="8962531"/>
                  </a:lnTo>
                  <a:lnTo>
                    <a:pt x="0" y="8962531"/>
                  </a:lnTo>
                  <a:close/>
                  <a:moveTo>
                    <a:pt x="2902930" y="0"/>
                  </a:moveTo>
                  <a:lnTo>
                    <a:pt x="2915630" y="0"/>
                  </a:lnTo>
                  <a:lnTo>
                    <a:pt x="2915630" y="8962531"/>
                  </a:lnTo>
                  <a:lnTo>
                    <a:pt x="2902930" y="8962531"/>
                  </a:lnTo>
                  <a:close/>
                  <a:moveTo>
                    <a:pt x="5805859" y="0"/>
                  </a:moveTo>
                  <a:lnTo>
                    <a:pt x="5818559" y="0"/>
                  </a:lnTo>
                  <a:lnTo>
                    <a:pt x="5818559" y="8962531"/>
                  </a:lnTo>
                  <a:lnTo>
                    <a:pt x="5805859" y="8962531"/>
                  </a:lnTo>
                  <a:close/>
                  <a:moveTo>
                    <a:pt x="8708789" y="0"/>
                  </a:moveTo>
                  <a:lnTo>
                    <a:pt x="8721489" y="0"/>
                  </a:lnTo>
                  <a:lnTo>
                    <a:pt x="8721489" y="8962531"/>
                  </a:lnTo>
                  <a:lnTo>
                    <a:pt x="8708789" y="8962531"/>
                  </a:ln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</p:sp>
        <p:sp>
          <p:nvSpPr>
            <p:cNvPr id="278" name="Google Shape;278;p33"/>
            <p:cNvSpPr txBox="1"/>
            <p:nvPr/>
          </p:nvSpPr>
          <p:spPr>
            <a:xfrm>
              <a:off x="1400770" y="9099056"/>
              <a:ext cx="285353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/>
            </a:p>
          </p:txBody>
        </p:sp>
        <p:sp>
          <p:nvSpPr>
            <p:cNvPr id="279" name="Google Shape;279;p33"/>
            <p:cNvSpPr txBox="1"/>
            <p:nvPr/>
          </p:nvSpPr>
          <p:spPr>
            <a:xfrm>
              <a:off x="4195552" y="9099056"/>
              <a:ext cx="50165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700"/>
            </a:p>
          </p:txBody>
        </p:sp>
        <p:sp>
          <p:nvSpPr>
            <p:cNvPr id="280" name="Google Shape;280;p33"/>
            <p:cNvSpPr txBox="1"/>
            <p:nvPr/>
          </p:nvSpPr>
          <p:spPr>
            <a:xfrm>
              <a:off x="7095108" y="9099056"/>
              <a:ext cx="508397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 sz="700"/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9991687" y="9099056"/>
              <a:ext cx="521097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sz="700"/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29567" y="702850"/>
              <a:ext cx="1310680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 </a:t>
              </a:r>
              <a:endParaRPr sz="700"/>
            </a:p>
          </p:txBody>
        </p:sp>
        <p:sp>
          <p:nvSpPr>
            <p:cNvPr id="283" name="Google Shape;283;p33"/>
            <p:cNvSpPr txBox="1"/>
            <p:nvPr/>
          </p:nvSpPr>
          <p:spPr>
            <a:xfrm>
              <a:off x="22820" y="3018170"/>
              <a:ext cx="1317427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 </a:t>
              </a:r>
              <a:endParaRPr sz="700"/>
            </a:p>
          </p:txBody>
        </p:sp>
        <p:sp>
          <p:nvSpPr>
            <p:cNvPr id="284" name="Google Shape;284;p33"/>
            <p:cNvSpPr txBox="1"/>
            <p:nvPr/>
          </p:nvSpPr>
          <p:spPr>
            <a:xfrm>
              <a:off x="10120" y="5333491"/>
              <a:ext cx="1330127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 </a:t>
              </a:r>
              <a:endParaRPr sz="700"/>
            </a:p>
          </p:txBody>
        </p:sp>
        <p:sp>
          <p:nvSpPr>
            <p:cNvPr id="285" name="Google Shape;285;p33"/>
            <p:cNvSpPr txBox="1"/>
            <p:nvPr/>
          </p:nvSpPr>
          <p:spPr>
            <a:xfrm>
              <a:off x="0" y="7648811"/>
              <a:ext cx="1340247" cy="544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 </a:t>
              </a:r>
              <a:endParaRPr sz="700"/>
            </a:p>
          </p:txBody>
        </p:sp>
        <p:grpSp>
          <p:nvGrpSpPr>
            <p:cNvPr id="286" name="Google Shape;286;p33"/>
            <p:cNvGrpSpPr/>
            <p:nvPr/>
          </p:nvGrpSpPr>
          <p:grpSpPr>
            <a:xfrm>
              <a:off x="1543447" y="0"/>
              <a:ext cx="8134553" cy="8962531"/>
              <a:chOff x="0" y="0"/>
              <a:chExt cx="8134553" cy="8962531"/>
            </a:xfrm>
          </p:grpSpPr>
          <p:sp>
            <p:nvSpPr>
              <p:cNvPr id="287" name="Google Shape;287;p33"/>
              <p:cNvSpPr/>
              <p:nvPr/>
            </p:nvSpPr>
            <p:spPr>
              <a:xfrm>
                <a:off x="0" y="0"/>
                <a:ext cx="2907465" cy="655257"/>
              </a:xfrm>
              <a:custGeom>
                <a:rect b="b" l="l" r="r" t="t"/>
                <a:pathLst>
                  <a:path extrusionOk="0" h="655257" w="2907465">
                    <a:moveTo>
                      <a:pt x="0" y="0"/>
                    </a:moveTo>
                    <a:lnTo>
                      <a:pt x="2855045" y="0"/>
                    </a:lnTo>
                    <a:cubicBezTo>
                      <a:pt x="2883996" y="0"/>
                      <a:pt x="2907465" y="23469"/>
                      <a:pt x="2907465" y="52421"/>
                    </a:cubicBezTo>
                    <a:lnTo>
                      <a:pt x="2907465" y="602836"/>
                    </a:lnTo>
                    <a:cubicBezTo>
                      <a:pt x="2907465" y="631787"/>
                      <a:pt x="2883996" y="655256"/>
                      <a:pt x="2855045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3"/>
              <p:cNvSpPr/>
              <p:nvPr/>
            </p:nvSpPr>
            <p:spPr>
              <a:xfrm>
                <a:off x="0" y="2315320"/>
                <a:ext cx="4360745" cy="655257"/>
              </a:xfrm>
              <a:custGeom>
                <a:rect b="b" l="l" r="r" t="t"/>
                <a:pathLst>
                  <a:path extrusionOk="0" h="655257" w="4360745">
                    <a:moveTo>
                      <a:pt x="0" y="0"/>
                    </a:moveTo>
                    <a:lnTo>
                      <a:pt x="4308324" y="0"/>
                    </a:lnTo>
                    <a:cubicBezTo>
                      <a:pt x="4322227" y="0"/>
                      <a:pt x="4335560" y="5523"/>
                      <a:pt x="4345391" y="15354"/>
                    </a:cubicBezTo>
                    <a:cubicBezTo>
                      <a:pt x="4355222" y="25185"/>
                      <a:pt x="4360745" y="38518"/>
                      <a:pt x="4360745" y="52421"/>
                    </a:cubicBezTo>
                    <a:lnTo>
                      <a:pt x="4360745" y="602837"/>
                    </a:lnTo>
                    <a:cubicBezTo>
                      <a:pt x="4360745" y="616739"/>
                      <a:pt x="4355222" y="630073"/>
                      <a:pt x="4345391" y="639903"/>
                    </a:cubicBezTo>
                    <a:cubicBezTo>
                      <a:pt x="4335560" y="649734"/>
                      <a:pt x="4322226" y="655257"/>
                      <a:pt x="4308324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3"/>
              <p:cNvSpPr/>
              <p:nvPr/>
            </p:nvSpPr>
            <p:spPr>
              <a:xfrm>
                <a:off x="0" y="4630641"/>
                <a:ext cx="6973381" cy="655257"/>
              </a:xfrm>
              <a:custGeom>
                <a:rect b="b" l="l" r="r" t="t"/>
                <a:pathLst>
                  <a:path extrusionOk="0" h="655257" w="6973381">
                    <a:moveTo>
                      <a:pt x="0" y="0"/>
                    </a:moveTo>
                    <a:lnTo>
                      <a:pt x="6920960" y="0"/>
                    </a:lnTo>
                    <a:cubicBezTo>
                      <a:pt x="6934864" y="0"/>
                      <a:pt x="6948197" y="5523"/>
                      <a:pt x="6958027" y="15353"/>
                    </a:cubicBezTo>
                    <a:cubicBezTo>
                      <a:pt x="6967858" y="25184"/>
                      <a:pt x="6973381" y="38518"/>
                      <a:pt x="6973381" y="52420"/>
                    </a:cubicBezTo>
                    <a:lnTo>
                      <a:pt x="6973381" y="602836"/>
                    </a:lnTo>
                    <a:cubicBezTo>
                      <a:pt x="6973381" y="616739"/>
                      <a:pt x="6967858" y="630072"/>
                      <a:pt x="6958027" y="639903"/>
                    </a:cubicBezTo>
                    <a:cubicBezTo>
                      <a:pt x="6948197" y="649734"/>
                      <a:pt x="6934864" y="655257"/>
                      <a:pt x="6920960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3"/>
              <p:cNvSpPr/>
              <p:nvPr/>
            </p:nvSpPr>
            <p:spPr>
              <a:xfrm>
                <a:off x="0" y="6945961"/>
                <a:ext cx="8134553" cy="655257"/>
              </a:xfrm>
              <a:custGeom>
                <a:rect b="b" l="l" r="r" t="t"/>
                <a:pathLst>
                  <a:path extrusionOk="0" h="655257" w="8134553">
                    <a:moveTo>
                      <a:pt x="0" y="0"/>
                    </a:moveTo>
                    <a:lnTo>
                      <a:pt x="8082132" y="0"/>
                    </a:lnTo>
                    <a:cubicBezTo>
                      <a:pt x="8096035" y="0"/>
                      <a:pt x="8109369" y="5523"/>
                      <a:pt x="8119200" y="15354"/>
                    </a:cubicBezTo>
                    <a:cubicBezTo>
                      <a:pt x="8129030" y="25185"/>
                      <a:pt x="8134553" y="38518"/>
                      <a:pt x="8134553" y="52421"/>
                    </a:cubicBezTo>
                    <a:lnTo>
                      <a:pt x="8134553" y="602836"/>
                    </a:lnTo>
                    <a:cubicBezTo>
                      <a:pt x="8134553" y="616739"/>
                      <a:pt x="8129030" y="630073"/>
                      <a:pt x="8119200" y="639904"/>
                    </a:cubicBezTo>
                    <a:cubicBezTo>
                      <a:pt x="8109369" y="649734"/>
                      <a:pt x="8096035" y="655257"/>
                      <a:pt x="8082132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327EEC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3"/>
              <p:cNvSpPr/>
              <p:nvPr/>
            </p:nvSpPr>
            <p:spPr>
              <a:xfrm>
                <a:off x="0" y="680657"/>
                <a:ext cx="4070452" cy="655257"/>
              </a:xfrm>
              <a:custGeom>
                <a:rect b="b" l="l" r="r" t="t"/>
                <a:pathLst>
                  <a:path extrusionOk="0" h="655257" w="4070452">
                    <a:moveTo>
                      <a:pt x="0" y="0"/>
                    </a:moveTo>
                    <a:lnTo>
                      <a:pt x="4018031" y="0"/>
                    </a:lnTo>
                    <a:cubicBezTo>
                      <a:pt x="4046982" y="0"/>
                      <a:pt x="4070452" y="23469"/>
                      <a:pt x="4070452" y="52420"/>
                    </a:cubicBezTo>
                    <a:lnTo>
                      <a:pt x="4070452" y="602835"/>
                    </a:lnTo>
                    <a:cubicBezTo>
                      <a:pt x="4070452" y="631787"/>
                      <a:pt x="4046982" y="655256"/>
                      <a:pt x="4018031" y="655256"/>
                    </a:cubicBezTo>
                    <a:lnTo>
                      <a:pt x="0" y="655256"/>
                    </a:lnTo>
                    <a:close/>
                  </a:path>
                </a:pathLst>
              </a:custGeom>
              <a:solidFill>
                <a:srgbClr val="FBDD6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3"/>
              <p:cNvSpPr/>
              <p:nvPr/>
            </p:nvSpPr>
            <p:spPr>
              <a:xfrm>
                <a:off x="0" y="2995977"/>
                <a:ext cx="4070028" cy="655257"/>
              </a:xfrm>
              <a:custGeom>
                <a:rect b="b" l="l" r="r" t="t"/>
                <a:pathLst>
                  <a:path extrusionOk="0" h="655257" w="4070028">
                    <a:moveTo>
                      <a:pt x="0" y="0"/>
                    </a:moveTo>
                    <a:lnTo>
                      <a:pt x="4017608" y="0"/>
                    </a:lnTo>
                    <a:cubicBezTo>
                      <a:pt x="4031511" y="0"/>
                      <a:pt x="4044844" y="5523"/>
                      <a:pt x="4054675" y="15354"/>
                    </a:cubicBezTo>
                    <a:cubicBezTo>
                      <a:pt x="4064505" y="25185"/>
                      <a:pt x="4070028" y="38518"/>
                      <a:pt x="4070028" y="52421"/>
                    </a:cubicBezTo>
                    <a:lnTo>
                      <a:pt x="4070028" y="602836"/>
                    </a:lnTo>
                    <a:cubicBezTo>
                      <a:pt x="4070028" y="616739"/>
                      <a:pt x="4064505" y="630072"/>
                      <a:pt x="4054675" y="639903"/>
                    </a:cubicBezTo>
                    <a:cubicBezTo>
                      <a:pt x="4044844" y="649734"/>
                      <a:pt x="4031511" y="655257"/>
                      <a:pt x="4017608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FBDD6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3"/>
              <p:cNvSpPr/>
              <p:nvPr/>
            </p:nvSpPr>
            <p:spPr>
              <a:xfrm>
                <a:off x="0" y="5311298"/>
                <a:ext cx="4648921" cy="655257"/>
              </a:xfrm>
              <a:custGeom>
                <a:rect b="b" l="l" r="r" t="t"/>
                <a:pathLst>
                  <a:path extrusionOk="0" h="655257" w="4648921">
                    <a:moveTo>
                      <a:pt x="0" y="0"/>
                    </a:moveTo>
                    <a:lnTo>
                      <a:pt x="4596500" y="0"/>
                    </a:lnTo>
                    <a:cubicBezTo>
                      <a:pt x="4625451" y="0"/>
                      <a:pt x="4648921" y="23469"/>
                      <a:pt x="4648921" y="52420"/>
                    </a:cubicBezTo>
                    <a:lnTo>
                      <a:pt x="4648921" y="602836"/>
                    </a:lnTo>
                    <a:cubicBezTo>
                      <a:pt x="4648921" y="631787"/>
                      <a:pt x="4625451" y="655256"/>
                      <a:pt x="4596500" y="655256"/>
                    </a:cubicBezTo>
                    <a:lnTo>
                      <a:pt x="0" y="655256"/>
                    </a:lnTo>
                    <a:close/>
                  </a:path>
                </a:pathLst>
              </a:custGeom>
              <a:solidFill>
                <a:srgbClr val="FBDD6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3"/>
              <p:cNvSpPr/>
              <p:nvPr/>
            </p:nvSpPr>
            <p:spPr>
              <a:xfrm>
                <a:off x="0" y="7626618"/>
                <a:ext cx="5810395" cy="655256"/>
              </a:xfrm>
              <a:custGeom>
                <a:rect b="b" l="l" r="r" t="t"/>
                <a:pathLst>
                  <a:path extrusionOk="0" h="655256" w="5810395">
                    <a:moveTo>
                      <a:pt x="0" y="0"/>
                    </a:moveTo>
                    <a:lnTo>
                      <a:pt x="5757975" y="0"/>
                    </a:lnTo>
                    <a:cubicBezTo>
                      <a:pt x="5786925" y="0"/>
                      <a:pt x="5810395" y="23469"/>
                      <a:pt x="5810395" y="52420"/>
                    </a:cubicBezTo>
                    <a:lnTo>
                      <a:pt x="5810395" y="602836"/>
                    </a:lnTo>
                    <a:cubicBezTo>
                      <a:pt x="5810395" y="631787"/>
                      <a:pt x="5786925" y="655256"/>
                      <a:pt x="5757975" y="655256"/>
                    </a:cubicBezTo>
                    <a:lnTo>
                      <a:pt x="0" y="655256"/>
                    </a:lnTo>
                    <a:close/>
                  </a:path>
                </a:pathLst>
              </a:custGeom>
              <a:solidFill>
                <a:srgbClr val="FBDD6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3"/>
              <p:cNvSpPr/>
              <p:nvPr/>
            </p:nvSpPr>
            <p:spPr>
              <a:xfrm>
                <a:off x="0" y="1361313"/>
                <a:ext cx="1744479" cy="655257"/>
              </a:xfrm>
              <a:custGeom>
                <a:rect b="b" l="l" r="r" t="t"/>
                <a:pathLst>
                  <a:path extrusionOk="0" h="655257" w="1744479">
                    <a:moveTo>
                      <a:pt x="0" y="0"/>
                    </a:moveTo>
                    <a:lnTo>
                      <a:pt x="1692059" y="0"/>
                    </a:lnTo>
                    <a:cubicBezTo>
                      <a:pt x="1721010" y="0"/>
                      <a:pt x="1744479" y="23470"/>
                      <a:pt x="1744479" y="52420"/>
                    </a:cubicBezTo>
                    <a:lnTo>
                      <a:pt x="1744479" y="602836"/>
                    </a:lnTo>
                    <a:cubicBezTo>
                      <a:pt x="1744479" y="616739"/>
                      <a:pt x="1738956" y="630072"/>
                      <a:pt x="1729126" y="639903"/>
                    </a:cubicBezTo>
                    <a:cubicBezTo>
                      <a:pt x="1719295" y="649734"/>
                      <a:pt x="1705962" y="655257"/>
                      <a:pt x="1692059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3"/>
              <p:cNvSpPr/>
              <p:nvPr/>
            </p:nvSpPr>
            <p:spPr>
              <a:xfrm>
                <a:off x="0" y="3676634"/>
                <a:ext cx="3197879" cy="655256"/>
              </a:xfrm>
              <a:custGeom>
                <a:rect b="b" l="l" r="r" t="t"/>
                <a:pathLst>
                  <a:path extrusionOk="0" h="655256" w="3197879">
                    <a:moveTo>
                      <a:pt x="0" y="0"/>
                    </a:moveTo>
                    <a:lnTo>
                      <a:pt x="3145459" y="0"/>
                    </a:lnTo>
                    <a:cubicBezTo>
                      <a:pt x="3174410" y="0"/>
                      <a:pt x="3197879" y="23469"/>
                      <a:pt x="3197879" y="52420"/>
                    </a:cubicBezTo>
                    <a:lnTo>
                      <a:pt x="3197879" y="602835"/>
                    </a:lnTo>
                    <a:cubicBezTo>
                      <a:pt x="3197879" y="631786"/>
                      <a:pt x="3174410" y="655256"/>
                      <a:pt x="3145459" y="655256"/>
                    </a:cubicBezTo>
                    <a:lnTo>
                      <a:pt x="0" y="655256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3"/>
              <p:cNvSpPr/>
              <p:nvPr/>
            </p:nvSpPr>
            <p:spPr>
              <a:xfrm>
                <a:off x="0" y="5991954"/>
                <a:ext cx="2905576" cy="655257"/>
              </a:xfrm>
              <a:custGeom>
                <a:rect b="b" l="l" r="r" t="t"/>
                <a:pathLst>
                  <a:path extrusionOk="0" h="655257" w="2905576">
                    <a:moveTo>
                      <a:pt x="0" y="0"/>
                    </a:moveTo>
                    <a:lnTo>
                      <a:pt x="2853155" y="0"/>
                    </a:lnTo>
                    <a:cubicBezTo>
                      <a:pt x="2867058" y="0"/>
                      <a:pt x="2880391" y="5523"/>
                      <a:pt x="2890222" y="15354"/>
                    </a:cubicBezTo>
                    <a:cubicBezTo>
                      <a:pt x="2900053" y="25184"/>
                      <a:pt x="2905576" y="38518"/>
                      <a:pt x="2905576" y="52420"/>
                    </a:cubicBezTo>
                    <a:lnTo>
                      <a:pt x="2905576" y="602836"/>
                    </a:lnTo>
                    <a:cubicBezTo>
                      <a:pt x="2905576" y="616739"/>
                      <a:pt x="2900053" y="630072"/>
                      <a:pt x="2890222" y="639903"/>
                    </a:cubicBezTo>
                    <a:cubicBezTo>
                      <a:pt x="2880391" y="649734"/>
                      <a:pt x="2867058" y="655257"/>
                      <a:pt x="2853155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3"/>
              <p:cNvSpPr/>
              <p:nvPr/>
            </p:nvSpPr>
            <p:spPr>
              <a:xfrm>
                <a:off x="0" y="8307274"/>
                <a:ext cx="3486237" cy="655257"/>
              </a:xfrm>
              <a:custGeom>
                <a:rect b="b" l="l" r="r" t="t"/>
                <a:pathLst>
                  <a:path extrusionOk="0" h="655257" w="3486237">
                    <a:moveTo>
                      <a:pt x="0" y="0"/>
                    </a:moveTo>
                    <a:lnTo>
                      <a:pt x="3433816" y="0"/>
                    </a:lnTo>
                    <a:cubicBezTo>
                      <a:pt x="3447719" y="0"/>
                      <a:pt x="3461053" y="5523"/>
                      <a:pt x="3470883" y="15354"/>
                    </a:cubicBezTo>
                    <a:cubicBezTo>
                      <a:pt x="3480714" y="25185"/>
                      <a:pt x="3486237" y="38518"/>
                      <a:pt x="3486237" y="52421"/>
                    </a:cubicBezTo>
                    <a:lnTo>
                      <a:pt x="3486237" y="602836"/>
                    </a:lnTo>
                    <a:cubicBezTo>
                      <a:pt x="3486237" y="616739"/>
                      <a:pt x="3480714" y="630073"/>
                      <a:pt x="3470883" y="639904"/>
                    </a:cubicBezTo>
                    <a:cubicBezTo>
                      <a:pt x="3461053" y="649734"/>
                      <a:pt x="3447719" y="655257"/>
                      <a:pt x="3433816" y="655257"/>
                    </a:cubicBezTo>
                    <a:lnTo>
                      <a:pt x="0" y="655257"/>
                    </a:ln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299" name="Google Shape;29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7682">
            <a:off x="3521812" y="3538069"/>
            <a:ext cx="1264455" cy="148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/>
        </p:nvSpPr>
        <p:spPr>
          <a:xfrm>
            <a:off x="514350" y="545680"/>
            <a:ext cx="3877092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Write Your Topic or Idea</a:t>
            </a:r>
            <a:endParaRPr sz="700"/>
          </a:p>
        </p:txBody>
      </p:sp>
      <p:sp>
        <p:nvSpPr>
          <p:cNvPr id="301" name="Google Shape;301;p33"/>
          <p:cNvSpPr txBox="1"/>
          <p:nvPr/>
        </p:nvSpPr>
        <p:spPr>
          <a:xfrm>
            <a:off x="514350" y="2251255"/>
            <a:ext cx="3419767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Elaborate on what you want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to discuss. 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