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Passion One"/>
      <p:regular r:id="rId21"/>
      <p:bold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assionOne-bold.fntdata"/><Relationship Id="rId21" Type="http://schemas.openxmlformats.org/officeDocument/2006/relationships/font" Target="fonts/PassionOne-regular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5.png"/><Relationship Id="rId7" Type="http://schemas.openxmlformats.org/officeDocument/2006/relationships/image" Target="../media/image10.png"/><Relationship Id="rId8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4840" y="-4014731"/>
            <a:ext cx="18283160" cy="18316462"/>
          </a:xfrm>
          <a:custGeom>
            <a:rect b="b" l="l" r="r" t="t"/>
            <a:pathLst>
              <a:path extrusionOk="0" h="18316462" w="18283160">
                <a:moveTo>
                  <a:pt x="0" y="0"/>
                </a:moveTo>
                <a:lnTo>
                  <a:pt x="18283160" y="0"/>
                </a:lnTo>
                <a:lnTo>
                  <a:pt x="18283160" y="18316462"/>
                </a:lnTo>
                <a:lnTo>
                  <a:pt x="0" y="183164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2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>
            <a:off x="13125425" y="328343"/>
            <a:ext cx="5962200" cy="2287317"/>
          </a:xfrm>
          <a:custGeom>
            <a:rect b="b" l="l" r="r" t="t"/>
            <a:pathLst>
              <a:path extrusionOk="0" h="2287317" w="5962200">
                <a:moveTo>
                  <a:pt x="0" y="0"/>
                </a:moveTo>
                <a:lnTo>
                  <a:pt x="5962201" y="0"/>
                </a:lnTo>
                <a:lnTo>
                  <a:pt x="5962201" y="2287317"/>
                </a:lnTo>
                <a:lnTo>
                  <a:pt x="0" y="22873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" name="Google Shape;18;p3"/>
          <p:cNvSpPr/>
          <p:nvPr/>
        </p:nvSpPr>
        <p:spPr>
          <a:xfrm flipH="1">
            <a:off x="15999040" y="5231135"/>
            <a:ext cx="2797758" cy="1073322"/>
          </a:xfrm>
          <a:custGeom>
            <a:rect b="b" l="l" r="r" t="t"/>
            <a:pathLst>
              <a:path extrusionOk="0" h="1073322" w="2797758">
                <a:moveTo>
                  <a:pt x="2797758" y="0"/>
                </a:moveTo>
                <a:lnTo>
                  <a:pt x="0" y="0"/>
                </a:lnTo>
                <a:lnTo>
                  <a:pt x="0" y="1073322"/>
                </a:lnTo>
                <a:lnTo>
                  <a:pt x="2797758" y="1073322"/>
                </a:lnTo>
                <a:lnTo>
                  <a:pt x="279775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" name="Google Shape;19;p3"/>
          <p:cNvGrpSpPr/>
          <p:nvPr/>
        </p:nvGrpSpPr>
        <p:grpSpPr>
          <a:xfrm>
            <a:off x="1028700" y="1634189"/>
            <a:ext cx="16230707" cy="7401939"/>
            <a:chOff x="0" y="-38100"/>
            <a:chExt cx="4274726" cy="1949469"/>
          </a:xfrm>
        </p:grpSpPr>
        <p:sp>
          <p:nvSpPr>
            <p:cNvPr id="20" name="Google Shape;20;p3"/>
            <p:cNvSpPr/>
            <p:nvPr/>
          </p:nvSpPr>
          <p:spPr>
            <a:xfrm>
              <a:off x="0" y="0"/>
              <a:ext cx="4274726" cy="1911369"/>
            </a:xfrm>
            <a:custGeom>
              <a:rect b="b" l="l" r="r" t="t"/>
              <a:pathLst>
                <a:path extrusionOk="0" h="1911369" w="4274726">
                  <a:moveTo>
                    <a:pt x="14310" y="0"/>
                  </a:moveTo>
                  <a:lnTo>
                    <a:pt x="4260416" y="0"/>
                  </a:lnTo>
                  <a:cubicBezTo>
                    <a:pt x="4264211" y="0"/>
                    <a:pt x="4267851" y="1508"/>
                    <a:pt x="4270535" y="4191"/>
                  </a:cubicBezTo>
                  <a:cubicBezTo>
                    <a:pt x="4273218" y="6875"/>
                    <a:pt x="4274726" y="10515"/>
                    <a:pt x="4274726" y="14310"/>
                  </a:cubicBezTo>
                  <a:lnTo>
                    <a:pt x="4274726" y="1897060"/>
                  </a:lnTo>
                  <a:cubicBezTo>
                    <a:pt x="4274726" y="1900855"/>
                    <a:pt x="4273218" y="1904494"/>
                    <a:pt x="4270535" y="1907178"/>
                  </a:cubicBezTo>
                  <a:cubicBezTo>
                    <a:pt x="4267851" y="1909862"/>
                    <a:pt x="4264211" y="1911369"/>
                    <a:pt x="4260416" y="1911369"/>
                  </a:cubicBezTo>
                  <a:lnTo>
                    <a:pt x="14310" y="1911369"/>
                  </a:lnTo>
                  <a:cubicBezTo>
                    <a:pt x="10515" y="1911369"/>
                    <a:pt x="6875" y="1909862"/>
                    <a:pt x="4191" y="1907178"/>
                  </a:cubicBezTo>
                  <a:cubicBezTo>
                    <a:pt x="1508" y="1904494"/>
                    <a:pt x="0" y="1900855"/>
                    <a:pt x="0" y="1897060"/>
                  </a:cubicBezTo>
                  <a:lnTo>
                    <a:pt x="0" y="14310"/>
                  </a:lnTo>
                  <a:cubicBezTo>
                    <a:pt x="0" y="10515"/>
                    <a:pt x="1508" y="6875"/>
                    <a:pt x="4191" y="4191"/>
                  </a:cubicBezTo>
                  <a:cubicBezTo>
                    <a:pt x="6875" y="1508"/>
                    <a:pt x="10515" y="0"/>
                    <a:pt x="14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3"/>
            <p:cNvSpPr txBox="1"/>
            <p:nvPr/>
          </p:nvSpPr>
          <p:spPr>
            <a:xfrm>
              <a:off x="0" y="-38100"/>
              <a:ext cx="4274700" cy="194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" name="Google Shape;22;p3"/>
          <p:cNvGrpSpPr/>
          <p:nvPr/>
        </p:nvGrpSpPr>
        <p:grpSpPr>
          <a:xfrm>
            <a:off x="-714600" y="8800636"/>
            <a:ext cx="19717328" cy="1779668"/>
            <a:chOff x="0" y="-38100"/>
            <a:chExt cx="5193007" cy="468716"/>
          </a:xfrm>
        </p:grpSpPr>
        <p:sp>
          <p:nvSpPr>
            <p:cNvPr id="23" name="Google Shape;23;p3"/>
            <p:cNvSpPr/>
            <p:nvPr/>
          </p:nvSpPr>
          <p:spPr>
            <a:xfrm>
              <a:off x="0" y="0"/>
              <a:ext cx="5193007" cy="430616"/>
            </a:xfrm>
            <a:custGeom>
              <a:rect b="b" l="l" r="r" t="t"/>
              <a:pathLst>
                <a:path extrusionOk="0" h="430616" w="5193007">
                  <a:moveTo>
                    <a:pt x="0" y="0"/>
                  </a:moveTo>
                  <a:lnTo>
                    <a:pt x="5193007" y="0"/>
                  </a:lnTo>
                  <a:lnTo>
                    <a:pt x="5193007" y="430616"/>
                  </a:lnTo>
                  <a:lnTo>
                    <a:pt x="0" y="430616"/>
                  </a:lnTo>
                  <a:close/>
                </a:path>
              </a:pathLst>
            </a:custGeom>
            <a:solidFill>
              <a:srgbClr val="78ADCE"/>
            </a:solidFill>
            <a:ln>
              <a:noFill/>
            </a:ln>
          </p:spPr>
        </p:sp>
        <p:sp>
          <p:nvSpPr>
            <p:cNvPr id="24" name="Google Shape;24;p3"/>
            <p:cNvSpPr txBox="1"/>
            <p:nvPr/>
          </p:nvSpPr>
          <p:spPr>
            <a:xfrm>
              <a:off x="0" y="-38100"/>
              <a:ext cx="5193000" cy="46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" name="Google Shape;25;p3"/>
          <p:cNvSpPr/>
          <p:nvPr/>
        </p:nvSpPr>
        <p:spPr>
          <a:xfrm>
            <a:off x="10665444" y="6055998"/>
            <a:ext cx="10162084" cy="2980083"/>
          </a:xfrm>
          <a:custGeom>
            <a:rect b="b" l="l" r="r" t="t"/>
            <a:pathLst>
              <a:path extrusionOk="0" h="2980083" w="10162084">
                <a:moveTo>
                  <a:pt x="0" y="0"/>
                </a:moveTo>
                <a:lnTo>
                  <a:pt x="10162084" y="0"/>
                </a:lnTo>
                <a:lnTo>
                  <a:pt x="10162084" y="2980083"/>
                </a:lnTo>
                <a:lnTo>
                  <a:pt x="0" y="29800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" name="Google Shape;26;p3"/>
          <p:cNvSpPr/>
          <p:nvPr/>
        </p:nvSpPr>
        <p:spPr>
          <a:xfrm>
            <a:off x="-5751942" y="6175417"/>
            <a:ext cx="16921462" cy="2860664"/>
          </a:xfrm>
          <a:custGeom>
            <a:rect b="b" l="l" r="r" t="t"/>
            <a:pathLst>
              <a:path extrusionOk="0" h="2860664" w="16921462">
                <a:moveTo>
                  <a:pt x="0" y="0"/>
                </a:moveTo>
                <a:lnTo>
                  <a:pt x="16921462" y="0"/>
                </a:lnTo>
                <a:lnTo>
                  <a:pt x="16921462" y="2860664"/>
                </a:lnTo>
                <a:lnTo>
                  <a:pt x="0" y="28606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" name="Google Shape;27;p3"/>
          <p:cNvSpPr/>
          <p:nvPr/>
        </p:nvSpPr>
        <p:spPr>
          <a:xfrm>
            <a:off x="340639" y="2413875"/>
            <a:ext cx="3435722" cy="1318068"/>
          </a:xfrm>
          <a:custGeom>
            <a:rect b="b" l="l" r="r" t="t"/>
            <a:pathLst>
              <a:path extrusionOk="0" h="1318068" w="3435722">
                <a:moveTo>
                  <a:pt x="0" y="0"/>
                </a:moveTo>
                <a:lnTo>
                  <a:pt x="3435721" y="0"/>
                </a:lnTo>
                <a:lnTo>
                  <a:pt x="3435721" y="1318068"/>
                </a:lnTo>
                <a:lnTo>
                  <a:pt x="0" y="13180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" name="Google Shape;28;p3"/>
          <p:cNvSpPr/>
          <p:nvPr/>
        </p:nvSpPr>
        <p:spPr>
          <a:xfrm flipH="1">
            <a:off x="5919387" y="898121"/>
            <a:ext cx="2946092" cy="1130228"/>
          </a:xfrm>
          <a:custGeom>
            <a:rect b="b" l="l" r="r" t="t"/>
            <a:pathLst>
              <a:path extrusionOk="0" h="1130228" w="2946092">
                <a:moveTo>
                  <a:pt x="2946092" y="0"/>
                </a:moveTo>
                <a:lnTo>
                  <a:pt x="0" y="0"/>
                </a:lnTo>
                <a:lnTo>
                  <a:pt x="0" y="1130228"/>
                </a:lnTo>
                <a:lnTo>
                  <a:pt x="2946092" y="1130228"/>
                </a:lnTo>
                <a:lnTo>
                  <a:pt x="2946092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" name="Google Shape;29;p3"/>
          <p:cNvSpPr/>
          <p:nvPr/>
        </p:nvSpPr>
        <p:spPr>
          <a:xfrm flipH="1">
            <a:off x="-842143" y="-577311"/>
            <a:ext cx="4721419" cy="1811308"/>
          </a:xfrm>
          <a:custGeom>
            <a:rect b="b" l="l" r="r" t="t"/>
            <a:pathLst>
              <a:path extrusionOk="0" h="1811308" w="4721419">
                <a:moveTo>
                  <a:pt x="4721419" y="0"/>
                </a:moveTo>
                <a:lnTo>
                  <a:pt x="0" y="0"/>
                </a:lnTo>
                <a:lnTo>
                  <a:pt x="0" y="1811308"/>
                </a:lnTo>
                <a:lnTo>
                  <a:pt x="4721419" y="1811308"/>
                </a:lnTo>
                <a:lnTo>
                  <a:pt x="4721419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0" name="Google Shape;30;p3"/>
          <p:cNvGrpSpPr/>
          <p:nvPr/>
        </p:nvGrpSpPr>
        <p:grpSpPr>
          <a:xfrm>
            <a:off x="-970097" y="7866356"/>
            <a:ext cx="20228195" cy="1896440"/>
            <a:chOff x="0" y="0"/>
            <a:chExt cx="26970926" cy="2528586"/>
          </a:xfrm>
        </p:grpSpPr>
        <p:sp>
          <p:nvSpPr>
            <p:cNvPr id="31" name="Google Shape;31;p3"/>
            <p:cNvSpPr/>
            <p:nvPr/>
          </p:nvSpPr>
          <p:spPr>
            <a:xfrm>
              <a:off x="11053602" y="0"/>
              <a:ext cx="2215961" cy="2528586"/>
            </a:xfrm>
            <a:custGeom>
              <a:rect b="b" l="l" r="r" t="t"/>
              <a:pathLst>
                <a:path extrusionOk="0" h="2528586" w="2215961">
                  <a:moveTo>
                    <a:pt x="0" y="0"/>
                  </a:moveTo>
                  <a:lnTo>
                    <a:pt x="2215961" y="0"/>
                  </a:lnTo>
                  <a:lnTo>
                    <a:pt x="2215961" y="2528586"/>
                  </a:lnTo>
                  <a:lnTo>
                    <a:pt x="0" y="25285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" name="Google Shape;32;p3"/>
            <p:cNvSpPr/>
            <p:nvPr/>
          </p:nvSpPr>
          <p:spPr>
            <a:xfrm>
              <a:off x="4202920" y="0"/>
              <a:ext cx="2215961" cy="2528586"/>
            </a:xfrm>
            <a:custGeom>
              <a:rect b="b" l="l" r="r" t="t"/>
              <a:pathLst>
                <a:path extrusionOk="0" h="2528586" w="2215961">
                  <a:moveTo>
                    <a:pt x="0" y="0"/>
                  </a:moveTo>
                  <a:lnTo>
                    <a:pt x="2215961" y="0"/>
                  </a:lnTo>
                  <a:lnTo>
                    <a:pt x="2215961" y="2528586"/>
                  </a:lnTo>
                  <a:lnTo>
                    <a:pt x="0" y="25285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" name="Google Shape;33;p3"/>
            <p:cNvSpPr/>
            <p:nvPr/>
          </p:nvSpPr>
          <p:spPr>
            <a:xfrm>
              <a:off x="17904283" y="0"/>
              <a:ext cx="2215961" cy="2528586"/>
            </a:xfrm>
            <a:custGeom>
              <a:rect b="b" l="l" r="r" t="t"/>
              <a:pathLst>
                <a:path extrusionOk="0" h="2528586" w="2215961">
                  <a:moveTo>
                    <a:pt x="0" y="0"/>
                  </a:moveTo>
                  <a:lnTo>
                    <a:pt x="2215961" y="0"/>
                  </a:lnTo>
                  <a:lnTo>
                    <a:pt x="2215961" y="2528586"/>
                  </a:lnTo>
                  <a:lnTo>
                    <a:pt x="0" y="25285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" name="Google Shape;34;p3"/>
            <p:cNvSpPr/>
            <p:nvPr/>
          </p:nvSpPr>
          <p:spPr>
            <a:xfrm>
              <a:off x="24754965" y="0"/>
              <a:ext cx="2215961" cy="2528586"/>
            </a:xfrm>
            <a:custGeom>
              <a:rect b="b" l="l" r="r" t="t"/>
              <a:pathLst>
                <a:path extrusionOk="0" h="2528586" w="2215961">
                  <a:moveTo>
                    <a:pt x="0" y="0"/>
                  </a:moveTo>
                  <a:lnTo>
                    <a:pt x="2215961" y="0"/>
                  </a:lnTo>
                  <a:lnTo>
                    <a:pt x="2215961" y="2528586"/>
                  </a:lnTo>
                  <a:lnTo>
                    <a:pt x="0" y="25285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" name="Google Shape;35;p3"/>
            <p:cNvSpPr/>
            <p:nvPr/>
          </p:nvSpPr>
          <p:spPr>
            <a:xfrm>
              <a:off x="6850681" y="0"/>
              <a:ext cx="1705646" cy="2528586"/>
            </a:xfrm>
            <a:custGeom>
              <a:rect b="b" l="l" r="r" t="t"/>
              <a:pathLst>
                <a:path extrusionOk="0" h="2528586" w="1705646">
                  <a:moveTo>
                    <a:pt x="0" y="0"/>
                  </a:moveTo>
                  <a:lnTo>
                    <a:pt x="1705647" y="0"/>
                  </a:lnTo>
                  <a:lnTo>
                    <a:pt x="1705647" y="2528586"/>
                  </a:lnTo>
                  <a:lnTo>
                    <a:pt x="0" y="25285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" name="Google Shape;36;p3"/>
            <p:cNvSpPr/>
            <p:nvPr/>
          </p:nvSpPr>
          <p:spPr>
            <a:xfrm>
              <a:off x="0" y="0"/>
              <a:ext cx="1705646" cy="2528586"/>
            </a:xfrm>
            <a:custGeom>
              <a:rect b="b" l="l" r="r" t="t"/>
              <a:pathLst>
                <a:path extrusionOk="0" h="2528586" w="1705646">
                  <a:moveTo>
                    <a:pt x="0" y="0"/>
                  </a:moveTo>
                  <a:lnTo>
                    <a:pt x="1705646" y="0"/>
                  </a:lnTo>
                  <a:lnTo>
                    <a:pt x="1705646" y="2528586"/>
                  </a:lnTo>
                  <a:lnTo>
                    <a:pt x="0" y="25285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7" name="Google Shape;37;p3"/>
            <p:cNvSpPr/>
            <p:nvPr/>
          </p:nvSpPr>
          <p:spPr>
            <a:xfrm>
              <a:off x="13701363" y="0"/>
              <a:ext cx="1705646" cy="2528586"/>
            </a:xfrm>
            <a:custGeom>
              <a:rect b="b" l="l" r="r" t="t"/>
              <a:pathLst>
                <a:path extrusionOk="0" h="2528586" w="1705646">
                  <a:moveTo>
                    <a:pt x="0" y="0"/>
                  </a:moveTo>
                  <a:lnTo>
                    <a:pt x="1705646" y="0"/>
                  </a:lnTo>
                  <a:lnTo>
                    <a:pt x="1705646" y="2528586"/>
                  </a:lnTo>
                  <a:lnTo>
                    <a:pt x="0" y="25285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8" name="Google Shape;38;p3"/>
            <p:cNvSpPr/>
            <p:nvPr/>
          </p:nvSpPr>
          <p:spPr>
            <a:xfrm>
              <a:off x="20552044" y="0"/>
              <a:ext cx="1705646" cy="2528586"/>
            </a:xfrm>
            <a:custGeom>
              <a:rect b="b" l="l" r="r" t="t"/>
              <a:pathLst>
                <a:path extrusionOk="0" h="2528586" w="1705646">
                  <a:moveTo>
                    <a:pt x="0" y="0"/>
                  </a:moveTo>
                  <a:lnTo>
                    <a:pt x="1705647" y="0"/>
                  </a:lnTo>
                  <a:lnTo>
                    <a:pt x="1705647" y="2528586"/>
                  </a:lnTo>
                  <a:lnTo>
                    <a:pt x="0" y="25285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9" name="Google Shape;39;p3"/>
            <p:cNvSpPr/>
            <p:nvPr/>
          </p:nvSpPr>
          <p:spPr>
            <a:xfrm>
              <a:off x="8986622" y="0"/>
              <a:ext cx="1636685" cy="2528586"/>
            </a:xfrm>
            <a:custGeom>
              <a:rect b="b" l="l" r="r" t="t"/>
              <a:pathLst>
                <a:path extrusionOk="0" h="2528586" w="1636685">
                  <a:moveTo>
                    <a:pt x="0" y="0"/>
                  </a:moveTo>
                  <a:lnTo>
                    <a:pt x="1636685" y="0"/>
                  </a:lnTo>
                  <a:lnTo>
                    <a:pt x="1636685" y="2528586"/>
                  </a:lnTo>
                  <a:lnTo>
                    <a:pt x="0" y="25285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0" name="Google Shape;40;p3"/>
            <p:cNvSpPr/>
            <p:nvPr/>
          </p:nvSpPr>
          <p:spPr>
            <a:xfrm>
              <a:off x="2135941" y="0"/>
              <a:ext cx="1636685" cy="2528586"/>
            </a:xfrm>
            <a:custGeom>
              <a:rect b="b" l="l" r="r" t="t"/>
              <a:pathLst>
                <a:path extrusionOk="0" h="2528586" w="1636685">
                  <a:moveTo>
                    <a:pt x="0" y="0"/>
                  </a:moveTo>
                  <a:lnTo>
                    <a:pt x="1636685" y="0"/>
                  </a:lnTo>
                  <a:lnTo>
                    <a:pt x="1636685" y="2528586"/>
                  </a:lnTo>
                  <a:lnTo>
                    <a:pt x="0" y="25285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1" name="Google Shape;41;p3"/>
            <p:cNvSpPr/>
            <p:nvPr/>
          </p:nvSpPr>
          <p:spPr>
            <a:xfrm>
              <a:off x="15837304" y="0"/>
              <a:ext cx="1636685" cy="2528586"/>
            </a:xfrm>
            <a:custGeom>
              <a:rect b="b" l="l" r="r" t="t"/>
              <a:pathLst>
                <a:path extrusionOk="0" h="2528586" w="1636685">
                  <a:moveTo>
                    <a:pt x="0" y="0"/>
                  </a:moveTo>
                  <a:lnTo>
                    <a:pt x="1636685" y="0"/>
                  </a:lnTo>
                  <a:lnTo>
                    <a:pt x="1636685" y="2528586"/>
                  </a:lnTo>
                  <a:lnTo>
                    <a:pt x="0" y="25285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2" name="Google Shape;42;p3"/>
            <p:cNvSpPr/>
            <p:nvPr/>
          </p:nvSpPr>
          <p:spPr>
            <a:xfrm>
              <a:off x="22687985" y="0"/>
              <a:ext cx="1636685" cy="2528586"/>
            </a:xfrm>
            <a:custGeom>
              <a:rect b="b" l="l" r="r" t="t"/>
              <a:pathLst>
                <a:path extrusionOk="0" h="2528586" w="1636685">
                  <a:moveTo>
                    <a:pt x="0" y="0"/>
                  </a:moveTo>
                  <a:lnTo>
                    <a:pt x="1636685" y="0"/>
                  </a:lnTo>
                  <a:lnTo>
                    <a:pt x="1636685" y="2528586"/>
                  </a:lnTo>
                  <a:lnTo>
                    <a:pt x="0" y="25285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43" name="Google Shape;43;p3"/>
          <p:cNvSpPr/>
          <p:nvPr/>
        </p:nvSpPr>
        <p:spPr>
          <a:xfrm>
            <a:off x="-202371" y="5279265"/>
            <a:ext cx="5324054" cy="5324054"/>
          </a:xfrm>
          <a:custGeom>
            <a:rect b="b" l="l" r="r" t="t"/>
            <a:pathLst>
              <a:path extrusionOk="0" h="5324054" w="5324054">
                <a:moveTo>
                  <a:pt x="0" y="0"/>
                </a:moveTo>
                <a:lnTo>
                  <a:pt x="5324054" y="0"/>
                </a:lnTo>
                <a:lnTo>
                  <a:pt x="5324054" y="5324054"/>
                </a:lnTo>
                <a:lnTo>
                  <a:pt x="0" y="53240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" name="Google Shape;44;p3"/>
          <p:cNvSpPr/>
          <p:nvPr/>
        </p:nvSpPr>
        <p:spPr>
          <a:xfrm flipH="1">
            <a:off x="13166317" y="5279265"/>
            <a:ext cx="5324054" cy="5324054"/>
          </a:xfrm>
          <a:custGeom>
            <a:rect b="b" l="l" r="r" t="t"/>
            <a:pathLst>
              <a:path extrusionOk="0" h="5324054" w="5324054">
                <a:moveTo>
                  <a:pt x="5324054" y="0"/>
                </a:moveTo>
                <a:lnTo>
                  <a:pt x="0" y="0"/>
                </a:lnTo>
                <a:lnTo>
                  <a:pt x="0" y="5324054"/>
                </a:lnTo>
                <a:lnTo>
                  <a:pt x="5324054" y="5324054"/>
                </a:lnTo>
                <a:lnTo>
                  <a:pt x="5324054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rgbClr val="1D5777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/>
          <p:nvPr/>
        </p:nvSpPr>
        <p:spPr>
          <a:xfrm flipH="1">
            <a:off x="4840" y="0"/>
            <a:ext cx="18283160" cy="18316462"/>
          </a:xfrm>
          <a:custGeom>
            <a:rect b="b" l="l" r="r" t="t"/>
            <a:pathLst>
              <a:path extrusionOk="0" h="18316462" w="18283160">
                <a:moveTo>
                  <a:pt x="18283160" y="0"/>
                </a:moveTo>
                <a:lnTo>
                  <a:pt x="0" y="0"/>
                </a:lnTo>
                <a:lnTo>
                  <a:pt x="0" y="18316462"/>
                </a:lnTo>
                <a:lnTo>
                  <a:pt x="18283160" y="18316462"/>
                </a:lnTo>
                <a:lnTo>
                  <a:pt x="18283160" y="0"/>
                </a:lnTo>
                <a:close/>
              </a:path>
            </a:pathLst>
          </a:custGeom>
          <a:blipFill rotWithShape="1">
            <a:blip r:embed="rId2">
              <a:alphaModFix amt="20000"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"/>
          <p:cNvSpPr/>
          <p:nvPr/>
        </p:nvSpPr>
        <p:spPr>
          <a:xfrm flipH="1">
            <a:off x="4840" y="-711152"/>
            <a:ext cx="18283160" cy="18316462"/>
          </a:xfrm>
          <a:custGeom>
            <a:rect b="b" l="l" r="r" t="t"/>
            <a:pathLst>
              <a:path extrusionOk="0" h="18316462" w="18283160">
                <a:moveTo>
                  <a:pt x="18283160" y="0"/>
                </a:moveTo>
                <a:lnTo>
                  <a:pt x="0" y="0"/>
                </a:lnTo>
                <a:lnTo>
                  <a:pt x="0" y="18316462"/>
                </a:lnTo>
                <a:lnTo>
                  <a:pt x="18283160" y="18316462"/>
                </a:lnTo>
                <a:lnTo>
                  <a:pt x="18283160" y="0"/>
                </a:lnTo>
                <a:close/>
              </a:path>
            </a:pathLst>
          </a:custGeom>
          <a:blipFill rotWithShape="1">
            <a:blip r:embed="rId2">
              <a:alphaModFix amt="2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" name="Google Shape;49;p5"/>
          <p:cNvSpPr/>
          <p:nvPr/>
        </p:nvSpPr>
        <p:spPr>
          <a:xfrm>
            <a:off x="13125425" y="-114958"/>
            <a:ext cx="5962200" cy="2287317"/>
          </a:xfrm>
          <a:custGeom>
            <a:rect b="b" l="l" r="r" t="t"/>
            <a:pathLst>
              <a:path extrusionOk="0" h="2287317" w="5962200">
                <a:moveTo>
                  <a:pt x="0" y="0"/>
                </a:moveTo>
                <a:lnTo>
                  <a:pt x="5962201" y="0"/>
                </a:lnTo>
                <a:lnTo>
                  <a:pt x="5962201" y="2287316"/>
                </a:lnTo>
                <a:lnTo>
                  <a:pt x="0" y="2287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" name="Google Shape;50;p5"/>
          <p:cNvSpPr/>
          <p:nvPr/>
        </p:nvSpPr>
        <p:spPr>
          <a:xfrm flipH="1">
            <a:off x="351673" y="5143500"/>
            <a:ext cx="2946092" cy="1130228"/>
          </a:xfrm>
          <a:custGeom>
            <a:rect b="b" l="l" r="r" t="t"/>
            <a:pathLst>
              <a:path extrusionOk="0" h="1130228" w="2946092">
                <a:moveTo>
                  <a:pt x="2946092" y="0"/>
                </a:moveTo>
                <a:lnTo>
                  <a:pt x="0" y="0"/>
                </a:lnTo>
                <a:lnTo>
                  <a:pt x="0" y="1130228"/>
                </a:lnTo>
                <a:lnTo>
                  <a:pt x="2946092" y="1130228"/>
                </a:lnTo>
                <a:lnTo>
                  <a:pt x="2946092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" name="Google Shape;51;p5"/>
          <p:cNvSpPr/>
          <p:nvPr/>
        </p:nvSpPr>
        <p:spPr>
          <a:xfrm flipH="1">
            <a:off x="-842143" y="678255"/>
            <a:ext cx="4721419" cy="1811308"/>
          </a:xfrm>
          <a:custGeom>
            <a:rect b="b" l="l" r="r" t="t"/>
            <a:pathLst>
              <a:path extrusionOk="0" h="1811308" w="4721419">
                <a:moveTo>
                  <a:pt x="4721419" y="0"/>
                </a:moveTo>
                <a:lnTo>
                  <a:pt x="0" y="0"/>
                </a:lnTo>
                <a:lnTo>
                  <a:pt x="0" y="1811307"/>
                </a:lnTo>
                <a:lnTo>
                  <a:pt x="4721419" y="1811307"/>
                </a:lnTo>
                <a:lnTo>
                  <a:pt x="4721419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" name="Google Shape;52;p5"/>
          <p:cNvSpPr/>
          <p:nvPr/>
        </p:nvSpPr>
        <p:spPr>
          <a:xfrm>
            <a:off x="10665444" y="7445353"/>
            <a:ext cx="10162084" cy="2980083"/>
          </a:xfrm>
          <a:custGeom>
            <a:rect b="b" l="l" r="r" t="t"/>
            <a:pathLst>
              <a:path extrusionOk="0" h="2980083" w="10162084">
                <a:moveTo>
                  <a:pt x="0" y="0"/>
                </a:moveTo>
                <a:lnTo>
                  <a:pt x="10162084" y="0"/>
                </a:lnTo>
                <a:lnTo>
                  <a:pt x="10162084" y="2980084"/>
                </a:lnTo>
                <a:lnTo>
                  <a:pt x="0" y="29800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3" name="Google Shape;53;p5"/>
          <p:cNvGrpSpPr/>
          <p:nvPr/>
        </p:nvGrpSpPr>
        <p:grpSpPr>
          <a:xfrm>
            <a:off x="2469513" y="1792175"/>
            <a:ext cx="13349061" cy="6558028"/>
            <a:chOff x="0" y="-38100"/>
            <a:chExt cx="3515779" cy="1727206"/>
          </a:xfrm>
        </p:grpSpPr>
        <p:sp>
          <p:nvSpPr>
            <p:cNvPr id="54" name="Google Shape;54;p5"/>
            <p:cNvSpPr/>
            <p:nvPr/>
          </p:nvSpPr>
          <p:spPr>
            <a:xfrm>
              <a:off x="0" y="0"/>
              <a:ext cx="3515779" cy="1689106"/>
            </a:xfrm>
            <a:custGeom>
              <a:rect b="b" l="l" r="r" t="t"/>
              <a:pathLst>
                <a:path extrusionOk="0" h="1689106" w="3515779">
                  <a:moveTo>
                    <a:pt x="17399" y="0"/>
                  </a:moveTo>
                  <a:lnTo>
                    <a:pt x="3498380" y="0"/>
                  </a:lnTo>
                  <a:cubicBezTo>
                    <a:pt x="3507989" y="0"/>
                    <a:pt x="3515779" y="7790"/>
                    <a:pt x="3515779" y="17399"/>
                  </a:cubicBezTo>
                  <a:lnTo>
                    <a:pt x="3515779" y="1671707"/>
                  </a:lnTo>
                  <a:cubicBezTo>
                    <a:pt x="3515779" y="1681317"/>
                    <a:pt x="3507989" y="1689106"/>
                    <a:pt x="3498380" y="1689106"/>
                  </a:cubicBezTo>
                  <a:lnTo>
                    <a:pt x="17399" y="1689106"/>
                  </a:lnTo>
                  <a:cubicBezTo>
                    <a:pt x="7790" y="1689106"/>
                    <a:pt x="0" y="1681317"/>
                    <a:pt x="0" y="1671707"/>
                  </a:cubicBezTo>
                  <a:lnTo>
                    <a:pt x="0" y="17399"/>
                  </a:lnTo>
                  <a:cubicBezTo>
                    <a:pt x="0" y="7790"/>
                    <a:pt x="7790" y="0"/>
                    <a:pt x="173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5"/>
            <p:cNvSpPr txBox="1"/>
            <p:nvPr/>
          </p:nvSpPr>
          <p:spPr>
            <a:xfrm>
              <a:off x="0" y="-38100"/>
              <a:ext cx="3515700" cy="172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9" name="Google Shape;59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0" name="Google Shape;60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6" name="Google Shape;66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7" name="Google Shape;67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8" name="Google Shape;68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9" name="Google Shape;69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0" name="Google Shape;80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1" name="Google Shape;81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8" name="Google Shape;8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0" Type="http://schemas.openxmlformats.org/officeDocument/2006/relationships/image" Target="../media/image9.png"/><Relationship Id="rId9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2.png"/><Relationship Id="rId7" Type="http://schemas.openxmlformats.org/officeDocument/2006/relationships/image" Target="../media/image5.png"/><Relationship Id="rId8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3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21.jpg"/><Relationship Id="rId5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31.jpg"/><Relationship Id="rId5" Type="http://schemas.openxmlformats.org/officeDocument/2006/relationships/image" Target="../media/image15.jpg"/><Relationship Id="rId6" Type="http://schemas.openxmlformats.org/officeDocument/2006/relationships/image" Target="../media/image30.jpg"/><Relationship Id="rId7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2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0" Type="http://schemas.openxmlformats.org/officeDocument/2006/relationships/image" Target="../media/image9.png"/><Relationship Id="rId9" Type="http://schemas.openxmlformats.org/officeDocument/2006/relationships/image" Target="../media/image4.png"/><Relationship Id="rId5" Type="http://schemas.openxmlformats.org/officeDocument/2006/relationships/image" Target="../media/image12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31.jpg"/><Relationship Id="rId5" Type="http://schemas.openxmlformats.org/officeDocument/2006/relationships/image" Target="../media/image15.jpg"/><Relationship Id="rId6" Type="http://schemas.openxmlformats.org/officeDocument/2006/relationships/image" Target="../media/image30.jpg"/><Relationship Id="rId7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8.jpg"/><Relationship Id="rId5" Type="http://schemas.openxmlformats.org/officeDocument/2006/relationships/image" Target="../media/image16.jpg"/><Relationship Id="rId6" Type="http://schemas.openxmlformats.org/officeDocument/2006/relationships/image" Target="../media/image2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3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3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2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8ADCE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/>
          <p:nvPr/>
        </p:nvSpPr>
        <p:spPr>
          <a:xfrm>
            <a:off x="4840" y="-4014731"/>
            <a:ext cx="18283160" cy="18316462"/>
          </a:xfrm>
          <a:custGeom>
            <a:rect b="b" l="l" r="r" t="t"/>
            <a:pathLst>
              <a:path extrusionOk="0" h="18316462" w="18283160">
                <a:moveTo>
                  <a:pt x="0" y="0"/>
                </a:moveTo>
                <a:lnTo>
                  <a:pt x="18283160" y="0"/>
                </a:lnTo>
                <a:lnTo>
                  <a:pt x="18283160" y="18316462"/>
                </a:lnTo>
                <a:lnTo>
                  <a:pt x="0" y="183164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13"/>
          <p:cNvSpPr/>
          <p:nvPr/>
        </p:nvSpPr>
        <p:spPr>
          <a:xfrm>
            <a:off x="13125425" y="328343"/>
            <a:ext cx="5962200" cy="2287317"/>
          </a:xfrm>
          <a:custGeom>
            <a:rect b="b" l="l" r="r" t="t"/>
            <a:pathLst>
              <a:path extrusionOk="0" h="2287317" w="5962200">
                <a:moveTo>
                  <a:pt x="0" y="0"/>
                </a:moveTo>
                <a:lnTo>
                  <a:pt x="5962201" y="0"/>
                </a:lnTo>
                <a:lnTo>
                  <a:pt x="5962201" y="2287317"/>
                </a:lnTo>
                <a:lnTo>
                  <a:pt x="0" y="22873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13"/>
          <p:cNvSpPr/>
          <p:nvPr/>
        </p:nvSpPr>
        <p:spPr>
          <a:xfrm flipH="1">
            <a:off x="15999040" y="5231135"/>
            <a:ext cx="2797758" cy="1073322"/>
          </a:xfrm>
          <a:custGeom>
            <a:rect b="b" l="l" r="r" t="t"/>
            <a:pathLst>
              <a:path extrusionOk="0" h="1073322" w="2797758">
                <a:moveTo>
                  <a:pt x="2797758" y="0"/>
                </a:moveTo>
                <a:lnTo>
                  <a:pt x="0" y="0"/>
                </a:lnTo>
                <a:lnTo>
                  <a:pt x="0" y="1073322"/>
                </a:lnTo>
                <a:lnTo>
                  <a:pt x="2797758" y="1073322"/>
                </a:lnTo>
                <a:lnTo>
                  <a:pt x="279775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0" name="Google Shape;110;p13"/>
          <p:cNvGrpSpPr/>
          <p:nvPr/>
        </p:nvGrpSpPr>
        <p:grpSpPr>
          <a:xfrm>
            <a:off x="1028700" y="1634190"/>
            <a:ext cx="16230600" cy="7401891"/>
            <a:chOff x="0" y="-38100"/>
            <a:chExt cx="4274726" cy="1949469"/>
          </a:xfrm>
        </p:grpSpPr>
        <p:sp>
          <p:nvSpPr>
            <p:cNvPr id="111" name="Google Shape;111;p13"/>
            <p:cNvSpPr/>
            <p:nvPr/>
          </p:nvSpPr>
          <p:spPr>
            <a:xfrm>
              <a:off x="0" y="0"/>
              <a:ext cx="4274726" cy="1911369"/>
            </a:xfrm>
            <a:custGeom>
              <a:rect b="b" l="l" r="r" t="t"/>
              <a:pathLst>
                <a:path extrusionOk="0" h="1911369" w="4274726">
                  <a:moveTo>
                    <a:pt x="14310" y="0"/>
                  </a:moveTo>
                  <a:lnTo>
                    <a:pt x="4260416" y="0"/>
                  </a:lnTo>
                  <a:cubicBezTo>
                    <a:pt x="4264211" y="0"/>
                    <a:pt x="4267851" y="1508"/>
                    <a:pt x="4270535" y="4191"/>
                  </a:cubicBezTo>
                  <a:cubicBezTo>
                    <a:pt x="4273218" y="6875"/>
                    <a:pt x="4274726" y="10515"/>
                    <a:pt x="4274726" y="14310"/>
                  </a:cubicBezTo>
                  <a:lnTo>
                    <a:pt x="4274726" y="1897060"/>
                  </a:lnTo>
                  <a:cubicBezTo>
                    <a:pt x="4274726" y="1900855"/>
                    <a:pt x="4273218" y="1904494"/>
                    <a:pt x="4270535" y="1907178"/>
                  </a:cubicBezTo>
                  <a:cubicBezTo>
                    <a:pt x="4267851" y="1909862"/>
                    <a:pt x="4264211" y="1911369"/>
                    <a:pt x="4260416" y="1911369"/>
                  </a:cubicBezTo>
                  <a:lnTo>
                    <a:pt x="14310" y="1911369"/>
                  </a:lnTo>
                  <a:cubicBezTo>
                    <a:pt x="10515" y="1911369"/>
                    <a:pt x="6875" y="1909862"/>
                    <a:pt x="4191" y="1907178"/>
                  </a:cubicBezTo>
                  <a:cubicBezTo>
                    <a:pt x="1508" y="1904494"/>
                    <a:pt x="0" y="1900855"/>
                    <a:pt x="0" y="1897060"/>
                  </a:cubicBezTo>
                  <a:lnTo>
                    <a:pt x="0" y="14310"/>
                  </a:lnTo>
                  <a:cubicBezTo>
                    <a:pt x="0" y="10515"/>
                    <a:pt x="1508" y="6875"/>
                    <a:pt x="4191" y="4191"/>
                  </a:cubicBezTo>
                  <a:cubicBezTo>
                    <a:pt x="6875" y="1508"/>
                    <a:pt x="10515" y="0"/>
                    <a:pt x="14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3"/>
            <p:cNvSpPr txBox="1"/>
            <p:nvPr/>
          </p:nvSpPr>
          <p:spPr>
            <a:xfrm>
              <a:off x="0" y="-38100"/>
              <a:ext cx="4274726" cy="1949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13"/>
          <p:cNvGrpSpPr/>
          <p:nvPr/>
        </p:nvGrpSpPr>
        <p:grpSpPr>
          <a:xfrm>
            <a:off x="-714600" y="8800637"/>
            <a:ext cx="19717200" cy="1779656"/>
            <a:chOff x="0" y="-38100"/>
            <a:chExt cx="5193007" cy="468716"/>
          </a:xfrm>
        </p:grpSpPr>
        <p:sp>
          <p:nvSpPr>
            <p:cNvPr id="114" name="Google Shape;114;p13"/>
            <p:cNvSpPr/>
            <p:nvPr/>
          </p:nvSpPr>
          <p:spPr>
            <a:xfrm>
              <a:off x="0" y="0"/>
              <a:ext cx="5193007" cy="430616"/>
            </a:xfrm>
            <a:custGeom>
              <a:rect b="b" l="l" r="r" t="t"/>
              <a:pathLst>
                <a:path extrusionOk="0" h="430616" w="5193007">
                  <a:moveTo>
                    <a:pt x="0" y="0"/>
                  </a:moveTo>
                  <a:lnTo>
                    <a:pt x="5193007" y="0"/>
                  </a:lnTo>
                  <a:lnTo>
                    <a:pt x="5193007" y="430616"/>
                  </a:lnTo>
                  <a:lnTo>
                    <a:pt x="0" y="430616"/>
                  </a:lnTo>
                  <a:close/>
                </a:path>
              </a:pathLst>
            </a:custGeom>
            <a:solidFill>
              <a:srgbClr val="78ADCE"/>
            </a:solidFill>
            <a:ln>
              <a:noFill/>
            </a:ln>
          </p:spPr>
        </p:sp>
        <p:sp>
          <p:nvSpPr>
            <p:cNvPr id="115" name="Google Shape;115;p13"/>
            <p:cNvSpPr txBox="1"/>
            <p:nvPr/>
          </p:nvSpPr>
          <p:spPr>
            <a:xfrm>
              <a:off x="0" y="-38100"/>
              <a:ext cx="5193007" cy="468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13"/>
          <p:cNvSpPr/>
          <p:nvPr/>
        </p:nvSpPr>
        <p:spPr>
          <a:xfrm>
            <a:off x="10665444" y="6055998"/>
            <a:ext cx="10162084" cy="2980083"/>
          </a:xfrm>
          <a:custGeom>
            <a:rect b="b" l="l" r="r" t="t"/>
            <a:pathLst>
              <a:path extrusionOk="0" h="2980083" w="10162084">
                <a:moveTo>
                  <a:pt x="0" y="0"/>
                </a:moveTo>
                <a:lnTo>
                  <a:pt x="10162084" y="0"/>
                </a:lnTo>
                <a:lnTo>
                  <a:pt x="10162084" y="2980083"/>
                </a:lnTo>
                <a:lnTo>
                  <a:pt x="0" y="29800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13"/>
          <p:cNvSpPr/>
          <p:nvPr/>
        </p:nvSpPr>
        <p:spPr>
          <a:xfrm>
            <a:off x="-5751942" y="6175417"/>
            <a:ext cx="16921462" cy="2860664"/>
          </a:xfrm>
          <a:custGeom>
            <a:rect b="b" l="l" r="r" t="t"/>
            <a:pathLst>
              <a:path extrusionOk="0" h="2860664" w="16921462">
                <a:moveTo>
                  <a:pt x="0" y="0"/>
                </a:moveTo>
                <a:lnTo>
                  <a:pt x="16921462" y="0"/>
                </a:lnTo>
                <a:lnTo>
                  <a:pt x="16921462" y="2860664"/>
                </a:lnTo>
                <a:lnTo>
                  <a:pt x="0" y="28606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13"/>
          <p:cNvSpPr txBox="1"/>
          <p:nvPr/>
        </p:nvSpPr>
        <p:spPr>
          <a:xfrm>
            <a:off x="5587356" y="2812931"/>
            <a:ext cx="7113289" cy="1118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1D5777"/>
                </a:solidFill>
                <a:latin typeface="Passion One"/>
                <a:ea typeface="Passion One"/>
                <a:cs typeface="Passion One"/>
                <a:sym typeface="Passion One"/>
              </a:rPr>
              <a:t>The Life Cycle of</a:t>
            </a:r>
            <a:endParaRPr/>
          </a:p>
        </p:txBody>
      </p:sp>
      <p:sp>
        <p:nvSpPr>
          <p:cNvPr id="119" name="Google Shape;119;p13"/>
          <p:cNvSpPr txBox="1"/>
          <p:nvPr/>
        </p:nvSpPr>
        <p:spPr>
          <a:xfrm>
            <a:off x="2756875" y="3248207"/>
            <a:ext cx="12774249" cy="38081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0" u="none" cap="none" strike="noStrike">
                <a:solidFill>
                  <a:srgbClr val="1D5777"/>
                </a:solidFill>
                <a:latin typeface="Passion One"/>
                <a:ea typeface="Passion One"/>
                <a:cs typeface="Passion One"/>
                <a:sym typeface="Passion One"/>
              </a:rPr>
              <a:t>PENGUINS</a:t>
            </a:r>
            <a:endParaRPr/>
          </a:p>
        </p:txBody>
      </p:sp>
      <p:sp>
        <p:nvSpPr>
          <p:cNvPr id="120" name="Google Shape;120;p13"/>
          <p:cNvSpPr/>
          <p:nvPr/>
        </p:nvSpPr>
        <p:spPr>
          <a:xfrm>
            <a:off x="340639" y="2413875"/>
            <a:ext cx="3435722" cy="1318068"/>
          </a:xfrm>
          <a:custGeom>
            <a:rect b="b" l="l" r="r" t="t"/>
            <a:pathLst>
              <a:path extrusionOk="0" h="1318068" w="3435722">
                <a:moveTo>
                  <a:pt x="0" y="0"/>
                </a:moveTo>
                <a:lnTo>
                  <a:pt x="3435721" y="0"/>
                </a:lnTo>
                <a:lnTo>
                  <a:pt x="3435721" y="1318068"/>
                </a:lnTo>
                <a:lnTo>
                  <a:pt x="0" y="13180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13"/>
          <p:cNvSpPr/>
          <p:nvPr/>
        </p:nvSpPr>
        <p:spPr>
          <a:xfrm flipH="1">
            <a:off x="5919387" y="898121"/>
            <a:ext cx="2946092" cy="1130228"/>
          </a:xfrm>
          <a:custGeom>
            <a:rect b="b" l="l" r="r" t="t"/>
            <a:pathLst>
              <a:path extrusionOk="0" h="1130228" w="2946092">
                <a:moveTo>
                  <a:pt x="2946092" y="0"/>
                </a:moveTo>
                <a:lnTo>
                  <a:pt x="0" y="0"/>
                </a:lnTo>
                <a:lnTo>
                  <a:pt x="0" y="1130228"/>
                </a:lnTo>
                <a:lnTo>
                  <a:pt x="2946092" y="1130228"/>
                </a:lnTo>
                <a:lnTo>
                  <a:pt x="294609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" name="Google Shape;122;p13"/>
          <p:cNvSpPr/>
          <p:nvPr/>
        </p:nvSpPr>
        <p:spPr>
          <a:xfrm flipH="1">
            <a:off x="-842143" y="-577311"/>
            <a:ext cx="4721419" cy="1811308"/>
          </a:xfrm>
          <a:custGeom>
            <a:rect b="b" l="l" r="r" t="t"/>
            <a:pathLst>
              <a:path extrusionOk="0" h="1811308" w="4721419">
                <a:moveTo>
                  <a:pt x="4721419" y="0"/>
                </a:moveTo>
                <a:lnTo>
                  <a:pt x="0" y="0"/>
                </a:lnTo>
                <a:lnTo>
                  <a:pt x="0" y="1811308"/>
                </a:lnTo>
                <a:lnTo>
                  <a:pt x="4721419" y="1811308"/>
                </a:lnTo>
                <a:lnTo>
                  <a:pt x="4721419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3" name="Google Shape;123;p13"/>
          <p:cNvGrpSpPr/>
          <p:nvPr/>
        </p:nvGrpSpPr>
        <p:grpSpPr>
          <a:xfrm>
            <a:off x="-970097" y="7866356"/>
            <a:ext cx="20228194" cy="1896440"/>
            <a:chOff x="0" y="0"/>
            <a:chExt cx="26970926" cy="2528586"/>
          </a:xfrm>
        </p:grpSpPr>
        <p:sp>
          <p:nvSpPr>
            <p:cNvPr id="124" name="Google Shape;124;p13"/>
            <p:cNvSpPr/>
            <p:nvPr/>
          </p:nvSpPr>
          <p:spPr>
            <a:xfrm>
              <a:off x="11053602" y="0"/>
              <a:ext cx="2215961" cy="2528586"/>
            </a:xfrm>
            <a:custGeom>
              <a:rect b="b" l="l" r="r" t="t"/>
              <a:pathLst>
                <a:path extrusionOk="0" h="2528586" w="2215961">
                  <a:moveTo>
                    <a:pt x="0" y="0"/>
                  </a:moveTo>
                  <a:lnTo>
                    <a:pt x="2215961" y="0"/>
                  </a:lnTo>
                  <a:lnTo>
                    <a:pt x="2215961" y="2528586"/>
                  </a:lnTo>
                  <a:lnTo>
                    <a:pt x="0" y="25285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5" name="Google Shape;125;p13"/>
            <p:cNvSpPr/>
            <p:nvPr/>
          </p:nvSpPr>
          <p:spPr>
            <a:xfrm>
              <a:off x="4202920" y="0"/>
              <a:ext cx="2215961" cy="2528586"/>
            </a:xfrm>
            <a:custGeom>
              <a:rect b="b" l="l" r="r" t="t"/>
              <a:pathLst>
                <a:path extrusionOk="0" h="2528586" w="2215961">
                  <a:moveTo>
                    <a:pt x="0" y="0"/>
                  </a:moveTo>
                  <a:lnTo>
                    <a:pt x="2215961" y="0"/>
                  </a:lnTo>
                  <a:lnTo>
                    <a:pt x="2215961" y="2528586"/>
                  </a:lnTo>
                  <a:lnTo>
                    <a:pt x="0" y="25285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6" name="Google Shape;126;p13"/>
            <p:cNvSpPr/>
            <p:nvPr/>
          </p:nvSpPr>
          <p:spPr>
            <a:xfrm>
              <a:off x="17904283" y="0"/>
              <a:ext cx="2215961" cy="2528586"/>
            </a:xfrm>
            <a:custGeom>
              <a:rect b="b" l="l" r="r" t="t"/>
              <a:pathLst>
                <a:path extrusionOk="0" h="2528586" w="2215961">
                  <a:moveTo>
                    <a:pt x="0" y="0"/>
                  </a:moveTo>
                  <a:lnTo>
                    <a:pt x="2215961" y="0"/>
                  </a:lnTo>
                  <a:lnTo>
                    <a:pt x="2215961" y="2528586"/>
                  </a:lnTo>
                  <a:lnTo>
                    <a:pt x="0" y="25285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7" name="Google Shape;127;p13"/>
            <p:cNvSpPr/>
            <p:nvPr/>
          </p:nvSpPr>
          <p:spPr>
            <a:xfrm>
              <a:off x="24754965" y="0"/>
              <a:ext cx="2215961" cy="2528586"/>
            </a:xfrm>
            <a:custGeom>
              <a:rect b="b" l="l" r="r" t="t"/>
              <a:pathLst>
                <a:path extrusionOk="0" h="2528586" w="2215961">
                  <a:moveTo>
                    <a:pt x="0" y="0"/>
                  </a:moveTo>
                  <a:lnTo>
                    <a:pt x="2215961" y="0"/>
                  </a:lnTo>
                  <a:lnTo>
                    <a:pt x="2215961" y="2528586"/>
                  </a:lnTo>
                  <a:lnTo>
                    <a:pt x="0" y="25285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8" name="Google Shape;128;p13"/>
            <p:cNvSpPr/>
            <p:nvPr/>
          </p:nvSpPr>
          <p:spPr>
            <a:xfrm>
              <a:off x="6850681" y="0"/>
              <a:ext cx="1705646" cy="2528586"/>
            </a:xfrm>
            <a:custGeom>
              <a:rect b="b" l="l" r="r" t="t"/>
              <a:pathLst>
                <a:path extrusionOk="0" h="2528586" w="1705646">
                  <a:moveTo>
                    <a:pt x="0" y="0"/>
                  </a:moveTo>
                  <a:lnTo>
                    <a:pt x="1705647" y="0"/>
                  </a:lnTo>
                  <a:lnTo>
                    <a:pt x="1705647" y="2528586"/>
                  </a:lnTo>
                  <a:lnTo>
                    <a:pt x="0" y="25285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9" name="Google Shape;129;p13"/>
            <p:cNvSpPr/>
            <p:nvPr/>
          </p:nvSpPr>
          <p:spPr>
            <a:xfrm>
              <a:off x="0" y="0"/>
              <a:ext cx="1705646" cy="2528586"/>
            </a:xfrm>
            <a:custGeom>
              <a:rect b="b" l="l" r="r" t="t"/>
              <a:pathLst>
                <a:path extrusionOk="0" h="2528586" w="1705646">
                  <a:moveTo>
                    <a:pt x="0" y="0"/>
                  </a:moveTo>
                  <a:lnTo>
                    <a:pt x="1705646" y="0"/>
                  </a:lnTo>
                  <a:lnTo>
                    <a:pt x="1705646" y="2528586"/>
                  </a:lnTo>
                  <a:lnTo>
                    <a:pt x="0" y="25285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0" name="Google Shape;130;p13"/>
            <p:cNvSpPr/>
            <p:nvPr/>
          </p:nvSpPr>
          <p:spPr>
            <a:xfrm>
              <a:off x="13701363" y="0"/>
              <a:ext cx="1705646" cy="2528586"/>
            </a:xfrm>
            <a:custGeom>
              <a:rect b="b" l="l" r="r" t="t"/>
              <a:pathLst>
                <a:path extrusionOk="0" h="2528586" w="1705646">
                  <a:moveTo>
                    <a:pt x="0" y="0"/>
                  </a:moveTo>
                  <a:lnTo>
                    <a:pt x="1705646" y="0"/>
                  </a:lnTo>
                  <a:lnTo>
                    <a:pt x="1705646" y="2528586"/>
                  </a:lnTo>
                  <a:lnTo>
                    <a:pt x="0" y="25285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1" name="Google Shape;131;p13"/>
            <p:cNvSpPr/>
            <p:nvPr/>
          </p:nvSpPr>
          <p:spPr>
            <a:xfrm>
              <a:off x="20552044" y="0"/>
              <a:ext cx="1705646" cy="2528586"/>
            </a:xfrm>
            <a:custGeom>
              <a:rect b="b" l="l" r="r" t="t"/>
              <a:pathLst>
                <a:path extrusionOk="0" h="2528586" w="1705646">
                  <a:moveTo>
                    <a:pt x="0" y="0"/>
                  </a:moveTo>
                  <a:lnTo>
                    <a:pt x="1705647" y="0"/>
                  </a:lnTo>
                  <a:lnTo>
                    <a:pt x="1705647" y="2528586"/>
                  </a:lnTo>
                  <a:lnTo>
                    <a:pt x="0" y="25285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2" name="Google Shape;132;p13"/>
            <p:cNvSpPr/>
            <p:nvPr/>
          </p:nvSpPr>
          <p:spPr>
            <a:xfrm>
              <a:off x="8986622" y="0"/>
              <a:ext cx="1636685" cy="2528586"/>
            </a:xfrm>
            <a:custGeom>
              <a:rect b="b" l="l" r="r" t="t"/>
              <a:pathLst>
                <a:path extrusionOk="0" h="2528586" w="1636685">
                  <a:moveTo>
                    <a:pt x="0" y="0"/>
                  </a:moveTo>
                  <a:lnTo>
                    <a:pt x="1636685" y="0"/>
                  </a:lnTo>
                  <a:lnTo>
                    <a:pt x="1636685" y="2528586"/>
                  </a:lnTo>
                  <a:lnTo>
                    <a:pt x="0" y="25285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3" name="Google Shape;133;p13"/>
            <p:cNvSpPr/>
            <p:nvPr/>
          </p:nvSpPr>
          <p:spPr>
            <a:xfrm>
              <a:off x="2135941" y="0"/>
              <a:ext cx="1636685" cy="2528586"/>
            </a:xfrm>
            <a:custGeom>
              <a:rect b="b" l="l" r="r" t="t"/>
              <a:pathLst>
                <a:path extrusionOk="0" h="2528586" w="1636685">
                  <a:moveTo>
                    <a:pt x="0" y="0"/>
                  </a:moveTo>
                  <a:lnTo>
                    <a:pt x="1636685" y="0"/>
                  </a:lnTo>
                  <a:lnTo>
                    <a:pt x="1636685" y="2528586"/>
                  </a:lnTo>
                  <a:lnTo>
                    <a:pt x="0" y="25285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4" name="Google Shape;134;p13"/>
            <p:cNvSpPr/>
            <p:nvPr/>
          </p:nvSpPr>
          <p:spPr>
            <a:xfrm>
              <a:off x="15837304" y="0"/>
              <a:ext cx="1636685" cy="2528586"/>
            </a:xfrm>
            <a:custGeom>
              <a:rect b="b" l="l" r="r" t="t"/>
              <a:pathLst>
                <a:path extrusionOk="0" h="2528586" w="1636685">
                  <a:moveTo>
                    <a:pt x="0" y="0"/>
                  </a:moveTo>
                  <a:lnTo>
                    <a:pt x="1636685" y="0"/>
                  </a:lnTo>
                  <a:lnTo>
                    <a:pt x="1636685" y="2528586"/>
                  </a:lnTo>
                  <a:lnTo>
                    <a:pt x="0" y="25285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5" name="Google Shape;135;p13"/>
            <p:cNvSpPr/>
            <p:nvPr/>
          </p:nvSpPr>
          <p:spPr>
            <a:xfrm>
              <a:off x="22687985" y="0"/>
              <a:ext cx="1636685" cy="2528586"/>
            </a:xfrm>
            <a:custGeom>
              <a:rect b="b" l="l" r="r" t="t"/>
              <a:pathLst>
                <a:path extrusionOk="0" h="2528586" w="1636685">
                  <a:moveTo>
                    <a:pt x="0" y="0"/>
                  </a:moveTo>
                  <a:lnTo>
                    <a:pt x="1636685" y="0"/>
                  </a:lnTo>
                  <a:lnTo>
                    <a:pt x="1636685" y="2528586"/>
                  </a:lnTo>
                  <a:lnTo>
                    <a:pt x="0" y="25285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36" name="Google Shape;136;p13"/>
          <p:cNvSpPr/>
          <p:nvPr/>
        </p:nvSpPr>
        <p:spPr>
          <a:xfrm>
            <a:off x="-202371" y="5279265"/>
            <a:ext cx="5324054" cy="5324054"/>
          </a:xfrm>
          <a:custGeom>
            <a:rect b="b" l="l" r="r" t="t"/>
            <a:pathLst>
              <a:path extrusionOk="0" h="5324054" w="5324054">
                <a:moveTo>
                  <a:pt x="0" y="0"/>
                </a:moveTo>
                <a:lnTo>
                  <a:pt x="5324054" y="0"/>
                </a:lnTo>
                <a:lnTo>
                  <a:pt x="5324054" y="5324054"/>
                </a:lnTo>
                <a:lnTo>
                  <a:pt x="0" y="53240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13"/>
          <p:cNvSpPr/>
          <p:nvPr/>
        </p:nvSpPr>
        <p:spPr>
          <a:xfrm flipH="1">
            <a:off x="13166317" y="5279265"/>
            <a:ext cx="5324054" cy="5324054"/>
          </a:xfrm>
          <a:custGeom>
            <a:rect b="b" l="l" r="r" t="t"/>
            <a:pathLst>
              <a:path extrusionOk="0" h="5324054" w="5324054">
                <a:moveTo>
                  <a:pt x="5324054" y="0"/>
                </a:moveTo>
                <a:lnTo>
                  <a:pt x="0" y="0"/>
                </a:lnTo>
                <a:lnTo>
                  <a:pt x="0" y="5324054"/>
                </a:lnTo>
                <a:lnTo>
                  <a:pt x="5324054" y="5324054"/>
                </a:lnTo>
                <a:lnTo>
                  <a:pt x="5324054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8ADCE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2"/>
          <p:cNvSpPr/>
          <p:nvPr/>
        </p:nvSpPr>
        <p:spPr>
          <a:xfrm flipH="1" rot="10800000">
            <a:off x="4840" y="-2202386"/>
            <a:ext cx="18283160" cy="18316462"/>
          </a:xfrm>
          <a:custGeom>
            <a:rect b="b" l="l" r="r" t="t"/>
            <a:pathLst>
              <a:path extrusionOk="0" h="18316462" w="18283160">
                <a:moveTo>
                  <a:pt x="0" y="18316463"/>
                </a:moveTo>
                <a:lnTo>
                  <a:pt x="18283160" y="18316463"/>
                </a:lnTo>
                <a:lnTo>
                  <a:pt x="18283160" y="0"/>
                </a:lnTo>
                <a:lnTo>
                  <a:pt x="0" y="0"/>
                </a:lnTo>
                <a:lnTo>
                  <a:pt x="0" y="18316463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84" name="Google Shape;284;p22"/>
          <p:cNvPicPr preferRelativeResize="0"/>
          <p:nvPr/>
        </p:nvPicPr>
        <p:blipFill rotWithShape="1">
          <a:blip r:embed="rId4">
            <a:alphaModFix/>
          </a:blip>
          <a:srcRect b="0" l="27286" r="25886" t="21057"/>
          <a:stretch/>
        </p:blipFill>
        <p:spPr>
          <a:xfrm>
            <a:off x="0" y="0"/>
            <a:ext cx="914158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Google Shape;285;p22"/>
          <p:cNvGrpSpPr/>
          <p:nvPr/>
        </p:nvGrpSpPr>
        <p:grpSpPr>
          <a:xfrm>
            <a:off x="10167572" y="811709"/>
            <a:ext cx="7091728" cy="1824117"/>
            <a:chOff x="0" y="-57150"/>
            <a:chExt cx="1867780" cy="480426"/>
          </a:xfrm>
        </p:grpSpPr>
        <p:sp>
          <p:nvSpPr>
            <p:cNvPr id="286" name="Google Shape;286;p22"/>
            <p:cNvSpPr/>
            <p:nvPr/>
          </p:nvSpPr>
          <p:spPr>
            <a:xfrm>
              <a:off x="0" y="0"/>
              <a:ext cx="1867780" cy="423276"/>
            </a:xfrm>
            <a:custGeom>
              <a:rect b="b" l="l" r="r" t="t"/>
              <a:pathLst>
                <a:path extrusionOk="0" h="423276" w="1867780">
                  <a:moveTo>
                    <a:pt x="32750" y="0"/>
                  </a:moveTo>
                  <a:lnTo>
                    <a:pt x="1835030" y="0"/>
                  </a:lnTo>
                  <a:cubicBezTo>
                    <a:pt x="1843716" y="0"/>
                    <a:pt x="1852046" y="3450"/>
                    <a:pt x="1858188" y="9592"/>
                  </a:cubicBezTo>
                  <a:cubicBezTo>
                    <a:pt x="1864330" y="15734"/>
                    <a:pt x="1867780" y="24065"/>
                    <a:pt x="1867780" y="32750"/>
                  </a:cubicBezTo>
                  <a:lnTo>
                    <a:pt x="1867780" y="390525"/>
                  </a:lnTo>
                  <a:cubicBezTo>
                    <a:pt x="1867780" y="399211"/>
                    <a:pt x="1864330" y="407542"/>
                    <a:pt x="1858188" y="413683"/>
                  </a:cubicBezTo>
                  <a:cubicBezTo>
                    <a:pt x="1852046" y="419825"/>
                    <a:pt x="1843716" y="423276"/>
                    <a:pt x="1835030" y="423276"/>
                  </a:cubicBezTo>
                  <a:lnTo>
                    <a:pt x="32750" y="423276"/>
                  </a:lnTo>
                  <a:cubicBezTo>
                    <a:pt x="24065" y="423276"/>
                    <a:pt x="15734" y="419825"/>
                    <a:pt x="9592" y="413683"/>
                  </a:cubicBezTo>
                  <a:cubicBezTo>
                    <a:pt x="3450" y="407542"/>
                    <a:pt x="0" y="399211"/>
                    <a:pt x="0" y="390525"/>
                  </a:cubicBezTo>
                  <a:lnTo>
                    <a:pt x="0" y="32750"/>
                  </a:lnTo>
                  <a:cubicBezTo>
                    <a:pt x="0" y="24065"/>
                    <a:pt x="3450" y="15734"/>
                    <a:pt x="9592" y="9592"/>
                  </a:cubicBezTo>
                  <a:cubicBezTo>
                    <a:pt x="15734" y="3450"/>
                    <a:pt x="24065" y="0"/>
                    <a:pt x="327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2"/>
            <p:cNvSpPr txBox="1"/>
            <p:nvPr/>
          </p:nvSpPr>
          <p:spPr>
            <a:xfrm>
              <a:off x="0" y="-57150"/>
              <a:ext cx="1867780" cy="4804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8" name="Google Shape;288;p22"/>
          <p:cNvGrpSpPr/>
          <p:nvPr/>
        </p:nvGrpSpPr>
        <p:grpSpPr>
          <a:xfrm>
            <a:off x="10167572" y="2889755"/>
            <a:ext cx="7091728" cy="6368545"/>
            <a:chOff x="0" y="-38100"/>
            <a:chExt cx="1867780" cy="1677312"/>
          </a:xfrm>
        </p:grpSpPr>
        <p:sp>
          <p:nvSpPr>
            <p:cNvPr id="289" name="Google Shape;289;p22"/>
            <p:cNvSpPr/>
            <p:nvPr/>
          </p:nvSpPr>
          <p:spPr>
            <a:xfrm>
              <a:off x="0" y="0"/>
              <a:ext cx="1867780" cy="1639212"/>
            </a:xfrm>
            <a:custGeom>
              <a:rect b="b" l="l" r="r" t="t"/>
              <a:pathLst>
                <a:path extrusionOk="0" h="1639212" w="1867780">
                  <a:moveTo>
                    <a:pt x="32750" y="0"/>
                  </a:moveTo>
                  <a:lnTo>
                    <a:pt x="1835030" y="0"/>
                  </a:lnTo>
                  <a:cubicBezTo>
                    <a:pt x="1843716" y="0"/>
                    <a:pt x="1852046" y="3450"/>
                    <a:pt x="1858188" y="9592"/>
                  </a:cubicBezTo>
                  <a:cubicBezTo>
                    <a:pt x="1864330" y="15734"/>
                    <a:pt x="1867780" y="24065"/>
                    <a:pt x="1867780" y="32750"/>
                  </a:cubicBezTo>
                  <a:lnTo>
                    <a:pt x="1867780" y="1606462"/>
                  </a:lnTo>
                  <a:cubicBezTo>
                    <a:pt x="1867780" y="1615148"/>
                    <a:pt x="1864330" y="1623478"/>
                    <a:pt x="1858188" y="1629620"/>
                  </a:cubicBezTo>
                  <a:cubicBezTo>
                    <a:pt x="1852046" y="1635762"/>
                    <a:pt x="1843716" y="1639212"/>
                    <a:pt x="1835030" y="1639212"/>
                  </a:cubicBezTo>
                  <a:lnTo>
                    <a:pt x="32750" y="1639212"/>
                  </a:lnTo>
                  <a:cubicBezTo>
                    <a:pt x="24065" y="1639212"/>
                    <a:pt x="15734" y="1635762"/>
                    <a:pt x="9592" y="1629620"/>
                  </a:cubicBezTo>
                  <a:cubicBezTo>
                    <a:pt x="3450" y="1623478"/>
                    <a:pt x="0" y="1615148"/>
                    <a:pt x="0" y="1606462"/>
                  </a:cubicBezTo>
                  <a:lnTo>
                    <a:pt x="0" y="32750"/>
                  </a:lnTo>
                  <a:cubicBezTo>
                    <a:pt x="0" y="24065"/>
                    <a:pt x="3450" y="15734"/>
                    <a:pt x="9592" y="9592"/>
                  </a:cubicBezTo>
                  <a:cubicBezTo>
                    <a:pt x="15734" y="3450"/>
                    <a:pt x="24065" y="0"/>
                    <a:pt x="32750" y="0"/>
                  </a:cubicBezTo>
                  <a:close/>
                </a:path>
              </a:pathLst>
            </a:custGeom>
            <a:solidFill>
              <a:srgbClr val="C5E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2"/>
            <p:cNvSpPr txBox="1"/>
            <p:nvPr/>
          </p:nvSpPr>
          <p:spPr>
            <a:xfrm>
              <a:off x="0" y="-38100"/>
              <a:ext cx="1867780" cy="1677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1" name="Google Shape;291;p22"/>
          <p:cNvSpPr txBox="1"/>
          <p:nvPr/>
        </p:nvSpPr>
        <p:spPr>
          <a:xfrm>
            <a:off x="10580915" y="1308976"/>
            <a:ext cx="6265041" cy="10084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1D5777"/>
                </a:solidFill>
                <a:latin typeface="Passion One"/>
                <a:ea typeface="Passion One"/>
                <a:cs typeface="Passion One"/>
                <a:sym typeface="Passion One"/>
              </a:rPr>
              <a:t>Stage 04: Adult</a:t>
            </a:r>
            <a:endParaRPr/>
          </a:p>
        </p:txBody>
      </p:sp>
      <p:sp>
        <p:nvSpPr>
          <p:cNvPr id="292" name="Google Shape;292;p22"/>
          <p:cNvSpPr txBox="1"/>
          <p:nvPr/>
        </p:nvSpPr>
        <p:spPr>
          <a:xfrm>
            <a:off x="10673381" y="4123900"/>
            <a:ext cx="6080100" cy="3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2261" lvl="1" marL="60452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5777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1D5777"/>
                </a:solidFill>
                <a:latin typeface="Open Sans"/>
                <a:ea typeface="Open Sans"/>
                <a:cs typeface="Open Sans"/>
                <a:sym typeface="Open Sans"/>
              </a:rPr>
              <a:t>Adult penguins have black and white feathers and can dive deep to catch food.</a:t>
            </a:r>
            <a:endParaRPr/>
          </a:p>
          <a:p>
            <a:pPr indent="-302261" lvl="1" marL="60452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5777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1D5777"/>
                </a:solidFill>
                <a:latin typeface="Open Sans"/>
                <a:ea typeface="Open Sans"/>
                <a:cs typeface="Open Sans"/>
                <a:sym typeface="Open Sans"/>
              </a:rPr>
              <a:t>They find a mate and begin the life cycle again by laying eggs.</a:t>
            </a:r>
            <a:endParaRPr/>
          </a:p>
          <a:p>
            <a:pPr indent="-302261" lvl="1" marL="60452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5777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1D5777"/>
                </a:solidFill>
                <a:latin typeface="Open Sans"/>
                <a:ea typeface="Open Sans"/>
                <a:cs typeface="Open Sans"/>
                <a:sym typeface="Open Sans"/>
              </a:rPr>
              <a:t>Both parents work together to raise their chick once the egg hatches.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8ADCE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3"/>
          <p:cNvSpPr/>
          <p:nvPr/>
        </p:nvSpPr>
        <p:spPr>
          <a:xfrm>
            <a:off x="4840" y="-7493266"/>
            <a:ext cx="18283160" cy="18316462"/>
          </a:xfrm>
          <a:custGeom>
            <a:rect b="b" l="l" r="r" t="t"/>
            <a:pathLst>
              <a:path extrusionOk="0" h="18316462" w="18283160">
                <a:moveTo>
                  <a:pt x="0" y="0"/>
                </a:moveTo>
                <a:lnTo>
                  <a:pt x="18283160" y="0"/>
                </a:lnTo>
                <a:lnTo>
                  <a:pt x="18283160" y="18316463"/>
                </a:lnTo>
                <a:lnTo>
                  <a:pt x="0" y="18316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98" name="Google Shape;298;p23"/>
          <p:cNvGrpSpPr/>
          <p:nvPr/>
        </p:nvGrpSpPr>
        <p:grpSpPr>
          <a:xfrm>
            <a:off x="1028700" y="1792176"/>
            <a:ext cx="6710942" cy="6557987"/>
            <a:chOff x="0" y="-38100"/>
            <a:chExt cx="1767491" cy="1727206"/>
          </a:xfrm>
        </p:grpSpPr>
        <p:sp>
          <p:nvSpPr>
            <p:cNvPr id="299" name="Google Shape;299;p23"/>
            <p:cNvSpPr/>
            <p:nvPr/>
          </p:nvSpPr>
          <p:spPr>
            <a:xfrm>
              <a:off x="0" y="0"/>
              <a:ext cx="1767491" cy="1689106"/>
            </a:xfrm>
            <a:custGeom>
              <a:rect b="b" l="l" r="r" t="t"/>
              <a:pathLst>
                <a:path extrusionOk="0" h="1689106" w="1767491">
                  <a:moveTo>
                    <a:pt x="34609" y="0"/>
                  </a:moveTo>
                  <a:lnTo>
                    <a:pt x="1732882" y="0"/>
                  </a:lnTo>
                  <a:cubicBezTo>
                    <a:pt x="1742061" y="0"/>
                    <a:pt x="1750864" y="3646"/>
                    <a:pt x="1757354" y="10137"/>
                  </a:cubicBezTo>
                  <a:cubicBezTo>
                    <a:pt x="1763845" y="16627"/>
                    <a:pt x="1767491" y="25430"/>
                    <a:pt x="1767491" y="34609"/>
                  </a:cubicBezTo>
                  <a:lnTo>
                    <a:pt x="1767491" y="1654498"/>
                  </a:lnTo>
                  <a:cubicBezTo>
                    <a:pt x="1767491" y="1663676"/>
                    <a:pt x="1763845" y="1672479"/>
                    <a:pt x="1757354" y="1678970"/>
                  </a:cubicBezTo>
                  <a:cubicBezTo>
                    <a:pt x="1750864" y="1685460"/>
                    <a:pt x="1742061" y="1689106"/>
                    <a:pt x="1732882" y="1689106"/>
                  </a:cubicBezTo>
                  <a:lnTo>
                    <a:pt x="34609" y="1689106"/>
                  </a:lnTo>
                  <a:cubicBezTo>
                    <a:pt x="25430" y="1689106"/>
                    <a:pt x="16627" y="1685460"/>
                    <a:pt x="10137" y="1678970"/>
                  </a:cubicBezTo>
                  <a:cubicBezTo>
                    <a:pt x="3646" y="1672479"/>
                    <a:pt x="0" y="1663676"/>
                    <a:pt x="0" y="1654498"/>
                  </a:cubicBezTo>
                  <a:lnTo>
                    <a:pt x="0" y="34609"/>
                  </a:lnTo>
                  <a:cubicBezTo>
                    <a:pt x="0" y="25430"/>
                    <a:pt x="3646" y="16627"/>
                    <a:pt x="10137" y="10137"/>
                  </a:cubicBezTo>
                  <a:cubicBezTo>
                    <a:pt x="16627" y="3646"/>
                    <a:pt x="25430" y="0"/>
                    <a:pt x="346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3"/>
            <p:cNvSpPr txBox="1"/>
            <p:nvPr/>
          </p:nvSpPr>
          <p:spPr>
            <a:xfrm>
              <a:off x="0" y="-38100"/>
              <a:ext cx="1767491" cy="1727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1" name="Google Shape;301;p23"/>
          <p:cNvSpPr txBox="1"/>
          <p:nvPr/>
        </p:nvSpPr>
        <p:spPr>
          <a:xfrm>
            <a:off x="1501621" y="2663765"/>
            <a:ext cx="5765100" cy="49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1D5777"/>
                </a:solidFill>
                <a:latin typeface="Passion One"/>
                <a:ea typeface="Passion One"/>
                <a:cs typeface="Passion One"/>
                <a:sym typeface="Passion One"/>
              </a:rPr>
              <a:t>Survival strategies of adult penguins</a:t>
            </a:r>
            <a:endParaRPr/>
          </a:p>
        </p:txBody>
      </p:sp>
      <p:grpSp>
        <p:nvGrpSpPr>
          <p:cNvPr id="302" name="Google Shape;302;p23"/>
          <p:cNvGrpSpPr/>
          <p:nvPr/>
        </p:nvGrpSpPr>
        <p:grpSpPr>
          <a:xfrm>
            <a:off x="13028448" y="6419467"/>
            <a:ext cx="4321970" cy="2838833"/>
            <a:chOff x="0" y="-57150"/>
            <a:chExt cx="1138297" cy="747676"/>
          </a:xfrm>
        </p:grpSpPr>
        <p:sp>
          <p:nvSpPr>
            <p:cNvPr id="303" name="Google Shape;303;p23"/>
            <p:cNvSpPr/>
            <p:nvPr/>
          </p:nvSpPr>
          <p:spPr>
            <a:xfrm>
              <a:off x="0" y="0"/>
              <a:ext cx="1138297" cy="690526"/>
            </a:xfrm>
            <a:custGeom>
              <a:rect b="b" l="l" r="r" t="t"/>
              <a:pathLst>
                <a:path extrusionOk="0" h="690526" w="1138297">
                  <a:moveTo>
                    <a:pt x="53739" y="0"/>
                  </a:moveTo>
                  <a:lnTo>
                    <a:pt x="1084558" y="0"/>
                  </a:lnTo>
                  <a:cubicBezTo>
                    <a:pt x="1114237" y="0"/>
                    <a:pt x="1138297" y="24060"/>
                    <a:pt x="1138297" y="53739"/>
                  </a:cubicBezTo>
                  <a:lnTo>
                    <a:pt x="1138297" y="636787"/>
                  </a:lnTo>
                  <a:cubicBezTo>
                    <a:pt x="1138297" y="666467"/>
                    <a:pt x="1114237" y="690526"/>
                    <a:pt x="1084558" y="690526"/>
                  </a:cubicBezTo>
                  <a:lnTo>
                    <a:pt x="53739" y="690526"/>
                  </a:lnTo>
                  <a:cubicBezTo>
                    <a:pt x="24060" y="690526"/>
                    <a:pt x="0" y="666467"/>
                    <a:pt x="0" y="636787"/>
                  </a:cubicBezTo>
                  <a:lnTo>
                    <a:pt x="0" y="53739"/>
                  </a:lnTo>
                  <a:cubicBezTo>
                    <a:pt x="0" y="24060"/>
                    <a:pt x="24060" y="0"/>
                    <a:pt x="53739" y="0"/>
                  </a:cubicBezTo>
                  <a:close/>
                </a:path>
              </a:pathLst>
            </a:custGeom>
            <a:solidFill>
              <a:srgbClr val="C5E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3"/>
            <p:cNvSpPr txBox="1"/>
            <p:nvPr/>
          </p:nvSpPr>
          <p:spPr>
            <a:xfrm>
              <a:off x="0" y="-57150"/>
              <a:ext cx="1138297" cy="7476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5" name="Google Shape;305;p23"/>
          <p:cNvGrpSpPr/>
          <p:nvPr/>
        </p:nvGrpSpPr>
        <p:grpSpPr>
          <a:xfrm>
            <a:off x="8223060" y="6419467"/>
            <a:ext cx="4321970" cy="2838833"/>
            <a:chOff x="0" y="-57150"/>
            <a:chExt cx="1138297" cy="747676"/>
          </a:xfrm>
        </p:grpSpPr>
        <p:sp>
          <p:nvSpPr>
            <p:cNvPr id="306" name="Google Shape;306;p23"/>
            <p:cNvSpPr/>
            <p:nvPr/>
          </p:nvSpPr>
          <p:spPr>
            <a:xfrm>
              <a:off x="0" y="0"/>
              <a:ext cx="1138297" cy="690526"/>
            </a:xfrm>
            <a:custGeom>
              <a:rect b="b" l="l" r="r" t="t"/>
              <a:pathLst>
                <a:path extrusionOk="0" h="690526" w="1138297">
                  <a:moveTo>
                    <a:pt x="53739" y="0"/>
                  </a:moveTo>
                  <a:lnTo>
                    <a:pt x="1084558" y="0"/>
                  </a:lnTo>
                  <a:cubicBezTo>
                    <a:pt x="1114237" y="0"/>
                    <a:pt x="1138297" y="24060"/>
                    <a:pt x="1138297" y="53739"/>
                  </a:cubicBezTo>
                  <a:lnTo>
                    <a:pt x="1138297" y="636787"/>
                  </a:lnTo>
                  <a:cubicBezTo>
                    <a:pt x="1138297" y="666467"/>
                    <a:pt x="1114237" y="690526"/>
                    <a:pt x="1084558" y="690526"/>
                  </a:cubicBezTo>
                  <a:lnTo>
                    <a:pt x="53739" y="690526"/>
                  </a:lnTo>
                  <a:cubicBezTo>
                    <a:pt x="24060" y="690526"/>
                    <a:pt x="0" y="666467"/>
                    <a:pt x="0" y="636787"/>
                  </a:cubicBezTo>
                  <a:lnTo>
                    <a:pt x="0" y="53739"/>
                  </a:lnTo>
                  <a:cubicBezTo>
                    <a:pt x="0" y="24060"/>
                    <a:pt x="24060" y="0"/>
                    <a:pt x="53739" y="0"/>
                  </a:cubicBezTo>
                  <a:close/>
                </a:path>
              </a:pathLst>
            </a:custGeom>
            <a:solidFill>
              <a:srgbClr val="C5E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3"/>
            <p:cNvSpPr txBox="1"/>
            <p:nvPr/>
          </p:nvSpPr>
          <p:spPr>
            <a:xfrm>
              <a:off x="0" y="-57150"/>
              <a:ext cx="1138297" cy="7476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8" name="Google Shape;308;p23"/>
          <p:cNvSpPr/>
          <p:nvPr/>
        </p:nvSpPr>
        <p:spPr>
          <a:xfrm>
            <a:off x="13027536" y="1028700"/>
            <a:ext cx="4321970" cy="5217605"/>
          </a:xfrm>
          <a:custGeom>
            <a:rect b="b" l="l" r="r" t="t"/>
            <a:pathLst>
              <a:path extrusionOk="0" h="808344" w="669586">
                <a:moveTo>
                  <a:pt x="41200" y="0"/>
                </a:moveTo>
                <a:lnTo>
                  <a:pt x="628387" y="0"/>
                </a:lnTo>
                <a:cubicBezTo>
                  <a:pt x="651141" y="0"/>
                  <a:pt x="669586" y="18446"/>
                  <a:pt x="669586" y="41200"/>
                </a:cubicBezTo>
                <a:lnTo>
                  <a:pt x="669586" y="767144"/>
                </a:lnTo>
                <a:cubicBezTo>
                  <a:pt x="669586" y="789898"/>
                  <a:pt x="651141" y="808344"/>
                  <a:pt x="628387" y="808344"/>
                </a:cubicBezTo>
                <a:lnTo>
                  <a:pt x="41200" y="808344"/>
                </a:lnTo>
                <a:cubicBezTo>
                  <a:pt x="30273" y="808344"/>
                  <a:pt x="19794" y="804003"/>
                  <a:pt x="12067" y="796276"/>
                </a:cubicBezTo>
                <a:cubicBezTo>
                  <a:pt x="4341" y="788550"/>
                  <a:pt x="0" y="778071"/>
                  <a:pt x="0" y="767144"/>
                </a:cubicBezTo>
                <a:lnTo>
                  <a:pt x="0" y="41200"/>
                </a:lnTo>
                <a:cubicBezTo>
                  <a:pt x="0" y="18446"/>
                  <a:pt x="18446" y="0"/>
                  <a:pt x="4120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165" l="-102367" r="-68870" t="-47622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3"/>
          <p:cNvSpPr/>
          <p:nvPr/>
        </p:nvSpPr>
        <p:spPr>
          <a:xfrm>
            <a:off x="8222148" y="1028700"/>
            <a:ext cx="4321970" cy="5217605"/>
          </a:xfrm>
          <a:custGeom>
            <a:rect b="b" l="l" r="r" t="t"/>
            <a:pathLst>
              <a:path extrusionOk="0" h="808344" w="669586">
                <a:moveTo>
                  <a:pt x="41200" y="0"/>
                </a:moveTo>
                <a:lnTo>
                  <a:pt x="628387" y="0"/>
                </a:lnTo>
                <a:cubicBezTo>
                  <a:pt x="651141" y="0"/>
                  <a:pt x="669586" y="18446"/>
                  <a:pt x="669586" y="41200"/>
                </a:cubicBezTo>
                <a:lnTo>
                  <a:pt x="669586" y="767144"/>
                </a:lnTo>
                <a:cubicBezTo>
                  <a:pt x="669586" y="789898"/>
                  <a:pt x="651141" y="808344"/>
                  <a:pt x="628387" y="808344"/>
                </a:cubicBezTo>
                <a:lnTo>
                  <a:pt x="41200" y="808344"/>
                </a:lnTo>
                <a:cubicBezTo>
                  <a:pt x="30273" y="808344"/>
                  <a:pt x="19794" y="804003"/>
                  <a:pt x="12067" y="796276"/>
                </a:cubicBezTo>
                <a:cubicBezTo>
                  <a:pt x="4341" y="788550"/>
                  <a:pt x="0" y="778071"/>
                  <a:pt x="0" y="767144"/>
                </a:cubicBezTo>
                <a:lnTo>
                  <a:pt x="0" y="41200"/>
                </a:lnTo>
                <a:cubicBezTo>
                  <a:pt x="0" y="18446"/>
                  <a:pt x="18446" y="0"/>
                  <a:pt x="41200" y="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5952" r="-75243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3"/>
          <p:cNvSpPr txBox="1"/>
          <p:nvPr/>
        </p:nvSpPr>
        <p:spPr>
          <a:xfrm>
            <a:off x="8484775" y="7301683"/>
            <a:ext cx="3796800" cy="1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D5777"/>
                </a:solidFill>
                <a:latin typeface="Open Sans"/>
                <a:ea typeface="Open Sans"/>
                <a:cs typeface="Open Sans"/>
                <a:sym typeface="Open Sans"/>
              </a:rPr>
              <a:t>Penguins often swim and feed in groups, keeping them safe from predators.</a:t>
            </a:r>
            <a:endParaRPr/>
          </a:p>
        </p:txBody>
      </p:sp>
      <p:sp>
        <p:nvSpPr>
          <p:cNvPr id="311" name="Google Shape;311;p23"/>
          <p:cNvSpPr txBox="1"/>
          <p:nvPr/>
        </p:nvSpPr>
        <p:spPr>
          <a:xfrm>
            <a:off x="13291075" y="7092166"/>
            <a:ext cx="3796800" cy="15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D5777"/>
                </a:solidFill>
                <a:latin typeface="Open Sans"/>
                <a:ea typeface="Open Sans"/>
                <a:cs typeface="Open Sans"/>
                <a:sym typeface="Open Sans"/>
              </a:rPr>
              <a:t>During the breeding season, they rely on stored fat for energy since they don’t eat for a while.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8ADCE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4"/>
          <p:cNvSpPr/>
          <p:nvPr/>
        </p:nvSpPr>
        <p:spPr>
          <a:xfrm flipH="1">
            <a:off x="0" y="-808068"/>
            <a:ext cx="18283160" cy="18316462"/>
          </a:xfrm>
          <a:custGeom>
            <a:rect b="b" l="l" r="r" t="t"/>
            <a:pathLst>
              <a:path extrusionOk="0" h="18316462" w="18283160">
                <a:moveTo>
                  <a:pt x="18283160" y="0"/>
                </a:moveTo>
                <a:lnTo>
                  <a:pt x="0" y="0"/>
                </a:lnTo>
                <a:lnTo>
                  <a:pt x="0" y="18316462"/>
                </a:lnTo>
                <a:lnTo>
                  <a:pt x="18283160" y="18316462"/>
                </a:lnTo>
                <a:lnTo>
                  <a:pt x="1828316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17" name="Google Shape;317;p24"/>
          <p:cNvGrpSpPr/>
          <p:nvPr/>
        </p:nvGrpSpPr>
        <p:grpSpPr>
          <a:xfrm>
            <a:off x="1028700" y="1792176"/>
            <a:ext cx="6710942" cy="6557987"/>
            <a:chOff x="0" y="-38100"/>
            <a:chExt cx="1767491" cy="1727206"/>
          </a:xfrm>
        </p:grpSpPr>
        <p:sp>
          <p:nvSpPr>
            <p:cNvPr id="318" name="Google Shape;318;p24"/>
            <p:cNvSpPr/>
            <p:nvPr/>
          </p:nvSpPr>
          <p:spPr>
            <a:xfrm>
              <a:off x="0" y="0"/>
              <a:ext cx="1767491" cy="1689106"/>
            </a:xfrm>
            <a:custGeom>
              <a:rect b="b" l="l" r="r" t="t"/>
              <a:pathLst>
                <a:path extrusionOk="0" h="1689106" w="1767491">
                  <a:moveTo>
                    <a:pt x="34609" y="0"/>
                  </a:moveTo>
                  <a:lnTo>
                    <a:pt x="1732882" y="0"/>
                  </a:lnTo>
                  <a:cubicBezTo>
                    <a:pt x="1742061" y="0"/>
                    <a:pt x="1750864" y="3646"/>
                    <a:pt x="1757354" y="10137"/>
                  </a:cubicBezTo>
                  <a:cubicBezTo>
                    <a:pt x="1763845" y="16627"/>
                    <a:pt x="1767491" y="25430"/>
                    <a:pt x="1767491" y="34609"/>
                  </a:cubicBezTo>
                  <a:lnTo>
                    <a:pt x="1767491" y="1654498"/>
                  </a:lnTo>
                  <a:cubicBezTo>
                    <a:pt x="1767491" y="1663676"/>
                    <a:pt x="1763845" y="1672479"/>
                    <a:pt x="1757354" y="1678970"/>
                  </a:cubicBezTo>
                  <a:cubicBezTo>
                    <a:pt x="1750864" y="1685460"/>
                    <a:pt x="1742061" y="1689106"/>
                    <a:pt x="1732882" y="1689106"/>
                  </a:cubicBezTo>
                  <a:lnTo>
                    <a:pt x="34609" y="1689106"/>
                  </a:lnTo>
                  <a:cubicBezTo>
                    <a:pt x="25430" y="1689106"/>
                    <a:pt x="16627" y="1685460"/>
                    <a:pt x="10137" y="1678970"/>
                  </a:cubicBezTo>
                  <a:cubicBezTo>
                    <a:pt x="3646" y="1672479"/>
                    <a:pt x="0" y="1663676"/>
                    <a:pt x="0" y="1654498"/>
                  </a:cubicBezTo>
                  <a:lnTo>
                    <a:pt x="0" y="34609"/>
                  </a:lnTo>
                  <a:cubicBezTo>
                    <a:pt x="0" y="25430"/>
                    <a:pt x="3646" y="16627"/>
                    <a:pt x="10137" y="10137"/>
                  </a:cubicBezTo>
                  <a:cubicBezTo>
                    <a:pt x="16627" y="3646"/>
                    <a:pt x="25430" y="0"/>
                    <a:pt x="346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4"/>
            <p:cNvSpPr txBox="1"/>
            <p:nvPr/>
          </p:nvSpPr>
          <p:spPr>
            <a:xfrm>
              <a:off x="0" y="-38100"/>
              <a:ext cx="1767491" cy="1727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4"/>
          <p:cNvGrpSpPr/>
          <p:nvPr/>
        </p:nvGrpSpPr>
        <p:grpSpPr>
          <a:xfrm>
            <a:off x="8428305" y="758584"/>
            <a:ext cx="8830995" cy="2068412"/>
            <a:chOff x="0" y="-38100"/>
            <a:chExt cx="2325859" cy="544767"/>
          </a:xfrm>
        </p:grpSpPr>
        <p:sp>
          <p:nvSpPr>
            <p:cNvPr id="321" name="Google Shape;321;p24"/>
            <p:cNvSpPr/>
            <p:nvPr/>
          </p:nvSpPr>
          <p:spPr>
            <a:xfrm>
              <a:off x="0" y="0"/>
              <a:ext cx="2325859" cy="506667"/>
            </a:xfrm>
            <a:custGeom>
              <a:rect b="b" l="l" r="r" t="t"/>
              <a:pathLst>
                <a:path extrusionOk="0" h="506667" w="2325859">
                  <a:moveTo>
                    <a:pt x="26300" y="0"/>
                  </a:moveTo>
                  <a:lnTo>
                    <a:pt x="2299558" y="0"/>
                  </a:lnTo>
                  <a:cubicBezTo>
                    <a:pt x="2314084" y="0"/>
                    <a:pt x="2325859" y="11775"/>
                    <a:pt x="2325859" y="26300"/>
                  </a:cubicBezTo>
                  <a:lnTo>
                    <a:pt x="2325859" y="480367"/>
                  </a:lnTo>
                  <a:cubicBezTo>
                    <a:pt x="2325859" y="494892"/>
                    <a:pt x="2314084" y="506667"/>
                    <a:pt x="2299558" y="506667"/>
                  </a:cubicBezTo>
                  <a:lnTo>
                    <a:pt x="26300" y="506667"/>
                  </a:lnTo>
                  <a:cubicBezTo>
                    <a:pt x="11775" y="506667"/>
                    <a:pt x="0" y="494892"/>
                    <a:pt x="0" y="480367"/>
                  </a:cubicBezTo>
                  <a:lnTo>
                    <a:pt x="0" y="26300"/>
                  </a:lnTo>
                  <a:cubicBezTo>
                    <a:pt x="0" y="11775"/>
                    <a:pt x="11775" y="0"/>
                    <a:pt x="26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4"/>
            <p:cNvSpPr txBox="1"/>
            <p:nvPr/>
          </p:nvSpPr>
          <p:spPr>
            <a:xfrm>
              <a:off x="0" y="-38100"/>
              <a:ext cx="2325859" cy="544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3" name="Google Shape;323;p24"/>
          <p:cNvGrpSpPr/>
          <p:nvPr/>
        </p:nvGrpSpPr>
        <p:grpSpPr>
          <a:xfrm>
            <a:off x="8428305" y="2944601"/>
            <a:ext cx="8830995" cy="2068412"/>
            <a:chOff x="0" y="-38100"/>
            <a:chExt cx="2325859" cy="544767"/>
          </a:xfrm>
        </p:grpSpPr>
        <p:sp>
          <p:nvSpPr>
            <p:cNvPr id="324" name="Google Shape;324;p24"/>
            <p:cNvSpPr/>
            <p:nvPr/>
          </p:nvSpPr>
          <p:spPr>
            <a:xfrm>
              <a:off x="0" y="0"/>
              <a:ext cx="2325859" cy="506667"/>
            </a:xfrm>
            <a:custGeom>
              <a:rect b="b" l="l" r="r" t="t"/>
              <a:pathLst>
                <a:path extrusionOk="0" h="506667" w="2325859">
                  <a:moveTo>
                    <a:pt x="26300" y="0"/>
                  </a:moveTo>
                  <a:lnTo>
                    <a:pt x="2299558" y="0"/>
                  </a:lnTo>
                  <a:cubicBezTo>
                    <a:pt x="2314084" y="0"/>
                    <a:pt x="2325859" y="11775"/>
                    <a:pt x="2325859" y="26300"/>
                  </a:cubicBezTo>
                  <a:lnTo>
                    <a:pt x="2325859" y="480367"/>
                  </a:lnTo>
                  <a:cubicBezTo>
                    <a:pt x="2325859" y="494892"/>
                    <a:pt x="2314084" y="506667"/>
                    <a:pt x="2299558" y="506667"/>
                  </a:cubicBezTo>
                  <a:lnTo>
                    <a:pt x="26300" y="506667"/>
                  </a:lnTo>
                  <a:cubicBezTo>
                    <a:pt x="11775" y="506667"/>
                    <a:pt x="0" y="494892"/>
                    <a:pt x="0" y="480367"/>
                  </a:cubicBezTo>
                  <a:lnTo>
                    <a:pt x="0" y="26300"/>
                  </a:lnTo>
                  <a:cubicBezTo>
                    <a:pt x="0" y="11775"/>
                    <a:pt x="11775" y="0"/>
                    <a:pt x="26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4"/>
            <p:cNvSpPr txBox="1"/>
            <p:nvPr/>
          </p:nvSpPr>
          <p:spPr>
            <a:xfrm>
              <a:off x="0" y="-38100"/>
              <a:ext cx="2325859" cy="544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6" name="Google Shape;326;p24"/>
          <p:cNvGrpSpPr/>
          <p:nvPr/>
        </p:nvGrpSpPr>
        <p:grpSpPr>
          <a:xfrm>
            <a:off x="8428305" y="5129972"/>
            <a:ext cx="8830995" cy="2068412"/>
            <a:chOff x="0" y="-38100"/>
            <a:chExt cx="2325859" cy="544767"/>
          </a:xfrm>
        </p:grpSpPr>
        <p:sp>
          <p:nvSpPr>
            <p:cNvPr id="327" name="Google Shape;327;p24"/>
            <p:cNvSpPr/>
            <p:nvPr/>
          </p:nvSpPr>
          <p:spPr>
            <a:xfrm>
              <a:off x="0" y="0"/>
              <a:ext cx="2325859" cy="506667"/>
            </a:xfrm>
            <a:custGeom>
              <a:rect b="b" l="l" r="r" t="t"/>
              <a:pathLst>
                <a:path extrusionOk="0" h="506667" w="2325859">
                  <a:moveTo>
                    <a:pt x="26300" y="0"/>
                  </a:moveTo>
                  <a:lnTo>
                    <a:pt x="2299558" y="0"/>
                  </a:lnTo>
                  <a:cubicBezTo>
                    <a:pt x="2314084" y="0"/>
                    <a:pt x="2325859" y="11775"/>
                    <a:pt x="2325859" y="26300"/>
                  </a:cubicBezTo>
                  <a:lnTo>
                    <a:pt x="2325859" y="480367"/>
                  </a:lnTo>
                  <a:cubicBezTo>
                    <a:pt x="2325859" y="494892"/>
                    <a:pt x="2314084" y="506667"/>
                    <a:pt x="2299558" y="506667"/>
                  </a:cubicBezTo>
                  <a:lnTo>
                    <a:pt x="26300" y="506667"/>
                  </a:lnTo>
                  <a:cubicBezTo>
                    <a:pt x="11775" y="506667"/>
                    <a:pt x="0" y="494892"/>
                    <a:pt x="0" y="480367"/>
                  </a:cubicBezTo>
                  <a:lnTo>
                    <a:pt x="0" y="26300"/>
                  </a:lnTo>
                  <a:cubicBezTo>
                    <a:pt x="0" y="11775"/>
                    <a:pt x="11775" y="0"/>
                    <a:pt x="26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4"/>
            <p:cNvSpPr txBox="1"/>
            <p:nvPr/>
          </p:nvSpPr>
          <p:spPr>
            <a:xfrm>
              <a:off x="0" y="-38100"/>
              <a:ext cx="2325859" cy="544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9" name="Google Shape;329;p24"/>
          <p:cNvGrpSpPr/>
          <p:nvPr/>
        </p:nvGrpSpPr>
        <p:grpSpPr>
          <a:xfrm>
            <a:off x="8428305" y="7315344"/>
            <a:ext cx="8830995" cy="2068412"/>
            <a:chOff x="0" y="-38100"/>
            <a:chExt cx="2325859" cy="544767"/>
          </a:xfrm>
        </p:grpSpPr>
        <p:sp>
          <p:nvSpPr>
            <p:cNvPr id="330" name="Google Shape;330;p24"/>
            <p:cNvSpPr/>
            <p:nvPr/>
          </p:nvSpPr>
          <p:spPr>
            <a:xfrm>
              <a:off x="0" y="0"/>
              <a:ext cx="2325859" cy="506667"/>
            </a:xfrm>
            <a:custGeom>
              <a:rect b="b" l="l" r="r" t="t"/>
              <a:pathLst>
                <a:path extrusionOk="0" h="506667" w="2325859">
                  <a:moveTo>
                    <a:pt x="26300" y="0"/>
                  </a:moveTo>
                  <a:lnTo>
                    <a:pt x="2299558" y="0"/>
                  </a:lnTo>
                  <a:cubicBezTo>
                    <a:pt x="2314084" y="0"/>
                    <a:pt x="2325859" y="11775"/>
                    <a:pt x="2325859" y="26300"/>
                  </a:cubicBezTo>
                  <a:lnTo>
                    <a:pt x="2325859" y="480367"/>
                  </a:lnTo>
                  <a:cubicBezTo>
                    <a:pt x="2325859" y="494892"/>
                    <a:pt x="2314084" y="506667"/>
                    <a:pt x="2299558" y="506667"/>
                  </a:cubicBezTo>
                  <a:lnTo>
                    <a:pt x="26300" y="506667"/>
                  </a:lnTo>
                  <a:cubicBezTo>
                    <a:pt x="11775" y="506667"/>
                    <a:pt x="0" y="494892"/>
                    <a:pt x="0" y="480367"/>
                  </a:cubicBezTo>
                  <a:lnTo>
                    <a:pt x="0" y="26300"/>
                  </a:lnTo>
                  <a:cubicBezTo>
                    <a:pt x="0" y="11775"/>
                    <a:pt x="11775" y="0"/>
                    <a:pt x="26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4"/>
            <p:cNvSpPr txBox="1"/>
            <p:nvPr/>
          </p:nvSpPr>
          <p:spPr>
            <a:xfrm>
              <a:off x="0" y="-38100"/>
              <a:ext cx="2325859" cy="544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2" name="Google Shape;332;p24"/>
          <p:cNvSpPr/>
          <p:nvPr/>
        </p:nvSpPr>
        <p:spPr>
          <a:xfrm>
            <a:off x="8589411" y="1058268"/>
            <a:ext cx="2550232" cy="1613704"/>
          </a:xfrm>
          <a:custGeom>
            <a:rect b="b" l="l" r="r" t="t"/>
            <a:pathLst>
              <a:path extrusionOk="0" h="812800" w="1284516">
                <a:moveTo>
                  <a:pt x="91073" y="0"/>
                </a:moveTo>
                <a:lnTo>
                  <a:pt x="1193443" y="0"/>
                </a:lnTo>
                <a:cubicBezTo>
                  <a:pt x="1243742" y="0"/>
                  <a:pt x="1284516" y="40775"/>
                  <a:pt x="1284516" y="91073"/>
                </a:cubicBezTo>
                <a:lnTo>
                  <a:pt x="1284516" y="721727"/>
                </a:lnTo>
                <a:cubicBezTo>
                  <a:pt x="1284516" y="772025"/>
                  <a:pt x="1243742" y="812800"/>
                  <a:pt x="1193443" y="812800"/>
                </a:cubicBezTo>
                <a:lnTo>
                  <a:pt x="91073" y="812800"/>
                </a:lnTo>
                <a:cubicBezTo>
                  <a:pt x="40775" y="812800"/>
                  <a:pt x="0" y="772025"/>
                  <a:pt x="0" y="721727"/>
                </a:cubicBezTo>
                <a:lnTo>
                  <a:pt x="0" y="91073"/>
                </a:lnTo>
                <a:cubicBezTo>
                  <a:pt x="0" y="40775"/>
                  <a:pt x="40775" y="0"/>
                  <a:pt x="91073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693" l="0" r="0" t="-2694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4"/>
          <p:cNvSpPr/>
          <p:nvPr/>
        </p:nvSpPr>
        <p:spPr>
          <a:xfrm>
            <a:off x="8589411" y="3244285"/>
            <a:ext cx="2550232" cy="1613704"/>
          </a:xfrm>
          <a:custGeom>
            <a:rect b="b" l="l" r="r" t="t"/>
            <a:pathLst>
              <a:path extrusionOk="0" h="812800" w="1284516">
                <a:moveTo>
                  <a:pt x="91073" y="0"/>
                </a:moveTo>
                <a:lnTo>
                  <a:pt x="1193443" y="0"/>
                </a:lnTo>
                <a:cubicBezTo>
                  <a:pt x="1243742" y="0"/>
                  <a:pt x="1284516" y="40775"/>
                  <a:pt x="1284516" y="91073"/>
                </a:cubicBezTo>
                <a:lnTo>
                  <a:pt x="1284516" y="721727"/>
                </a:lnTo>
                <a:cubicBezTo>
                  <a:pt x="1284516" y="772025"/>
                  <a:pt x="1243742" y="812800"/>
                  <a:pt x="1193443" y="812800"/>
                </a:cubicBezTo>
                <a:lnTo>
                  <a:pt x="91073" y="812800"/>
                </a:lnTo>
                <a:cubicBezTo>
                  <a:pt x="40775" y="812800"/>
                  <a:pt x="0" y="772025"/>
                  <a:pt x="0" y="721727"/>
                </a:cubicBezTo>
                <a:lnTo>
                  <a:pt x="0" y="91073"/>
                </a:lnTo>
                <a:cubicBezTo>
                  <a:pt x="0" y="40775"/>
                  <a:pt x="40775" y="0"/>
                  <a:pt x="91073" y="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54539" l="-69805" r="-111417" t="-178793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4"/>
          <p:cNvSpPr/>
          <p:nvPr/>
        </p:nvSpPr>
        <p:spPr>
          <a:xfrm>
            <a:off x="8589411" y="5429657"/>
            <a:ext cx="2550232" cy="1613704"/>
          </a:xfrm>
          <a:custGeom>
            <a:rect b="b" l="l" r="r" t="t"/>
            <a:pathLst>
              <a:path extrusionOk="0" h="812800" w="1284516">
                <a:moveTo>
                  <a:pt x="91073" y="0"/>
                </a:moveTo>
                <a:lnTo>
                  <a:pt x="1193443" y="0"/>
                </a:lnTo>
                <a:cubicBezTo>
                  <a:pt x="1243742" y="0"/>
                  <a:pt x="1284516" y="40775"/>
                  <a:pt x="1284516" y="91073"/>
                </a:cubicBezTo>
                <a:lnTo>
                  <a:pt x="1284516" y="721727"/>
                </a:lnTo>
                <a:cubicBezTo>
                  <a:pt x="1284516" y="772025"/>
                  <a:pt x="1243742" y="812800"/>
                  <a:pt x="1193443" y="812800"/>
                </a:cubicBezTo>
                <a:lnTo>
                  <a:pt x="91073" y="812800"/>
                </a:lnTo>
                <a:cubicBezTo>
                  <a:pt x="40775" y="812800"/>
                  <a:pt x="0" y="772025"/>
                  <a:pt x="0" y="721727"/>
                </a:cubicBezTo>
                <a:lnTo>
                  <a:pt x="0" y="91073"/>
                </a:lnTo>
                <a:cubicBezTo>
                  <a:pt x="0" y="40775"/>
                  <a:pt x="40775" y="0"/>
                  <a:pt x="91073" y="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0347" l="0" r="0" t="-10348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4"/>
          <p:cNvSpPr/>
          <p:nvPr/>
        </p:nvSpPr>
        <p:spPr>
          <a:xfrm>
            <a:off x="8589411" y="7640227"/>
            <a:ext cx="2550232" cy="1613704"/>
          </a:xfrm>
          <a:custGeom>
            <a:rect b="b" l="l" r="r" t="t"/>
            <a:pathLst>
              <a:path extrusionOk="0" h="812800" w="1284516">
                <a:moveTo>
                  <a:pt x="91073" y="0"/>
                </a:moveTo>
                <a:lnTo>
                  <a:pt x="1193443" y="0"/>
                </a:lnTo>
                <a:cubicBezTo>
                  <a:pt x="1243742" y="0"/>
                  <a:pt x="1284516" y="40775"/>
                  <a:pt x="1284516" y="91073"/>
                </a:cubicBezTo>
                <a:lnTo>
                  <a:pt x="1284516" y="721727"/>
                </a:lnTo>
                <a:cubicBezTo>
                  <a:pt x="1284516" y="772025"/>
                  <a:pt x="1243742" y="812800"/>
                  <a:pt x="1193443" y="812800"/>
                </a:cubicBezTo>
                <a:lnTo>
                  <a:pt x="91073" y="812800"/>
                </a:lnTo>
                <a:cubicBezTo>
                  <a:pt x="40775" y="812800"/>
                  <a:pt x="0" y="772025"/>
                  <a:pt x="0" y="721727"/>
                </a:cubicBezTo>
                <a:lnTo>
                  <a:pt x="0" y="91073"/>
                </a:lnTo>
                <a:cubicBezTo>
                  <a:pt x="0" y="40775"/>
                  <a:pt x="40775" y="0"/>
                  <a:pt x="91073" y="0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742" l="0" r="0" t="-2743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4"/>
          <p:cNvSpPr txBox="1"/>
          <p:nvPr/>
        </p:nvSpPr>
        <p:spPr>
          <a:xfrm>
            <a:off x="1501621" y="4564052"/>
            <a:ext cx="5765099" cy="13398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1D5777"/>
                </a:solidFill>
                <a:latin typeface="Passion One"/>
                <a:ea typeface="Passion One"/>
                <a:cs typeface="Passion One"/>
                <a:sym typeface="Passion One"/>
              </a:rPr>
              <a:t>A recap</a:t>
            </a:r>
            <a:endParaRPr/>
          </a:p>
        </p:txBody>
      </p:sp>
      <p:sp>
        <p:nvSpPr>
          <p:cNvPr id="337" name="Google Shape;337;p24"/>
          <p:cNvSpPr txBox="1"/>
          <p:nvPr/>
        </p:nvSpPr>
        <p:spPr>
          <a:xfrm>
            <a:off x="11545682" y="1152600"/>
            <a:ext cx="3089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1D5777"/>
                </a:solidFill>
                <a:latin typeface="Passion One"/>
                <a:ea typeface="Passion One"/>
                <a:cs typeface="Passion One"/>
                <a:sym typeface="Passion One"/>
              </a:rPr>
              <a:t>Egg stage</a:t>
            </a:r>
            <a:endParaRPr/>
          </a:p>
        </p:txBody>
      </p:sp>
      <p:sp>
        <p:nvSpPr>
          <p:cNvPr id="338" name="Google Shape;338;p24"/>
          <p:cNvSpPr txBox="1"/>
          <p:nvPr/>
        </p:nvSpPr>
        <p:spPr>
          <a:xfrm>
            <a:off x="11545682" y="3338297"/>
            <a:ext cx="3611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1D5777"/>
                </a:solidFill>
                <a:latin typeface="Passion One"/>
                <a:ea typeface="Passion One"/>
                <a:cs typeface="Passion One"/>
                <a:sym typeface="Passion One"/>
              </a:rPr>
              <a:t>Chick stage</a:t>
            </a:r>
            <a:endParaRPr/>
          </a:p>
        </p:txBody>
      </p:sp>
      <p:sp>
        <p:nvSpPr>
          <p:cNvPr id="339" name="Google Shape;339;p24"/>
          <p:cNvSpPr txBox="1"/>
          <p:nvPr/>
        </p:nvSpPr>
        <p:spPr>
          <a:xfrm>
            <a:off x="11545682" y="5527357"/>
            <a:ext cx="4596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1D5777"/>
                </a:solidFill>
                <a:latin typeface="Passion One"/>
                <a:ea typeface="Passion One"/>
                <a:cs typeface="Passion One"/>
                <a:sym typeface="Passion One"/>
              </a:rPr>
              <a:t>Juvenile stage</a:t>
            </a:r>
            <a:endParaRPr/>
          </a:p>
        </p:txBody>
      </p:sp>
      <p:sp>
        <p:nvSpPr>
          <p:cNvPr id="340" name="Google Shape;340;p24"/>
          <p:cNvSpPr txBox="1"/>
          <p:nvPr/>
        </p:nvSpPr>
        <p:spPr>
          <a:xfrm>
            <a:off x="11545682" y="7712731"/>
            <a:ext cx="3696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1D5777"/>
                </a:solidFill>
                <a:latin typeface="Passion One"/>
                <a:ea typeface="Passion One"/>
                <a:cs typeface="Passion One"/>
                <a:sym typeface="Passion One"/>
              </a:rPr>
              <a:t>Adult stage</a:t>
            </a:r>
            <a:endParaRPr/>
          </a:p>
        </p:txBody>
      </p:sp>
      <p:sp>
        <p:nvSpPr>
          <p:cNvPr id="341" name="Google Shape;341;p24"/>
          <p:cNvSpPr txBox="1"/>
          <p:nvPr/>
        </p:nvSpPr>
        <p:spPr>
          <a:xfrm>
            <a:off x="11545667" y="1821475"/>
            <a:ext cx="52917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D5777"/>
                </a:solidFill>
                <a:latin typeface="Open Sans"/>
                <a:ea typeface="Open Sans"/>
                <a:cs typeface="Open Sans"/>
                <a:sym typeface="Open Sans"/>
              </a:rPr>
              <a:t>A penguin's life begins as an egg, kept warm and safe by its parents.</a:t>
            </a:r>
            <a:endParaRPr/>
          </a:p>
        </p:txBody>
      </p:sp>
      <p:sp>
        <p:nvSpPr>
          <p:cNvPr id="342" name="Google Shape;342;p24"/>
          <p:cNvSpPr txBox="1"/>
          <p:nvPr/>
        </p:nvSpPr>
        <p:spPr>
          <a:xfrm>
            <a:off x="11545667" y="4007170"/>
            <a:ext cx="52917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D5777"/>
                </a:solidFill>
                <a:latin typeface="Open Sans"/>
                <a:ea typeface="Open Sans"/>
                <a:cs typeface="Open Sans"/>
                <a:sym typeface="Open Sans"/>
              </a:rPr>
              <a:t>A fluffy chick hatches and depends on its parents for food and warmth.</a:t>
            </a:r>
            <a:endParaRPr/>
          </a:p>
        </p:txBody>
      </p:sp>
      <p:sp>
        <p:nvSpPr>
          <p:cNvPr id="343" name="Google Shape;343;p24"/>
          <p:cNvSpPr txBox="1"/>
          <p:nvPr/>
        </p:nvSpPr>
        <p:spPr>
          <a:xfrm>
            <a:off x="11545667" y="6196226"/>
            <a:ext cx="52917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D5777"/>
                </a:solidFill>
                <a:latin typeface="Open Sans"/>
                <a:ea typeface="Open Sans"/>
                <a:cs typeface="Open Sans"/>
                <a:sym typeface="Open Sans"/>
              </a:rPr>
              <a:t>The young penguin grows waterproof feathers and learns to swim and hunt.</a:t>
            </a:r>
            <a:endParaRPr/>
          </a:p>
        </p:txBody>
      </p:sp>
      <p:sp>
        <p:nvSpPr>
          <p:cNvPr id="344" name="Google Shape;344;p24"/>
          <p:cNvSpPr txBox="1"/>
          <p:nvPr/>
        </p:nvSpPr>
        <p:spPr>
          <a:xfrm>
            <a:off x="11545667" y="8381597"/>
            <a:ext cx="52917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D5777"/>
                </a:solidFill>
                <a:latin typeface="Open Sans"/>
                <a:ea typeface="Open Sans"/>
                <a:cs typeface="Open Sans"/>
                <a:sym typeface="Open Sans"/>
              </a:rPr>
              <a:t>The fully grown penguin finds a mate and starts the life cycle again.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8ADCE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5"/>
          <p:cNvSpPr/>
          <p:nvPr/>
        </p:nvSpPr>
        <p:spPr>
          <a:xfrm>
            <a:off x="4840" y="-7493266"/>
            <a:ext cx="18283160" cy="18316462"/>
          </a:xfrm>
          <a:custGeom>
            <a:rect b="b" l="l" r="r" t="t"/>
            <a:pathLst>
              <a:path extrusionOk="0" h="18316462" w="18283160">
                <a:moveTo>
                  <a:pt x="0" y="0"/>
                </a:moveTo>
                <a:lnTo>
                  <a:pt x="18283160" y="0"/>
                </a:lnTo>
                <a:lnTo>
                  <a:pt x="18283160" y="18316463"/>
                </a:lnTo>
                <a:lnTo>
                  <a:pt x="0" y="18316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50" name="Google Shape;350;p25"/>
          <p:cNvGrpSpPr/>
          <p:nvPr/>
        </p:nvGrpSpPr>
        <p:grpSpPr>
          <a:xfrm>
            <a:off x="1028700" y="811709"/>
            <a:ext cx="16230600" cy="1824117"/>
            <a:chOff x="0" y="-57150"/>
            <a:chExt cx="4274726" cy="480426"/>
          </a:xfrm>
        </p:grpSpPr>
        <p:sp>
          <p:nvSpPr>
            <p:cNvPr id="351" name="Google Shape;351;p25"/>
            <p:cNvSpPr/>
            <p:nvPr/>
          </p:nvSpPr>
          <p:spPr>
            <a:xfrm>
              <a:off x="0" y="0"/>
              <a:ext cx="4274726" cy="423276"/>
            </a:xfrm>
            <a:custGeom>
              <a:rect b="b" l="l" r="r" t="t"/>
              <a:pathLst>
                <a:path extrusionOk="0" h="423276" w="4274726">
                  <a:moveTo>
                    <a:pt x="14310" y="0"/>
                  </a:moveTo>
                  <a:lnTo>
                    <a:pt x="4260416" y="0"/>
                  </a:lnTo>
                  <a:cubicBezTo>
                    <a:pt x="4264211" y="0"/>
                    <a:pt x="4267851" y="1508"/>
                    <a:pt x="4270535" y="4191"/>
                  </a:cubicBezTo>
                  <a:cubicBezTo>
                    <a:pt x="4273218" y="6875"/>
                    <a:pt x="4274726" y="10515"/>
                    <a:pt x="4274726" y="14310"/>
                  </a:cubicBezTo>
                  <a:lnTo>
                    <a:pt x="4274726" y="408966"/>
                  </a:lnTo>
                  <a:cubicBezTo>
                    <a:pt x="4274726" y="412761"/>
                    <a:pt x="4273218" y="416401"/>
                    <a:pt x="4270535" y="419085"/>
                  </a:cubicBezTo>
                  <a:cubicBezTo>
                    <a:pt x="4267851" y="421768"/>
                    <a:pt x="4264211" y="423276"/>
                    <a:pt x="4260416" y="423276"/>
                  </a:cubicBezTo>
                  <a:lnTo>
                    <a:pt x="14310" y="423276"/>
                  </a:lnTo>
                  <a:cubicBezTo>
                    <a:pt x="10515" y="423276"/>
                    <a:pt x="6875" y="421768"/>
                    <a:pt x="4191" y="419085"/>
                  </a:cubicBezTo>
                  <a:cubicBezTo>
                    <a:pt x="1508" y="416401"/>
                    <a:pt x="0" y="412761"/>
                    <a:pt x="0" y="408966"/>
                  </a:cubicBezTo>
                  <a:lnTo>
                    <a:pt x="0" y="14310"/>
                  </a:lnTo>
                  <a:cubicBezTo>
                    <a:pt x="0" y="10515"/>
                    <a:pt x="1508" y="6875"/>
                    <a:pt x="4191" y="4191"/>
                  </a:cubicBezTo>
                  <a:cubicBezTo>
                    <a:pt x="6875" y="1508"/>
                    <a:pt x="10515" y="0"/>
                    <a:pt x="14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5"/>
            <p:cNvSpPr txBox="1"/>
            <p:nvPr/>
          </p:nvSpPr>
          <p:spPr>
            <a:xfrm>
              <a:off x="0" y="-57150"/>
              <a:ext cx="4274726" cy="4804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3" name="Google Shape;353;p25"/>
          <p:cNvGrpSpPr/>
          <p:nvPr/>
        </p:nvGrpSpPr>
        <p:grpSpPr>
          <a:xfrm>
            <a:off x="1028700" y="2889755"/>
            <a:ext cx="9136581" cy="6368545"/>
            <a:chOff x="0" y="-38100"/>
            <a:chExt cx="2406342" cy="1677312"/>
          </a:xfrm>
        </p:grpSpPr>
        <p:sp>
          <p:nvSpPr>
            <p:cNvPr id="354" name="Google Shape;354;p25"/>
            <p:cNvSpPr/>
            <p:nvPr/>
          </p:nvSpPr>
          <p:spPr>
            <a:xfrm>
              <a:off x="0" y="0"/>
              <a:ext cx="2406342" cy="1639212"/>
            </a:xfrm>
            <a:custGeom>
              <a:rect b="b" l="l" r="r" t="t"/>
              <a:pathLst>
                <a:path extrusionOk="0" h="1639212" w="2406342">
                  <a:moveTo>
                    <a:pt x="25421" y="0"/>
                  </a:moveTo>
                  <a:lnTo>
                    <a:pt x="2380922" y="0"/>
                  </a:lnTo>
                  <a:cubicBezTo>
                    <a:pt x="2394961" y="0"/>
                    <a:pt x="2406342" y="11381"/>
                    <a:pt x="2406342" y="25421"/>
                  </a:cubicBezTo>
                  <a:lnTo>
                    <a:pt x="2406342" y="1613792"/>
                  </a:lnTo>
                  <a:cubicBezTo>
                    <a:pt x="2406342" y="1620534"/>
                    <a:pt x="2403664" y="1626999"/>
                    <a:pt x="2398897" y="1631767"/>
                  </a:cubicBezTo>
                  <a:cubicBezTo>
                    <a:pt x="2394129" y="1636534"/>
                    <a:pt x="2387664" y="1639212"/>
                    <a:pt x="2380922" y="1639212"/>
                  </a:cubicBezTo>
                  <a:lnTo>
                    <a:pt x="25421" y="1639212"/>
                  </a:lnTo>
                  <a:cubicBezTo>
                    <a:pt x="11381" y="1639212"/>
                    <a:pt x="0" y="1627831"/>
                    <a:pt x="0" y="1613792"/>
                  </a:cubicBezTo>
                  <a:lnTo>
                    <a:pt x="0" y="25421"/>
                  </a:lnTo>
                  <a:cubicBezTo>
                    <a:pt x="0" y="11381"/>
                    <a:pt x="11381" y="0"/>
                    <a:pt x="25421" y="0"/>
                  </a:cubicBezTo>
                  <a:close/>
                </a:path>
              </a:pathLst>
            </a:custGeom>
            <a:solidFill>
              <a:srgbClr val="C5E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5"/>
            <p:cNvSpPr txBox="1"/>
            <p:nvPr/>
          </p:nvSpPr>
          <p:spPr>
            <a:xfrm>
              <a:off x="0" y="-38100"/>
              <a:ext cx="2406342" cy="1677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6" name="Google Shape;356;p25"/>
          <p:cNvSpPr txBox="1"/>
          <p:nvPr/>
        </p:nvSpPr>
        <p:spPr>
          <a:xfrm>
            <a:off x="4766205" y="1108570"/>
            <a:ext cx="8755589" cy="1390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1D5777"/>
                </a:solidFill>
                <a:latin typeface="Passion One"/>
                <a:ea typeface="Passion One"/>
                <a:cs typeface="Passion One"/>
                <a:sym typeface="Passion One"/>
              </a:rPr>
              <a:t>Look further</a:t>
            </a:r>
            <a:endParaRPr/>
          </a:p>
        </p:txBody>
      </p:sp>
      <p:sp>
        <p:nvSpPr>
          <p:cNvPr id="357" name="Google Shape;357;p25"/>
          <p:cNvSpPr txBox="1"/>
          <p:nvPr/>
        </p:nvSpPr>
        <p:spPr>
          <a:xfrm>
            <a:off x="1888059" y="3896067"/>
            <a:ext cx="7417800" cy="43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1D5777"/>
                </a:solidFill>
                <a:latin typeface="Open Sans"/>
                <a:ea typeface="Open Sans"/>
                <a:cs typeface="Open Sans"/>
                <a:sym typeface="Open Sans"/>
              </a:rPr>
              <a:t>Learn about a penguin species of your choice. Then, design a poster to show its life cycle and other unique characteristics.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1D577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1D5777"/>
                </a:solidFill>
                <a:latin typeface="Open Sans"/>
                <a:ea typeface="Open Sans"/>
                <a:cs typeface="Open Sans"/>
                <a:sym typeface="Open Sans"/>
              </a:rPr>
              <a:t>Here are some species you can choose from:</a:t>
            </a:r>
            <a:endParaRPr/>
          </a:p>
          <a:p>
            <a:pPr indent="-302261" lvl="1" marL="60452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5777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1D5777"/>
                </a:solidFill>
                <a:latin typeface="Open Sans"/>
                <a:ea typeface="Open Sans"/>
                <a:cs typeface="Open Sans"/>
                <a:sym typeface="Open Sans"/>
              </a:rPr>
              <a:t>Emperor</a:t>
            </a:r>
            <a:endParaRPr/>
          </a:p>
          <a:p>
            <a:pPr indent="-302261" lvl="1" marL="60452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5777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1D5777"/>
                </a:solidFill>
                <a:latin typeface="Open Sans"/>
                <a:ea typeface="Open Sans"/>
                <a:cs typeface="Open Sans"/>
                <a:sym typeface="Open Sans"/>
              </a:rPr>
              <a:t>Adelie</a:t>
            </a:r>
            <a:endParaRPr/>
          </a:p>
          <a:p>
            <a:pPr indent="-302261" lvl="1" marL="60452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5777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1D5777"/>
                </a:solidFill>
                <a:latin typeface="Open Sans"/>
                <a:ea typeface="Open Sans"/>
                <a:cs typeface="Open Sans"/>
                <a:sym typeface="Open Sans"/>
              </a:rPr>
              <a:t>Gentoo</a:t>
            </a:r>
            <a:endParaRPr/>
          </a:p>
          <a:p>
            <a:pPr indent="-302261" lvl="1" marL="60452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5777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1D5777"/>
                </a:solidFill>
                <a:latin typeface="Open Sans"/>
                <a:ea typeface="Open Sans"/>
                <a:cs typeface="Open Sans"/>
                <a:sym typeface="Open Sans"/>
              </a:rPr>
              <a:t>Chinstrap</a:t>
            </a:r>
            <a:endParaRPr/>
          </a:p>
        </p:txBody>
      </p:sp>
      <p:sp>
        <p:nvSpPr>
          <p:cNvPr id="358" name="Google Shape;358;p25"/>
          <p:cNvSpPr/>
          <p:nvPr/>
        </p:nvSpPr>
        <p:spPr>
          <a:xfrm>
            <a:off x="10527449" y="3034416"/>
            <a:ext cx="6731851" cy="6223890"/>
          </a:xfrm>
          <a:custGeom>
            <a:rect b="b" l="l" r="r" t="t"/>
            <a:pathLst>
              <a:path extrusionOk="0" h="964243" w="1042940">
                <a:moveTo>
                  <a:pt x="26451" y="0"/>
                </a:moveTo>
                <a:lnTo>
                  <a:pt x="1016489" y="0"/>
                </a:lnTo>
                <a:cubicBezTo>
                  <a:pt x="1031097" y="0"/>
                  <a:pt x="1042940" y="11843"/>
                  <a:pt x="1042940" y="26451"/>
                </a:cubicBezTo>
                <a:lnTo>
                  <a:pt x="1042940" y="937791"/>
                </a:lnTo>
                <a:cubicBezTo>
                  <a:pt x="1042940" y="952400"/>
                  <a:pt x="1031097" y="964243"/>
                  <a:pt x="1016489" y="964243"/>
                </a:cubicBezTo>
                <a:lnTo>
                  <a:pt x="26451" y="964243"/>
                </a:lnTo>
                <a:cubicBezTo>
                  <a:pt x="11843" y="964243"/>
                  <a:pt x="0" y="952400"/>
                  <a:pt x="0" y="937791"/>
                </a:cubicBezTo>
                <a:lnTo>
                  <a:pt x="0" y="26451"/>
                </a:lnTo>
                <a:cubicBezTo>
                  <a:pt x="0" y="11843"/>
                  <a:pt x="11843" y="0"/>
                  <a:pt x="26451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5311" r="-1768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8ADCE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6"/>
          <p:cNvSpPr/>
          <p:nvPr/>
        </p:nvSpPr>
        <p:spPr>
          <a:xfrm flipH="1" rot="10800000">
            <a:off x="4840" y="-2202386"/>
            <a:ext cx="18283160" cy="18316462"/>
          </a:xfrm>
          <a:custGeom>
            <a:rect b="b" l="l" r="r" t="t"/>
            <a:pathLst>
              <a:path extrusionOk="0" h="18316462" w="18283160">
                <a:moveTo>
                  <a:pt x="0" y="18316463"/>
                </a:moveTo>
                <a:lnTo>
                  <a:pt x="18283160" y="18316463"/>
                </a:lnTo>
                <a:lnTo>
                  <a:pt x="18283160" y="0"/>
                </a:lnTo>
                <a:lnTo>
                  <a:pt x="0" y="0"/>
                </a:lnTo>
                <a:lnTo>
                  <a:pt x="0" y="18316463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64" name="Google Shape;364;p26"/>
          <p:cNvGrpSpPr/>
          <p:nvPr/>
        </p:nvGrpSpPr>
        <p:grpSpPr>
          <a:xfrm>
            <a:off x="714865" y="2228207"/>
            <a:ext cx="5097641" cy="7472652"/>
            <a:chOff x="0" y="-19050"/>
            <a:chExt cx="1342589" cy="1968106"/>
          </a:xfrm>
        </p:grpSpPr>
        <p:sp>
          <p:nvSpPr>
            <p:cNvPr id="365" name="Google Shape;365;p26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0375" y="0"/>
                  </a:moveTo>
                  <a:lnTo>
                    <a:pt x="1312214" y="0"/>
                  </a:lnTo>
                  <a:cubicBezTo>
                    <a:pt x="1320270" y="0"/>
                    <a:pt x="1327996" y="3200"/>
                    <a:pt x="1333692" y="8896"/>
                  </a:cubicBezTo>
                  <a:cubicBezTo>
                    <a:pt x="1339388" y="14593"/>
                    <a:pt x="1342589" y="22319"/>
                    <a:pt x="1342589" y="30375"/>
                  </a:cubicBezTo>
                  <a:lnTo>
                    <a:pt x="1342589" y="1918682"/>
                  </a:lnTo>
                  <a:cubicBezTo>
                    <a:pt x="1342589" y="1935457"/>
                    <a:pt x="1328989" y="1949056"/>
                    <a:pt x="1312214" y="1949056"/>
                  </a:cubicBezTo>
                  <a:lnTo>
                    <a:pt x="30375" y="1949056"/>
                  </a:lnTo>
                  <a:cubicBezTo>
                    <a:pt x="22319" y="1949056"/>
                    <a:pt x="14593" y="1945856"/>
                    <a:pt x="8896" y="1940159"/>
                  </a:cubicBezTo>
                  <a:cubicBezTo>
                    <a:pt x="3200" y="1934463"/>
                    <a:pt x="0" y="1926737"/>
                    <a:pt x="0" y="1918682"/>
                  </a:cubicBezTo>
                  <a:lnTo>
                    <a:pt x="0" y="30375"/>
                  </a:lnTo>
                  <a:cubicBezTo>
                    <a:pt x="0" y="13599"/>
                    <a:pt x="13599" y="0"/>
                    <a:pt x="303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6"/>
            <p:cNvSpPr txBox="1"/>
            <p:nvPr/>
          </p:nvSpPr>
          <p:spPr>
            <a:xfrm>
              <a:off x="0" y="-19050"/>
              <a:ext cx="1342589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7" name="Google Shape;367;p26"/>
          <p:cNvGrpSpPr/>
          <p:nvPr/>
        </p:nvGrpSpPr>
        <p:grpSpPr>
          <a:xfrm>
            <a:off x="6060156" y="2228207"/>
            <a:ext cx="11512980" cy="7472652"/>
            <a:chOff x="0" y="-19050"/>
            <a:chExt cx="3032225" cy="1968106"/>
          </a:xfrm>
        </p:grpSpPr>
        <p:sp>
          <p:nvSpPr>
            <p:cNvPr id="368" name="Google Shape;368;p26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3449" y="0"/>
                  </a:moveTo>
                  <a:lnTo>
                    <a:pt x="3018776" y="0"/>
                  </a:lnTo>
                  <a:cubicBezTo>
                    <a:pt x="3022343" y="0"/>
                    <a:pt x="3025764" y="1417"/>
                    <a:pt x="3028286" y="3939"/>
                  </a:cubicBezTo>
                  <a:cubicBezTo>
                    <a:pt x="3030808" y="6461"/>
                    <a:pt x="3032225" y="9882"/>
                    <a:pt x="3032225" y="13449"/>
                  </a:cubicBezTo>
                  <a:lnTo>
                    <a:pt x="3032225" y="1935607"/>
                  </a:lnTo>
                  <a:cubicBezTo>
                    <a:pt x="3032225" y="1939174"/>
                    <a:pt x="3030808" y="1942595"/>
                    <a:pt x="3028286" y="1945117"/>
                  </a:cubicBezTo>
                  <a:cubicBezTo>
                    <a:pt x="3025764" y="1947639"/>
                    <a:pt x="3022343" y="1949056"/>
                    <a:pt x="3018776" y="1949056"/>
                  </a:cubicBezTo>
                  <a:lnTo>
                    <a:pt x="13449" y="1949056"/>
                  </a:lnTo>
                  <a:cubicBezTo>
                    <a:pt x="9882" y="1949056"/>
                    <a:pt x="6461" y="1947639"/>
                    <a:pt x="3939" y="1945117"/>
                  </a:cubicBezTo>
                  <a:cubicBezTo>
                    <a:pt x="1417" y="1942595"/>
                    <a:pt x="0" y="1939174"/>
                    <a:pt x="0" y="1935607"/>
                  </a:cubicBezTo>
                  <a:lnTo>
                    <a:pt x="0" y="13449"/>
                  </a:lnTo>
                  <a:cubicBezTo>
                    <a:pt x="0" y="9882"/>
                    <a:pt x="1417" y="6461"/>
                    <a:pt x="3939" y="3939"/>
                  </a:cubicBezTo>
                  <a:cubicBezTo>
                    <a:pt x="6461" y="1417"/>
                    <a:pt x="9882" y="0"/>
                    <a:pt x="13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6"/>
            <p:cNvSpPr txBox="1"/>
            <p:nvPr/>
          </p:nvSpPr>
          <p:spPr>
            <a:xfrm>
              <a:off x="0" y="-19050"/>
              <a:ext cx="3032225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" name="Google Shape;370;p26"/>
          <p:cNvGrpSpPr/>
          <p:nvPr/>
        </p:nvGrpSpPr>
        <p:grpSpPr>
          <a:xfrm>
            <a:off x="1104558" y="2712744"/>
            <a:ext cx="4318255" cy="647237"/>
            <a:chOff x="0" y="0"/>
            <a:chExt cx="1137318" cy="170466"/>
          </a:xfrm>
        </p:grpSpPr>
        <p:sp>
          <p:nvSpPr>
            <p:cNvPr id="371" name="Google Shape;371;p26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6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Fonts</a:t>
              </a:r>
              <a:endParaRPr/>
            </a:p>
          </p:txBody>
        </p:sp>
      </p:grpSp>
      <p:grpSp>
        <p:nvGrpSpPr>
          <p:cNvPr id="373" name="Google Shape;373;p26"/>
          <p:cNvGrpSpPr/>
          <p:nvPr/>
        </p:nvGrpSpPr>
        <p:grpSpPr>
          <a:xfrm>
            <a:off x="9623087" y="2712744"/>
            <a:ext cx="4368067" cy="647237"/>
            <a:chOff x="0" y="0"/>
            <a:chExt cx="1150437" cy="170466"/>
          </a:xfrm>
        </p:grpSpPr>
        <p:sp>
          <p:nvSpPr>
            <p:cNvPr id="374" name="Google Shape;374;p2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5448" y="0"/>
                  </a:moveTo>
                  <a:lnTo>
                    <a:pt x="1114989" y="0"/>
                  </a:lnTo>
                  <a:cubicBezTo>
                    <a:pt x="1124391" y="0"/>
                    <a:pt x="1133407" y="3735"/>
                    <a:pt x="1140055" y="10382"/>
                  </a:cubicBezTo>
                  <a:cubicBezTo>
                    <a:pt x="1146703" y="17030"/>
                    <a:pt x="1150437" y="26046"/>
                    <a:pt x="1150437" y="35448"/>
                  </a:cubicBezTo>
                  <a:lnTo>
                    <a:pt x="1150437" y="135018"/>
                  </a:lnTo>
                  <a:cubicBezTo>
                    <a:pt x="1150437" y="144419"/>
                    <a:pt x="1146703" y="153436"/>
                    <a:pt x="1140055" y="160083"/>
                  </a:cubicBezTo>
                  <a:cubicBezTo>
                    <a:pt x="1133407" y="166731"/>
                    <a:pt x="1124391" y="170466"/>
                    <a:pt x="1114989" y="170466"/>
                  </a:cubicBezTo>
                  <a:lnTo>
                    <a:pt x="35448" y="170466"/>
                  </a:lnTo>
                  <a:cubicBezTo>
                    <a:pt x="26046" y="170466"/>
                    <a:pt x="17030" y="166731"/>
                    <a:pt x="10382" y="160083"/>
                  </a:cubicBezTo>
                  <a:cubicBezTo>
                    <a:pt x="3735" y="153436"/>
                    <a:pt x="0" y="144419"/>
                    <a:pt x="0" y="135018"/>
                  </a:cubicBezTo>
                  <a:lnTo>
                    <a:pt x="0" y="35448"/>
                  </a:lnTo>
                  <a:cubicBezTo>
                    <a:pt x="0" y="26046"/>
                    <a:pt x="3735" y="17030"/>
                    <a:pt x="10382" y="10382"/>
                  </a:cubicBezTo>
                  <a:cubicBezTo>
                    <a:pt x="17030" y="3735"/>
                    <a:pt x="26046" y="0"/>
                    <a:pt x="35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6"/>
            <p:cNvSpPr txBox="1"/>
            <p:nvPr/>
          </p:nvSpPr>
          <p:spPr>
            <a:xfrm>
              <a:off x="0" y="0"/>
              <a:ext cx="1150437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Design Elements / Icons</a:t>
              </a:r>
              <a:endParaRPr/>
            </a:p>
          </p:txBody>
        </p:sp>
      </p:grpSp>
      <p:grpSp>
        <p:nvGrpSpPr>
          <p:cNvPr id="376" name="Google Shape;376;p26"/>
          <p:cNvGrpSpPr/>
          <p:nvPr/>
        </p:nvGrpSpPr>
        <p:grpSpPr>
          <a:xfrm>
            <a:off x="1104558" y="7347143"/>
            <a:ext cx="4318255" cy="647237"/>
            <a:chOff x="0" y="0"/>
            <a:chExt cx="1137318" cy="170466"/>
          </a:xfrm>
        </p:grpSpPr>
        <p:sp>
          <p:nvSpPr>
            <p:cNvPr id="377" name="Google Shape;377;p26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6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Colors</a:t>
              </a:r>
              <a:endParaRPr/>
            </a:p>
          </p:txBody>
        </p:sp>
      </p:grpSp>
      <p:grpSp>
        <p:nvGrpSpPr>
          <p:cNvPr id="379" name="Google Shape;379;p26"/>
          <p:cNvGrpSpPr/>
          <p:nvPr/>
        </p:nvGrpSpPr>
        <p:grpSpPr>
          <a:xfrm>
            <a:off x="1249355" y="8261080"/>
            <a:ext cx="725897" cy="725897"/>
            <a:chOff x="0" y="0"/>
            <a:chExt cx="812800" cy="812800"/>
          </a:xfrm>
        </p:grpSpPr>
        <p:sp>
          <p:nvSpPr>
            <p:cNvPr id="380" name="Google Shape;380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E9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2" name="Google Shape;382;p26"/>
          <p:cNvGrpSpPr/>
          <p:nvPr/>
        </p:nvGrpSpPr>
        <p:grpSpPr>
          <a:xfrm>
            <a:off x="2064714" y="8261080"/>
            <a:ext cx="725897" cy="725897"/>
            <a:chOff x="0" y="0"/>
            <a:chExt cx="812800" cy="812800"/>
          </a:xfrm>
        </p:grpSpPr>
        <p:sp>
          <p:nvSpPr>
            <p:cNvPr id="383" name="Google Shape;383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8ADCE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5" name="Google Shape;385;p26"/>
          <p:cNvGrpSpPr/>
          <p:nvPr/>
        </p:nvGrpSpPr>
        <p:grpSpPr>
          <a:xfrm>
            <a:off x="2943011" y="8261080"/>
            <a:ext cx="725897" cy="725897"/>
            <a:chOff x="0" y="0"/>
            <a:chExt cx="812800" cy="812800"/>
          </a:xfrm>
        </p:grpSpPr>
        <p:sp>
          <p:nvSpPr>
            <p:cNvPr id="386" name="Google Shape;386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F9CC8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8" name="Google Shape;388;p26"/>
          <p:cNvGrpSpPr/>
          <p:nvPr/>
        </p:nvGrpSpPr>
        <p:grpSpPr>
          <a:xfrm>
            <a:off x="3819515" y="8261080"/>
            <a:ext cx="725897" cy="725897"/>
            <a:chOff x="0" y="0"/>
            <a:chExt cx="812800" cy="812800"/>
          </a:xfrm>
        </p:grpSpPr>
        <p:sp>
          <p:nvSpPr>
            <p:cNvPr id="389" name="Google Shape;389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B7798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1" name="Google Shape;391;p26"/>
          <p:cNvGrpSpPr/>
          <p:nvPr/>
        </p:nvGrpSpPr>
        <p:grpSpPr>
          <a:xfrm>
            <a:off x="4696916" y="8261080"/>
            <a:ext cx="725897" cy="725897"/>
            <a:chOff x="0" y="0"/>
            <a:chExt cx="812800" cy="812800"/>
          </a:xfrm>
        </p:grpSpPr>
        <p:sp>
          <p:nvSpPr>
            <p:cNvPr id="392" name="Google Shape;392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D5777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4" name="Google Shape;394;p26"/>
          <p:cNvSpPr txBox="1"/>
          <p:nvPr/>
        </p:nvSpPr>
        <p:spPr>
          <a:xfrm>
            <a:off x="1173043" y="3677619"/>
            <a:ext cx="4181285" cy="5099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uses the following free fonts:</a:t>
            </a:r>
            <a:endParaRPr/>
          </a:p>
        </p:txBody>
      </p:sp>
      <p:sp>
        <p:nvSpPr>
          <p:cNvPr id="395" name="Google Shape;395;p26"/>
          <p:cNvSpPr txBox="1"/>
          <p:nvPr/>
        </p:nvSpPr>
        <p:spPr>
          <a:xfrm>
            <a:off x="1116102" y="6770397"/>
            <a:ext cx="4368067" cy="2528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 can find these fonts online too.</a:t>
            </a:r>
            <a:endParaRPr/>
          </a:p>
        </p:txBody>
      </p:sp>
      <p:sp>
        <p:nvSpPr>
          <p:cNvPr id="396" name="Google Shape;396;p26"/>
          <p:cNvSpPr txBox="1"/>
          <p:nvPr/>
        </p:nvSpPr>
        <p:spPr>
          <a:xfrm>
            <a:off x="1688417" y="5005735"/>
            <a:ext cx="3150536" cy="3725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97" u="none" cap="none" strike="noStrike">
                <a:solidFill>
                  <a:srgbClr val="000000"/>
                </a:solidFill>
                <a:latin typeface="Passion One"/>
                <a:ea typeface="Passion One"/>
                <a:cs typeface="Passion One"/>
                <a:sym typeface="Passion One"/>
              </a:rPr>
              <a:t>Passion One</a:t>
            </a:r>
            <a:endParaRPr/>
          </a:p>
        </p:txBody>
      </p:sp>
      <p:sp>
        <p:nvSpPr>
          <p:cNvPr id="397" name="Google Shape;397;p26"/>
          <p:cNvSpPr txBox="1"/>
          <p:nvPr/>
        </p:nvSpPr>
        <p:spPr>
          <a:xfrm>
            <a:off x="1523971" y="6004102"/>
            <a:ext cx="3479429" cy="2739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7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Open Sans Regular</a:t>
            </a:r>
            <a:endParaRPr/>
          </a:p>
        </p:txBody>
      </p:sp>
      <p:sp>
        <p:nvSpPr>
          <p:cNvPr id="398" name="Google Shape;398;p26"/>
          <p:cNvSpPr txBox="1"/>
          <p:nvPr/>
        </p:nvSpPr>
        <p:spPr>
          <a:xfrm>
            <a:off x="2319155" y="4711675"/>
            <a:ext cx="1889061" cy="2060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TITLES:</a:t>
            </a:r>
            <a:endParaRPr/>
          </a:p>
        </p:txBody>
      </p:sp>
      <p:sp>
        <p:nvSpPr>
          <p:cNvPr id="399" name="Google Shape;399;p26"/>
          <p:cNvSpPr txBox="1"/>
          <p:nvPr/>
        </p:nvSpPr>
        <p:spPr>
          <a:xfrm>
            <a:off x="2319155" y="5712367"/>
            <a:ext cx="1889061" cy="2060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BODY TEXT:</a:t>
            </a:r>
            <a:endParaRPr/>
          </a:p>
        </p:txBody>
      </p:sp>
      <p:sp>
        <p:nvSpPr>
          <p:cNvPr id="400" name="Google Shape;400;p26"/>
          <p:cNvSpPr txBox="1"/>
          <p:nvPr/>
        </p:nvSpPr>
        <p:spPr>
          <a:xfrm>
            <a:off x="1249355" y="9102184"/>
            <a:ext cx="725897" cy="180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#C5E9FF</a:t>
            </a:r>
            <a:endParaRPr/>
          </a:p>
        </p:txBody>
      </p:sp>
      <p:sp>
        <p:nvSpPr>
          <p:cNvPr id="401" name="Google Shape;401;p26"/>
          <p:cNvSpPr txBox="1"/>
          <p:nvPr/>
        </p:nvSpPr>
        <p:spPr>
          <a:xfrm>
            <a:off x="2064714" y="9102184"/>
            <a:ext cx="725897" cy="180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#78ADCE</a:t>
            </a:r>
            <a:endParaRPr/>
          </a:p>
        </p:txBody>
      </p:sp>
      <p:sp>
        <p:nvSpPr>
          <p:cNvPr id="402" name="Google Shape;402;p26"/>
          <p:cNvSpPr txBox="1"/>
          <p:nvPr/>
        </p:nvSpPr>
        <p:spPr>
          <a:xfrm>
            <a:off x="2943011" y="9102184"/>
            <a:ext cx="725897" cy="180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#4F9CC8</a:t>
            </a:r>
            <a:endParaRPr/>
          </a:p>
        </p:txBody>
      </p:sp>
      <p:sp>
        <p:nvSpPr>
          <p:cNvPr id="403" name="Google Shape;403;p26"/>
          <p:cNvSpPr txBox="1"/>
          <p:nvPr/>
        </p:nvSpPr>
        <p:spPr>
          <a:xfrm>
            <a:off x="3819515" y="9102184"/>
            <a:ext cx="725897" cy="180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#3B7798</a:t>
            </a:r>
            <a:endParaRPr/>
          </a:p>
        </p:txBody>
      </p:sp>
      <p:sp>
        <p:nvSpPr>
          <p:cNvPr id="404" name="Google Shape;404;p26"/>
          <p:cNvSpPr txBox="1"/>
          <p:nvPr/>
        </p:nvSpPr>
        <p:spPr>
          <a:xfrm>
            <a:off x="4696916" y="9102184"/>
            <a:ext cx="725897" cy="180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#1D5777</a:t>
            </a:r>
            <a:endParaRPr/>
          </a:p>
        </p:txBody>
      </p:sp>
      <p:sp>
        <p:nvSpPr>
          <p:cNvPr id="405" name="Google Shape;405;p26"/>
          <p:cNvSpPr txBox="1"/>
          <p:nvPr/>
        </p:nvSpPr>
        <p:spPr>
          <a:xfrm>
            <a:off x="3800933" y="1719479"/>
            <a:ext cx="10686133" cy="314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Use these in your presentation. Delete or hide this page before presenting. </a:t>
            </a:r>
            <a:endParaRPr/>
          </a:p>
        </p:txBody>
      </p:sp>
      <p:sp>
        <p:nvSpPr>
          <p:cNvPr id="406" name="Google Shape;406;p26"/>
          <p:cNvSpPr txBox="1"/>
          <p:nvPr/>
        </p:nvSpPr>
        <p:spPr>
          <a:xfrm>
            <a:off x="5469973" y="719491"/>
            <a:ext cx="7348055" cy="1079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FFFFFF"/>
                </a:solidFill>
                <a:latin typeface="Passion One"/>
                <a:ea typeface="Passion One"/>
                <a:cs typeface="Passion One"/>
                <a:sym typeface="Passion One"/>
              </a:rPr>
              <a:t>Resource Page</a:t>
            </a:r>
            <a:endParaRPr/>
          </a:p>
        </p:txBody>
      </p:sp>
      <p:sp>
        <p:nvSpPr>
          <p:cNvPr id="407" name="Google Shape;407;p26"/>
          <p:cNvSpPr/>
          <p:nvPr/>
        </p:nvSpPr>
        <p:spPr>
          <a:xfrm>
            <a:off x="10419947" y="5163141"/>
            <a:ext cx="5894204" cy="1728506"/>
          </a:xfrm>
          <a:custGeom>
            <a:rect b="b" l="l" r="r" t="t"/>
            <a:pathLst>
              <a:path extrusionOk="0" h="1728506" w="5894204">
                <a:moveTo>
                  <a:pt x="0" y="0"/>
                </a:moveTo>
                <a:lnTo>
                  <a:pt x="5894204" y="0"/>
                </a:lnTo>
                <a:lnTo>
                  <a:pt x="5894204" y="1728506"/>
                </a:lnTo>
                <a:lnTo>
                  <a:pt x="0" y="17285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8" name="Google Shape;408;p26"/>
          <p:cNvSpPr/>
          <p:nvPr/>
        </p:nvSpPr>
        <p:spPr>
          <a:xfrm>
            <a:off x="10419818" y="3854617"/>
            <a:ext cx="5894460" cy="996490"/>
          </a:xfrm>
          <a:custGeom>
            <a:rect b="b" l="l" r="r" t="t"/>
            <a:pathLst>
              <a:path extrusionOk="0" h="996490" w="5894460">
                <a:moveTo>
                  <a:pt x="0" y="0"/>
                </a:moveTo>
                <a:lnTo>
                  <a:pt x="5894461" y="0"/>
                </a:lnTo>
                <a:lnTo>
                  <a:pt x="5894461" y="996490"/>
                </a:lnTo>
                <a:lnTo>
                  <a:pt x="0" y="996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9" name="Google Shape;409;p26"/>
          <p:cNvSpPr/>
          <p:nvPr/>
        </p:nvSpPr>
        <p:spPr>
          <a:xfrm>
            <a:off x="8075323" y="7883504"/>
            <a:ext cx="2550817" cy="978586"/>
          </a:xfrm>
          <a:custGeom>
            <a:rect b="b" l="l" r="r" t="t"/>
            <a:pathLst>
              <a:path extrusionOk="0" h="978586" w="2550817">
                <a:moveTo>
                  <a:pt x="0" y="0"/>
                </a:moveTo>
                <a:lnTo>
                  <a:pt x="2550816" y="0"/>
                </a:lnTo>
                <a:lnTo>
                  <a:pt x="2550816" y="978586"/>
                </a:lnTo>
                <a:lnTo>
                  <a:pt x="0" y="9785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0" name="Google Shape;410;p26"/>
          <p:cNvSpPr/>
          <p:nvPr/>
        </p:nvSpPr>
        <p:spPr>
          <a:xfrm flipH="1">
            <a:off x="7485802" y="7125708"/>
            <a:ext cx="1693169" cy="649561"/>
          </a:xfrm>
          <a:custGeom>
            <a:rect b="b" l="l" r="r" t="t"/>
            <a:pathLst>
              <a:path extrusionOk="0" h="649561" w="1693169">
                <a:moveTo>
                  <a:pt x="1693169" y="0"/>
                </a:moveTo>
                <a:lnTo>
                  <a:pt x="0" y="0"/>
                </a:lnTo>
                <a:lnTo>
                  <a:pt x="0" y="649561"/>
                </a:lnTo>
                <a:lnTo>
                  <a:pt x="1693169" y="649561"/>
                </a:lnTo>
                <a:lnTo>
                  <a:pt x="1693169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1" name="Google Shape;411;p26"/>
          <p:cNvSpPr/>
          <p:nvPr/>
        </p:nvSpPr>
        <p:spPr>
          <a:xfrm>
            <a:off x="14018636" y="7203682"/>
            <a:ext cx="1453369" cy="1658409"/>
          </a:xfrm>
          <a:custGeom>
            <a:rect b="b" l="l" r="r" t="t"/>
            <a:pathLst>
              <a:path extrusionOk="0" h="1658409" w="1453369">
                <a:moveTo>
                  <a:pt x="0" y="0"/>
                </a:moveTo>
                <a:lnTo>
                  <a:pt x="1453369" y="0"/>
                </a:lnTo>
                <a:lnTo>
                  <a:pt x="1453369" y="1658408"/>
                </a:lnTo>
                <a:lnTo>
                  <a:pt x="0" y="16584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2" name="Google Shape;412;p26"/>
          <p:cNvSpPr/>
          <p:nvPr/>
        </p:nvSpPr>
        <p:spPr>
          <a:xfrm>
            <a:off x="11262092" y="7203682"/>
            <a:ext cx="1118672" cy="1658409"/>
          </a:xfrm>
          <a:custGeom>
            <a:rect b="b" l="l" r="r" t="t"/>
            <a:pathLst>
              <a:path extrusionOk="0" h="1658409" w="1118672">
                <a:moveTo>
                  <a:pt x="0" y="0"/>
                </a:moveTo>
                <a:lnTo>
                  <a:pt x="1118672" y="0"/>
                </a:lnTo>
                <a:lnTo>
                  <a:pt x="1118672" y="1658408"/>
                </a:lnTo>
                <a:lnTo>
                  <a:pt x="0" y="16584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3" name="Google Shape;413;p26"/>
          <p:cNvSpPr/>
          <p:nvPr/>
        </p:nvSpPr>
        <p:spPr>
          <a:xfrm>
            <a:off x="12662979" y="7203682"/>
            <a:ext cx="1073443" cy="1658409"/>
          </a:xfrm>
          <a:custGeom>
            <a:rect b="b" l="l" r="r" t="t"/>
            <a:pathLst>
              <a:path extrusionOk="0" h="1658409" w="1073443">
                <a:moveTo>
                  <a:pt x="0" y="0"/>
                </a:moveTo>
                <a:lnTo>
                  <a:pt x="1073442" y="0"/>
                </a:lnTo>
                <a:lnTo>
                  <a:pt x="1073442" y="1658408"/>
                </a:lnTo>
                <a:lnTo>
                  <a:pt x="0" y="16584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4" name="Google Shape;414;p26"/>
          <p:cNvSpPr/>
          <p:nvPr/>
        </p:nvSpPr>
        <p:spPr>
          <a:xfrm>
            <a:off x="7319012" y="3921123"/>
            <a:ext cx="2842179" cy="2842179"/>
          </a:xfrm>
          <a:custGeom>
            <a:rect b="b" l="l" r="r" t="t"/>
            <a:pathLst>
              <a:path extrusionOk="0" h="2842179" w="2842179">
                <a:moveTo>
                  <a:pt x="0" y="0"/>
                </a:moveTo>
                <a:lnTo>
                  <a:pt x="2842180" y="0"/>
                </a:lnTo>
                <a:lnTo>
                  <a:pt x="2842180" y="2842179"/>
                </a:lnTo>
                <a:lnTo>
                  <a:pt x="0" y="28421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8ADCE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7"/>
          <p:cNvSpPr/>
          <p:nvPr/>
        </p:nvSpPr>
        <p:spPr>
          <a:xfrm flipH="1">
            <a:off x="4840" y="-2202386"/>
            <a:ext cx="18283160" cy="18316462"/>
          </a:xfrm>
          <a:custGeom>
            <a:rect b="b" l="l" r="r" t="t"/>
            <a:pathLst>
              <a:path extrusionOk="0" h="18316462" w="18283160">
                <a:moveTo>
                  <a:pt x="18283160" y="0"/>
                </a:moveTo>
                <a:lnTo>
                  <a:pt x="0" y="0"/>
                </a:lnTo>
                <a:lnTo>
                  <a:pt x="0" y="18316463"/>
                </a:lnTo>
                <a:lnTo>
                  <a:pt x="18283160" y="18316463"/>
                </a:lnTo>
                <a:lnTo>
                  <a:pt x="1828316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20" name="Google Shape;420;p27"/>
          <p:cNvGrpSpPr/>
          <p:nvPr/>
        </p:nvGrpSpPr>
        <p:grpSpPr>
          <a:xfrm>
            <a:off x="714865" y="521369"/>
            <a:ext cx="16858270" cy="9171932"/>
            <a:chOff x="0" y="-19050"/>
            <a:chExt cx="4440038" cy="2415653"/>
          </a:xfrm>
        </p:grpSpPr>
        <p:sp>
          <p:nvSpPr>
            <p:cNvPr id="421" name="Google Shape;421;p27"/>
            <p:cNvSpPr/>
            <p:nvPr/>
          </p:nvSpPr>
          <p:spPr>
            <a:xfrm>
              <a:off x="0" y="0"/>
              <a:ext cx="4440038" cy="2396603"/>
            </a:xfrm>
            <a:custGeom>
              <a:rect b="b" l="l" r="r" t="t"/>
              <a:pathLst>
                <a:path extrusionOk="0" h="2396603" w="4440038">
                  <a:moveTo>
                    <a:pt x="9185" y="0"/>
                  </a:moveTo>
                  <a:lnTo>
                    <a:pt x="4430854" y="0"/>
                  </a:lnTo>
                  <a:cubicBezTo>
                    <a:pt x="4435926" y="0"/>
                    <a:pt x="4440038" y="4112"/>
                    <a:pt x="4440038" y="9185"/>
                  </a:cubicBezTo>
                  <a:lnTo>
                    <a:pt x="4440038" y="2387418"/>
                  </a:lnTo>
                  <a:cubicBezTo>
                    <a:pt x="4440038" y="2389854"/>
                    <a:pt x="4439071" y="2392190"/>
                    <a:pt x="4437348" y="2393913"/>
                  </a:cubicBezTo>
                  <a:cubicBezTo>
                    <a:pt x="4435626" y="2395635"/>
                    <a:pt x="4433289" y="2396603"/>
                    <a:pt x="4430854" y="2396603"/>
                  </a:cubicBezTo>
                  <a:lnTo>
                    <a:pt x="9185" y="2396603"/>
                  </a:lnTo>
                  <a:cubicBezTo>
                    <a:pt x="6749" y="2396603"/>
                    <a:pt x="4413" y="2395635"/>
                    <a:pt x="2690" y="2393913"/>
                  </a:cubicBezTo>
                  <a:cubicBezTo>
                    <a:pt x="968" y="2392190"/>
                    <a:pt x="0" y="2389854"/>
                    <a:pt x="0" y="2387418"/>
                  </a:cubicBezTo>
                  <a:lnTo>
                    <a:pt x="0" y="9185"/>
                  </a:lnTo>
                  <a:cubicBezTo>
                    <a:pt x="0" y="6749"/>
                    <a:pt x="968" y="4413"/>
                    <a:pt x="2690" y="2690"/>
                  </a:cubicBezTo>
                  <a:cubicBezTo>
                    <a:pt x="4413" y="968"/>
                    <a:pt x="6749" y="0"/>
                    <a:pt x="91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7"/>
            <p:cNvSpPr txBox="1"/>
            <p:nvPr/>
          </p:nvSpPr>
          <p:spPr>
            <a:xfrm>
              <a:off x="0" y="-19050"/>
              <a:ext cx="4440038" cy="24156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3" name="Google Shape;423;p27"/>
          <p:cNvSpPr txBox="1"/>
          <p:nvPr/>
        </p:nvSpPr>
        <p:spPr>
          <a:xfrm>
            <a:off x="3379900" y="2440690"/>
            <a:ext cx="11533039" cy="314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This presentation template is free for everyone to use, thanks to the following:</a:t>
            </a:r>
            <a:endParaRPr/>
          </a:p>
        </p:txBody>
      </p:sp>
      <p:sp>
        <p:nvSpPr>
          <p:cNvPr id="424" name="Google Shape;424;p27"/>
          <p:cNvSpPr txBox="1"/>
          <p:nvPr/>
        </p:nvSpPr>
        <p:spPr>
          <a:xfrm>
            <a:off x="3379900" y="5218172"/>
            <a:ext cx="11533039" cy="314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 this presentation template</a:t>
            </a:r>
            <a:endParaRPr/>
          </a:p>
        </p:txBody>
      </p:sp>
      <p:sp>
        <p:nvSpPr>
          <p:cNvPr id="425" name="Google Shape;425;p27"/>
          <p:cNvSpPr txBox="1"/>
          <p:nvPr/>
        </p:nvSpPr>
        <p:spPr>
          <a:xfrm>
            <a:off x="3379900" y="7275539"/>
            <a:ext cx="11533039" cy="314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 the photos, graphics, and elements</a:t>
            </a:r>
            <a:endParaRPr/>
          </a:p>
        </p:txBody>
      </p:sp>
      <p:sp>
        <p:nvSpPr>
          <p:cNvPr id="426" name="Google Shape;426;p27"/>
          <p:cNvSpPr txBox="1"/>
          <p:nvPr/>
        </p:nvSpPr>
        <p:spPr>
          <a:xfrm>
            <a:off x="7111153" y="8428030"/>
            <a:ext cx="4070535" cy="5904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99" u="none" cap="none" strike="noStrike">
                <a:solidFill>
                  <a:srgbClr val="ED7843"/>
                </a:solidFill>
                <a:latin typeface="Passion One"/>
                <a:ea typeface="Passion One"/>
                <a:cs typeface="Passion One"/>
                <a:sym typeface="Passion One"/>
              </a:rPr>
              <a:t>Happy designing!</a:t>
            </a:r>
            <a:endParaRPr/>
          </a:p>
        </p:txBody>
      </p:sp>
      <p:sp>
        <p:nvSpPr>
          <p:cNvPr id="427" name="Google Shape;427;p27"/>
          <p:cNvSpPr txBox="1"/>
          <p:nvPr/>
        </p:nvSpPr>
        <p:spPr>
          <a:xfrm>
            <a:off x="5472393" y="1401830"/>
            <a:ext cx="7348055" cy="1079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1D5777"/>
                </a:solidFill>
                <a:latin typeface="Passion One"/>
                <a:ea typeface="Passion One"/>
                <a:cs typeface="Passion One"/>
                <a:sym typeface="Passion One"/>
              </a:rPr>
              <a:t>Credits</a:t>
            </a:r>
            <a:endParaRPr/>
          </a:p>
        </p:txBody>
      </p:sp>
      <p:sp>
        <p:nvSpPr>
          <p:cNvPr id="428" name="Google Shape;428;p27"/>
          <p:cNvSpPr txBox="1"/>
          <p:nvPr/>
        </p:nvSpPr>
        <p:spPr>
          <a:xfrm>
            <a:off x="5007002" y="6394738"/>
            <a:ext cx="8278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399" u="none" cap="none" strike="noStrike">
                <a:solidFill>
                  <a:srgbClr val="1D5777"/>
                </a:solidFill>
                <a:latin typeface="Passion One"/>
                <a:ea typeface="Passion One"/>
                <a:cs typeface="Passion One"/>
                <a:sym typeface="Passion One"/>
              </a:rPr>
              <a:t>Pexels, Pixabay, Sketchify</a:t>
            </a:r>
            <a:endParaRPr/>
          </a:p>
        </p:txBody>
      </p:sp>
      <p:pic>
        <p:nvPicPr>
          <p:cNvPr id="429" name="Google Shape;42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9850" y="3613127"/>
            <a:ext cx="5828299" cy="145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8ADCE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/>
          <p:nvPr/>
        </p:nvSpPr>
        <p:spPr>
          <a:xfrm flipH="1">
            <a:off x="4840" y="0"/>
            <a:ext cx="18283160" cy="18316462"/>
          </a:xfrm>
          <a:custGeom>
            <a:rect b="b" l="l" r="r" t="t"/>
            <a:pathLst>
              <a:path extrusionOk="0" h="18316462" w="18283160">
                <a:moveTo>
                  <a:pt x="18283160" y="0"/>
                </a:moveTo>
                <a:lnTo>
                  <a:pt x="0" y="0"/>
                </a:lnTo>
                <a:lnTo>
                  <a:pt x="0" y="18316462"/>
                </a:lnTo>
                <a:lnTo>
                  <a:pt x="18283160" y="18316462"/>
                </a:lnTo>
                <a:lnTo>
                  <a:pt x="1828316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3" name="Google Shape;143;p14"/>
          <p:cNvGrpSpPr/>
          <p:nvPr/>
        </p:nvGrpSpPr>
        <p:grpSpPr>
          <a:xfrm>
            <a:off x="1028700" y="811709"/>
            <a:ext cx="16230600" cy="2534291"/>
            <a:chOff x="0" y="-57150"/>
            <a:chExt cx="4274726" cy="667468"/>
          </a:xfrm>
        </p:grpSpPr>
        <p:sp>
          <p:nvSpPr>
            <p:cNvPr id="144" name="Google Shape;144;p14"/>
            <p:cNvSpPr/>
            <p:nvPr/>
          </p:nvSpPr>
          <p:spPr>
            <a:xfrm>
              <a:off x="0" y="0"/>
              <a:ext cx="4274726" cy="610318"/>
            </a:xfrm>
            <a:custGeom>
              <a:rect b="b" l="l" r="r" t="t"/>
              <a:pathLst>
                <a:path extrusionOk="0" h="610318" w="4274726">
                  <a:moveTo>
                    <a:pt x="14310" y="0"/>
                  </a:moveTo>
                  <a:lnTo>
                    <a:pt x="4260416" y="0"/>
                  </a:lnTo>
                  <a:cubicBezTo>
                    <a:pt x="4264211" y="0"/>
                    <a:pt x="4267851" y="1508"/>
                    <a:pt x="4270535" y="4191"/>
                  </a:cubicBezTo>
                  <a:cubicBezTo>
                    <a:pt x="4273218" y="6875"/>
                    <a:pt x="4274726" y="10515"/>
                    <a:pt x="4274726" y="14310"/>
                  </a:cubicBezTo>
                  <a:lnTo>
                    <a:pt x="4274726" y="596008"/>
                  </a:lnTo>
                  <a:cubicBezTo>
                    <a:pt x="4274726" y="599803"/>
                    <a:pt x="4273218" y="603443"/>
                    <a:pt x="4270535" y="606126"/>
                  </a:cubicBezTo>
                  <a:cubicBezTo>
                    <a:pt x="4267851" y="608810"/>
                    <a:pt x="4264211" y="610318"/>
                    <a:pt x="4260416" y="610318"/>
                  </a:cubicBezTo>
                  <a:lnTo>
                    <a:pt x="14310" y="610318"/>
                  </a:lnTo>
                  <a:cubicBezTo>
                    <a:pt x="10515" y="610318"/>
                    <a:pt x="6875" y="608810"/>
                    <a:pt x="4191" y="606126"/>
                  </a:cubicBezTo>
                  <a:cubicBezTo>
                    <a:pt x="1508" y="603443"/>
                    <a:pt x="0" y="599803"/>
                    <a:pt x="0" y="596008"/>
                  </a:cubicBezTo>
                  <a:lnTo>
                    <a:pt x="0" y="14310"/>
                  </a:lnTo>
                  <a:cubicBezTo>
                    <a:pt x="0" y="10515"/>
                    <a:pt x="1508" y="6875"/>
                    <a:pt x="4191" y="4191"/>
                  </a:cubicBezTo>
                  <a:cubicBezTo>
                    <a:pt x="6875" y="1508"/>
                    <a:pt x="10515" y="0"/>
                    <a:pt x="14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4"/>
            <p:cNvSpPr txBox="1"/>
            <p:nvPr/>
          </p:nvSpPr>
          <p:spPr>
            <a:xfrm>
              <a:off x="0" y="-57150"/>
              <a:ext cx="4274726" cy="6674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" name="Google Shape;146;p14"/>
          <p:cNvGrpSpPr/>
          <p:nvPr/>
        </p:nvGrpSpPr>
        <p:grpSpPr>
          <a:xfrm>
            <a:off x="1028700" y="7595022"/>
            <a:ext cx="3809450" cy="1663278"/>
            <a:chOff x="0" y="-57150"/>
            <a:chExt cx="1003312" cy="438065"/>
          </a:xfrm>
        </p:grpSpPr>
        <p:sp>
          <p:nvSpPr>
            <p:cNvPr id="147" name="Google Shape;147;p14"/>
            <p:cNvSpPr/>
            <p:nvPr/>
          </p:nvSpPr>
          <p:spPr>
            <a:xfrm>
              <a:off x="0" y="0"/>
              <a:ext cx="1003312" cy="380915"/>
            </a:xfrm>
            <a:custGeom>
              <a:rect b="b" l="l" r="r" t="t"/>
              <a:pathLst>
                <a:path extrusionOk="0" h="380915" w="1003312">
                  <a:moveTo>
                    <a:pt x="60969" y="0"/>
                  </a:moveTo>
                  <a:lnTo>
                    <a:pt x="942343" y="0"/>
                  </a:lnTo>
                  <a:cubicBezTo>
                    <a:pt x="958513" y="0"/>
                    <a:pt x="974021" y="6423"/>
                    <a:pt x="985455" y="17857"/>
                  </a:cubicBezTo>
                  <a:cubicBezTo>
                    <a:pt x="996888" y="29291"/>
                    <a:pt x="1003312" y="44799"/>
                    <a:pt x="1003312" y="60969"/>
                  </a:cubicBezTo>
                  <a:lnTo>
                    <a:pt x="1003312" y="319946"/>
                  </a:lnTo>
                  <a:cubicBezTo>
                    <a:pt x="1003312" y="353618"/>
                    <a:pt x="976015" y="380915"/>
                    <a:pt x="942343" y="380915"/>
                  </a:cubicBezTo>
                  <a:lnTo>
                    <a:pt x="60969" y="380915"/>
                  </a:lnTo>
                  <a:cubicBezTo>
                    <a:pt x="27297" y="380915"/>
                    <a:pt x="0" y="353618"/>
                    <a:pt x="0" y="319946"/>
                  </a:cubicBezTo>
                  <a:lnTo>
                    <a:pt x="0" y="60969"/>
                  </a:lnTo>
                  <a:cubicBezTo>
                    <a:pt x="0" y="27297"/>
                    <a:pt x="27297" y="0"/>
                    <a:pt x="60969" y="0"/>
                  </a:cubicBezTo>
                  <a:close/>
                </a:path>
              </a:pathLst>
            </a:custGeom>
            <a:solidFill>
              <a:srgbClr val="C5E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4"/>
            <p:cNvSpPr txBox="1"/>
            <p:nvPr/>
          </p:nvSpPr>
          <p:spPr>
            <a:xfrm>
              <a:off x="0" y="-57150"/>
              <a:ext cx="1003312" cy="4380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49;p14"/>
          <p:cNvGrpSpPr/>
          <p:nvPr/>
        </p:nvGrpSpPr>
        <p:grpSpPr>
          <a:xfrm>
            <a:off x="5168012" y="7595022"/>
            <a:ext cx="3809450" cy="1663278"/>
            <a:chOff x="0" y="-57150"/>
            <a:chExt cx="1003312" cy="438065"/>
          </a:xfrm>
        </p:grpSpPr>
        <p:sp>
          <p:nvSpPr>
            <p:cNvPr id="150" name="Google Shape;150;p14"/>
            <p:cNvSpPr/>
            <p:nvPr/>
          </p:nvSpPr>
          <p:spPr>
            <a:xfrm>
              <a:off x="0" y="0"/>
              <a:ext cx="1003312" cy="380915"/>
            </a:xfrm>
            <a:custGeom>
              <a:rect b="b" l="l" r="r" t="t"/>
              <a:pathLst>
                <a:path extrusionOk="0" h="380915" w="1003312">
                  <a:moveTo>
                    <a:pt x="60969" y="0"/>
                  </a:moveTo>
                  <a:lnTo>
                    <a:pt x="942343" y="0"/>
                  </a:lnTo>
                  <a:cubicBezTo>
                    <a:pt x="958513" y="0"/>
                    <a:pt x="974021" y="6423"/>
                    <a:pt x="985455" y="17857"/>
                  </a:cubicBezTo>
                  <a:cubicBezTo>
                    <a:pt x="996888" y="29291"/>
                    <a:pt x="1003312" y="44799"/>
                    <a:pt x="1003312" y="60969"/>
                  </a:cubicBezTo>
                  <a:lnTo>
                    <a:pt x="1003312" y="319946"/>
                  </a:lnTo>
                  <a:cubicBezTo>
                    <a:pt x="1003312" y="353618"/>
                    <a:pt x="976015" y="380915"/>
                    <a:pt x="942343" y="380915"/>
                  </a:cubicBezTo>
                  <a:lnTo>
                    <a:pt x="60969" y="380915"/>
                  </a:lnTo>
                  <a:cubicBezTo>
                    <a:pt x="27297" y="380915"/>
                    <a:pt x="0" y="353618"/>
                    <a:pt x="0" y="319946"/>
                  </a:cubicBezTo>
                  <a:lnTo>
                    <a:pt x="0" y="60969"/>
                  </a:lnTo>
                  <a:cubicBezTo>
                    <a:pt x="0" y="27297"/>
                    <a:pt x="27297" y="0"/>
                    <a:pt x="60969" y="0"/>
                  </a:cubicBezTo>
                  <a:close/>
                </a:path>
              </a:pathLst>
            </a:custGeom>
            <a:solidFill>
              <a:srgbClr val="C5E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4"/>
            <p:cNvSpPr txBox="1"/>
            <p:nvPr/>
          </p:nvSpPr>
          <p:spPr>
            <a:xfrm>
              <a:off x="0" y="-57150"/>
              <a:ext cx="1003312" cy="4380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" name="Google Shape;152;p14"/>
          <p:cNvGrpSpPr/>
          <p:nvPr/>
        </p:nvGrpSpPr>
        <p:grpSpPr>
          <a:xfrm>
            <a:off x="9308931" y="7595022"/>
            <a:ext cx="3809450" cy="1663278"/>
            <a:chOff x="0" y="-57150"/>
            <a:chExt cx="1003312" cy="438065"/>
          </a:xfrm>
        </p:grpSpPr>
        <p:sp>
          <p:nvSpPr>
            <p:cNvPr id="153" name="Google Shape;153;p14"/>
            <p:cNvSpPr/>
            <p:nvPr/>
          </p:nvSpPr>
          <p:spPr>
            <a:xfrm>
              <a:off x="0" y="0"/>
              <a:ext cx="1003312" cy="380915"/>
            </a:xfrm>
            <a:custGeom>
              <a:rect b="b" l="l" r="r" t="t"/>
              <a:pathLst>
                <a:path extrusionOk="0" h="380915" w="1003312">
                  <a:moveTo>
                    <a:pt x="60969" y="0"/>
                  </a:moveTo>
                  <a:lnTo>
                    <a:pt x="942343" y="0"/>
                  </a:lnTo>
                  <a:cubicBezTo>
                    <a:pt x="958513" y="0"/>
                    <a:pt x="974021" y="6423"/>
                    <a:pt x="985455" y="17857"/>
                  </a:cubicBezTo>
                  <a:cubicBezTo>
                    <a:pt x="996888" y="29291"/>
                    <a:pt x="1003312" y="44799"/>
                    <a:pt x="1003312" y="60969"/>
                  </a:cubicBezTo>
                  <a:lnTo>
                    <a:pt x="1003312" y="319946"/>
                  </a:lnTo>
                  <a:cubicBezTo>
                    <a:pt x="1003312" y="353618"/>
                    <a:pt x="976015" y="380915"/>
                    <a:pt x="942343" y="380915"/>
                  </a:cubicBezTo>
                  <a:lnTo>
                    <a:pt x="60969" y="380915"/>
                  </a:lnTo>
                  <a:cubicBezTo>
                    <a:pt x="27297" y="380915"/>
                    <a:pt x="0" y="353618"/>
                    <a:pt x="0" y="319946"/>
                  </a:cubicBezTo>
                  <a:lnTo>
                    <a:pt x="0" y="60969"/>
                  </a:lnTo>
                  <a:cubicBezTo>
                    <a:pt x="0" y="27297"/>
                    <a:pt x="27297" y="0"/>
                    <a:pt x="60969" y="0"/>
                  </a:cubicBezTo>
                  <a:close/>
                </a:path>
              </a:pathLst>
            </a:custGeom>
            <a:solidFill>
              <a:srgbClr val="C5E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4"/>
            <p:cNvSpPr txBox="1"/>
            <p:nvPr/>
          </p:nvSpPr>
          <p:spPr>
            <a:xfrm>
              <a:off x="0" y="-57150"/>
              <a:ext cx="1003312" cy="4380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" name="Google Shape;155;p14"/>
          <p:cNvGrpSpPr/>
          <p:nvPr/>
        </p:nvGrpSpPr>
        <p:grpSpPr>
          <a:xfrm>
            <a:off x="13449850" y="7595022"/>
            <a:ext cx="3809450" cy="1663278"/>
            <a:chOff x="0" y="-57150"/>
            <a:chExt cx="1003312" cy="438065"/>
          </a:xfrm>
        </p:grpSpPr>
        <p:sp>
          <p:nvSpPr>
            <p:cNvPr id="156" name="Google Shape;156;p14"/>
            <p:cNvSpPr/>
            <p:nvPr/>
          </p:nvSpPr>
          <p:spPr>
            <a:xfrm>
              <a:off x="0" y="0"/>
              <a:ext cx="1003312" cy="380915"/>
            </a:xfrm>
            <a:custGeom>
              <a:rect b="b" l="l" r="r" t="t"/>
              <a:pathLst>
                <a:path extrusionOk="0" h="380915" w="1003312">
                  <a:moveTo>
                    <a:pt x="60969" y="0"/>
                  </a:moveTo>
                  <a:lnTo>
                    <a:pt x="942343" y="0"/>
                  </a:lnTo>
                  <a:cubicBezTo>
                    <a:pt x="958513" y="0"/>
                    <a:pt x="974021" y="6423"/>
                    <a:pt x="985455" y="17857"/>
                  </a:cubicBezTo>
                  <a:cubicBezTo>
                    <a:pt x="996888" y="29291"/>
                    <a:pt x="1003312" y="44799"/>
                    <a:pt x="1003312" y="60969"/>
                  </a:cubicBezTo>
                  <a:lnTo>
                    <a:pt x="1003312" y="319946"/>
                  </a:lnTo>
                  <a:cubicBezTo>
                    <a:pt x="1003312" y="353618"/>
                    <a:pt x="976015" y="380915"/>
                    <a:pt x="942343" y="380915"/>
                  </a:cubicBezTo>
                  <a:lnTo>
                    <a:pt x="60969" y="380915"/>
                  </a:lnTo>
                  <a:cubicBezTo>
                    <a:pt x="27297" y="380915"/>
                    <a:pt x="0" y="353618"/>
                    <a:pt x="0" y="319946"/>
                  </a:cubicBezTo>
                  <a:lnTo>
                    <a:pt x="0" y="60969"/>
                  </a:lnTo>
                  <a:cubicBezTo>
                    <a:pt x="0" y="27297"/>
                    <a:pt x="27297" y="0"/>
                    <a:pt x="60969" y="0"/>
                  </a:cubicBezTo>
                  <a:close/>
                </a:path>
              </a:pathLst>
            </a:custGeom>
            <a:solidFill>
              <a:srgbClr val="C5E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4"/>
            <p:cNvSpPr txBox="1"/>
            <p:nvPr/>
          </p:nvSpPr>
          <p:spPr>
            <a:xfrm>
              <a:off x="0" y="-57150"/>
              <a:ext cx="1003312" cy="4380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14"/>
          <p:cNvSpPr/>
          <p:nvPr/>
        </p:nvSpPr>
        <p:spPr>
          <a:xfrm>
            <a:off x="1028700" y="3678279"/>
            <a:ext cx="3809450" cy="3801455"/>
          </a:xfrm>
          <a:custGeom>
            <a:rect b="b" l="l" r="r" t="t"/>
            <a:pathLst>
              <a:path extrusionOk="0" h="588945" w="590183">
                <a:moveTo>
                  <a:pt x="46743" y="0"/>
                </a:moveTo>
                <a:lnTo>
                  <a:pt x="543441" y="0"/>
                </a:lnTo>
                <a:cubicBezTo>
                  <a:pt x="555838" y="0"/>
                  <a:pt x="567727" y="4925"/>
                  <a:pt x="576493" y="13691"/>
                </a:cubicBezTo>
                <a:cubicBezTo>
                  <a:pt x="585259" y="22457"/>
                  <a:pt x="590183" y="34346"/>
                  <a:pt x="590183" y="46743"/>
                </a:cubicBezTo>
                <a:lnTo>
                  <a:pt x="590183" y="542202"/>
                </a:lnTo>
                <a:cubicBezTo>
                  <a:pt x="590183" y="568017"/>
                  <a:pt x="569256" y="588945"/>
                  <a:pt x="543441" y="588945"/>
                </a:cubicBezTo>
                <a:lnTo>
                  <a:pt x="46743" y="588945"/>
                </a:lnTo>
                <a:cubicBezTo>
                  <a:pt x="34346" y="588945"/>
                  <a:pt x="22457" y="584020"/>
                  <a:pt x="13691" y="575254"/>
                </a:cubicBezTo>
                <a:cubicBezTo>
                  <a:pt x="4925" y="566488"/>
                  <a:pt x="0" y="554599"/>
                  <a:pt x="0" y="542202"/>
                </a:cubicBezTo>
                <a:lnTo>
                  <a:pt x="0" y="46743"/>
                </a:lnTo>
                <a:cubicBezTo>
                  <a:pt x="0" y="34346"/>
                  <a:pt x="4925" y="22457"/>
                  <a:pt x="13691" y="13691"/>
                </a:cubicBezTo>
                <a:cubicBezTo>
                  <a:pt x="22457" y="4925"/>
                  <a:pt x="34346" y="0"/>
                  <a:pt x="46743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4818" r="-24818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4"/>
          <p:cNvSpPr/>
          <p:nvPr/>
        </p:nvSpPr>
        <p:spPr>
          <a:xfrm>
            <a:off x="5168012" y="3678279"/>
            <a:ext cx="3809450" cy="3801455"/>
          </a:xfrm>
          <a:custGeom>
            <a:rect b="b" l="l" r="r" t="t"/>
            <a:pathLst>
              <a:path extrusionOk="0" h="588945" w="590183">
                <a:moveTo>
                  <a:pt x="46743" y="0"/>
                </a:moveTo>
                <a:lnTo>
                  <a:pt x="543441" y="0"/>
                </a:lnTo>
                <a:cubicBezTo>
                  <a:pt x="555838" y="0"/>
                  <a:pt x="567727" y="4925"/>
                  <a:pt x="576493" y="13691"/>
                </a:cubicBezTo>
                <a:cubicBezTo>
                  <a:pt x="585259" y="22457"/>
                  <a:pt x="590183" y="34346"/>
                  <a:pt x="590183" y="46743"/>
                </a:cubicBezTo>
                <a:lnTo>
                  <a:pt x="590183" y="542202"/>
                </a:lnTo>
                <a:cubicBezTo>
                  <a:pt x="590183" y="568017"/>
                  <a:pt x="569256" y="588945"/>
                  <a:pt x="543441" y="588945"/>
                </a:cubicBezTo>
                <a:lnTo>
                  <a:pt x="46743" y="588945"/>
                </a:lnTo>
                <a:cubicBezTo>
                  <a:pt x="34346" y="588945"/>
                  <a:pt x="22457" y="584020"/>
                  <a:pt x="13691" y="575254"/>
                </a:cubicBezTo>
                <a:cubicBezTo>
                  <a:pt x="4925" y="566488"/>
                  <a:pt x="0" y="554599"/>
                  <a:pt x="0" y="542202"/>
                </a:cubicBezTo>
                <a:lnTo>
                  <a:pt x="0" y="46743"/>
                </a:lnTo>
                <a:cubicBezTo>
                  <a:pt x="0" y="34346"/>
                  <a:pt x="4925" y="22457"/>
                  <a:pt x="13691" y="13691"/>
                </a:cubicBezTo>
                <a:cubicBezTo>
                  <a:pt x="22457" y="4925"/>
                  <a:pt x="34346" y="0"/>
                  <a:pt x="46743" y="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16524" r="-16523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4"/>
          <p:cNvSpPr/>
          <p:nvPr/>
        </p:nvSpPr>
        <p:spPr>
          <a:xfrm>
            <a:off x="9308931" y="3678279"/>
            <a:ext cx="3809450" cy="3801455"/>
          </a:xfrm>
          <a:custGeom>
            <a:rect b="b" l="l" r="r" t="t"/>
            <a:pathLst>
              <a:path extrusionOk="0" h="588945" w="590183">
                <a:moveTo>
                  <a:pt x="46743" y="0"/>
                </a:moveTo>
                <a:lnTo>
                  <a:pt x="543441" y="0"/>
                </a:lnTo>
                <a:cubicBezTo>
                  <a:pt x="555838" y="0"/>
                  <a:pt x="567727" y="4925"/>
                  <a:pt x="576493" y="13691"/>
                </a:cubicBezTo>
                <a:cubicBezTo>
                  <a:pt x="585259" y="22457"/>
                  <a:pt x="590183" y="34346"/>
                  <a:pt x="590183" y="46743"/>
                </a:cubicBezTo>
                <a:lnTo>
                  <a:pt x="590183" y="542202"/>
                </a:lnTo>
                <a:cubicBezTo>
                  <a:pt x="590183" y="568017"/>
                  <a:pt x="569256" y="588945"/>
                  <a:pt x="543441" y="588945"/>
                </a:cubicBezTo>
                <a:lnTo>
                  <a:pt x="46743" y="588945"/>
                </a:lnTo>
                <a:cubicBezTo>
                  <a:pt x="34346" y="588945"/>
                  <a:pt x="22457" y="584020"/>
                  <a:pt x="13691" y="575254"/>
                </a:cubicBezTo>
                <a:cubicBezTo>
                  <a:pt x="4925" y="566488"/>
                  <a:pt x="0" y="554599"/>
                  <a:pt x="0" y="542202"/>
                </a:cubicBezTo>
                <a:lnTo>
                  <a:pt x="0" y="46743"/>
                </a:lnTo>
                <a:cubicBezTo>
                  <a:pt x="0" y="34346"/>
                  <a:pt x="4925" y="22457"/>
                  <a:pt x="13691" y="13691"/>
                </a:cubicBezTo>
                <a:cubicBezTo>
                  <a:pt x="22457" y="4925"/>
                  <a:pt x="34346" y="0"/>
                  <a:pt x="46743" y="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15328" r="-15328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4"/>
          <p:cNvSpPr/>
          <p:nvPr/>
        </p:nvSpPr>
        <p:spPr>
          <a:xfrm>
            <a:off x="13449850" y="3678279"/>
            <a:ext cx="3809450" cy="3801455"/>
          </a:xfrm>
          <a:custGeom>
            <a:rect b="b" l="l" r="r" t="t"/>
            <a:pathLst>
              <a:path extrusionOk="0" h="588945" w="590183">
                <a:moveTo>
                  <a:pt x="46743" y="0"/>
                </a:moveTo>
                <a:lnTo>
                  <a:pt x="543441" y="0"/>
                </a:lnTo>
                <a:cubicBezTo>
                  <a:pt x="555838" y="0"/>
                  <a:pt x="567727" y="4925"/>
                  <a:pt x="576493" y="13691"/>
                </a:cubicBezTo>
                <a:cubicBezTo>
                  <a:pt x="585259" y="22457"/>
                  <a:pt x="590183" y="34346"/>
                  <a:pt x="590183" y="46743"/>
                </a:cubicBezTo>
                <a:lnTo>
                  <a:pt x="590183" y="542202"/>
                </a:lnTo>
                <a:cubicBezTo>
                  <a:pt x="590183" y="568017"/>
                  <a:pt x="569256" y="588945"/>
                  <a:pt x="543441" y="588945"/>
                </a:cubicBezTo>
                <a:lnTo>
                  <a:pt x="46743" y="588945"/>
                </a:lnTo>
                <a:cubicBezTo>
                  <a:pt x="34346" y="588945"/>
                  <a:pt x="22457" y="584020"/>
                  <a:pt x="13691" y="575254"/>
                </a:cubicBezTo>
                <a:cubicBezTo>
                  <a:pt x="4925" y="566488"/>
                  <a:pt x="0" y="554599"/>
                  <a:pt x="0" y="542202"/>
                </a:cubicBezTo>
                <a:lnTo>
                  <a:pt x="0" y="46743"/>
                </a:lnTo>
                <a:cubicBezTo>
                  <a:pt x="0" y="34346"/>
                  <a:pt x="4925" y="22457"/>
                  <a:pt x="13691" y="13691"/>
                </a:cubicBezTo>
                <a:cubicBezTo>
                  <a:pt x="22457" y="4925"/>
                  <a:pt x="34346" y="0"/>
                  <a:pt x="46743" y="0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-11780" r="-37714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4"/>
          <p:cNvSpPr txBox="1"/>
          <p:nvPr/>
        </p:nvSpPr>
        <p:spPr>
          <a:xfrm>
            <a:off x="4506746" y="1147539"/>
            <a:ext cx="9274508" cy="1581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1D5777"/>
                </a:solidFill>
                <a:latin typeface="Passion One"/>
                <a:ea typeface="Passion One"/>
                <a:cs typeface="Passion One"/>
                <a:sym typeface="Passion One"/>
              </a:rPr>
              <a:t>What’s inside?</a:t>
            </a:r>
            <a:endParaRPr/>
          </a:p>
        </p:txBody>
      </p:sp>
      <p:sp>
        <p:nvSpPr>
          <p:cNvPr id="163" name="Google Shape;163;p14"/>
          <p:cNvSpPr txBox="1"/>
          <p:nvPr/>
        </p:nvSpPr>
        <p:spPr>
          <a:xfrm>
            <a:off x="4448747" y="2621932"/>
            <a:ext cx="93954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1D5777"/>
                </a:solidFill>
                <a:latin typeface="Open Sans"/>
                <a:ea typeface="Open Sans"/>
                <a:cs typeface="Open Sans"/>
                <a:sym typeface="Open Sans"/>
              </a:rPr>
              <a:t>Learn about the four main stages of a penguin’s life</a:t>
            </a:r>
            <a:endParaRPr/>
          </a:p>
        </p:txBody>
      </p:sp>
      <p:sp>
        <p:nvSpPr>
          <p:cNvPr id="164" name="Google Shape;164;p14"/>
          <p:cNvSpPr txBox="1"/>
          <p:nvPr/>
        </p:nvSpPr>
        <p:spPr>
          <a:xfrm>
            <a:off x="6302220" y="8011903"/>
            <a:ext cx="1541033" cy="10084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1D5777"/>
                </a:solidFill>
                <a:latin typeface="Passion One"/>
                <a:ea typeface="Passion One"/>
                <a:cs typeface="Passion One"/>
                <a:sym typeface="Passion One"/>
              </a:rPr>
              <a:t>Chick</a:t>
            </a:r>
            <a:endParaRPr/>
          </a:p>
        </p:txBody>
      </p:sp>
      <p:sp>
        <p:nvSpPr>
          <p:cNvPr id="165" name="Google Shape;165;p14"/>
          <p:cNvSpPr txBox="1"/>
          <p:nvPr/>
        </p:nvSpPr>
        <p:spPr>
          <a:xfrm>
            <a:off x="2403514" y="8011870"/>
            <a:ext cx="1059822" cy="10084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1D5777"/>
                </a:solidFill>
                <a:latin typeface="Passion One"/>
                <a:ea typeface="Passion One"/>
                <a:cs typeface="Passion One"/>
                <a:sym typeface="Passion One"/>
              </a:rPr>
              <a:t>Egg</a:t>
            </a:r>
            <a:endParaRPr/>
          </a:p>
        </p:txBody>
      </p:sp>
      <p:sp>
        <p:nvSpPr>
          <p:cNvPr id="166" name="Google Shape;166;p14"/>
          <p:cNvSpPr txBox="1"/>
          <p:nvPr/>
        </p:nvSpPr>
        <p:spPr>
          <a:xfrm>
            <a:off x="9989710" y="8011903"/>
            <a:ext cx="2447892" cy="10084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1D5777"/>
                </a:solidFill>
                <a:latin typeface="Passion One"/>
                <a:ea typeface="Passion One"/>
                <a:cs typeface="Passion One"/>
                <a:sym typeface="Passion One"/>
              </a:rPr>
              <a:t>Juvenile</a:t>
            </a:r>
            <a:endParaRPr/>
          </a:p>
        </p:txBody>
      </p:sp>
      <p:sp>
        <p:nvSpPr>
          <p:cNvPr id="167" name="Google Shape;167;p14"/>
          <p:cNvSpPr txBox="1"/>
          <p:nvPr/>
        </p:nvSpPr>
        <p:spPr>
          <a:xfrm>
            <a:off x="14545115" y="8011903"/>
            <a:ext cx="1618919" cy="10084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1D5777"/>
                </a:solidFill>
                <a:latin typeface="Passion One"/>
                <a:ea typeface="Passion One"/>
                <a:cs typeface="Passion One"/>
                <a:sym typeface="Passion One"/>
              </a:rPr>
              <a:t>Adult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8ADCE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"/>
          <p:cNvSpPr/>
          <p:nvPr/>
        </p:nvSpPr>
        <p:spPr>
          <a:xfrm>
            <a:off x="4840" y="-7493266"/>
            <a:ext cx="18283160" cy="18316462"/>
          </a:xfrm>
          <a:custGeom>
            <a:rect b="b" l="l" r="r" t="t"/>
            <a:pathLst>
              <a:path extrusionOk="0" h="18316462" w="18283160">
                <a:moveTo>
                  <a:pt x="0" y="0"/>
                </a:moveTo>
                <a:lnTo>
                  <a:pt x="18283160" y="0"/>
                </a:lnTo>
                <a:lnTo>
                  <a:pt x="18283160" y="18316463"/>
                </a:lnTo>
                <a:lnTo>
                  <a:pt x="0" y="18316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73" name="Google Shape;173;p15"/>
          <p:cNvPicPr preferRelativeResize="0"/>
          <p:nvPr/>
        </p:nvPicPr>
        <p:blipFill rotWithShape="1">
          <a:blip r:embed="rId4">
            <a:alphaModFix/>
          </a:blip>
          <a:srcRect b="0" l="27437" r="13465" t="0"/>
          <a:stretch/>
        </p:blipFill>
        <p:spPr>
          <a:xfrm>
            <a:off x="9146420" y="0"/>
            <a:ext cx="914158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15"/>
          <p:cNvGrpSpPr/>
          <p:nvPr/>
        </p:nvGrpSpPr>
        <p:grpSpPr>
          <a:xfrm>
            <a:off x="1028700" y="811709"/>
            <a:ext cx="7091728" cy="1824117"/>
            <a:chOff x="0" y="-57150"/>
            <a:chExt cx="1867780" cy="480426"/>
          </a:xfrm>
        </p:grpSpPr>
        <p:sp>
          <p:nvSpPr>
            <p:cNvPr id="175" name="Google Shape;175;p15"/>
            <p:cNvSpPr/>
            <p:nvPr/>
          </p:nvSpPr>
          <p:spPr>
            <a:xfrm>
              <a:off x="0" y="0"/>
              <a:ext cx="1867780" cy="423276"/>
            </a:xfrm>
            <a:custGeom>
              <a:rect b="b" l="l" r="r" t="t"/>
              <a:pathLst>
                <a:path extrusionOk="0" h="423276" w="1867780">
                  <a:moveTo>
                    <a:pt x="32750" y="0"/>
                  </a:moveTo>
                  <a:lnTo>
                    <a:pt x="1835030" y="0"/>
                  </a:lnTo>
                  <a:cubicBezTo>
                    <a:pt x="1843716" y="0"/>
                    <a:pt x="1852046" y="3450"/>
                    <a:pt x="1858188" y="9592"/>
                  </a:cubicBezTo>
                  <a:cubicBezTo>
                    <a:pt x="1864330" y="15734"/>
                    <a:pt x="1867780" y="24065"/>
                    <a:pt x="1867780" y="32750"/>
                  </a:cubicBezTo>
                  <a:lnTo>
                    <a:pt x="1867780" y="390525"/>
                  </a:lnTo>
                  <a:cubicBezTo>
                    <a:pt x="1867780" y="399211"/>
                    <a:pt x="1864330" y="407542"/>
                    <a:pt x="1858188" y="413683"/>
                  </a:cubicBezTo>
                  <a:cubicBezTo>
                    <a:pt x="1852046" y="419825"/>
                    <a:pt x="1843716" y="423276"/>
                    <a:pt x="1835030" y="423276"/>
                  </a:cubicBezTo>
                  <a:lnTo>
                    <a:pt x="32750" y="423276"/>
                  </a:lnTo>
                  <a:cubicBezTo>
                    <a:pt x="24065" y="423276"/>
                    <a:pt x="15734" y="419825"/>
                    <a:pt x="9592" y="413683"/>
                  </a:cubicBezTo>
                  <a:cubicBezTo>
                    <a:pt x="3450" y="407542"/>
                    <a:pt x="0" y="399211"/>
                    <a:pt x="0" y="390525"/>
                  </a:cubicBezTo>
                  <a:lnTo>
                    <a:pt x="0" y="32750"/>
                  </a:lnTo>
                  <a:cubicBezTo>
                    <a:pt x="0" y="24065"/>
                    <a:pt x="3450" y="15734"/>
                    <a:pt x="9592" y="9592"/>
                  </a:cubicBezTo>
                  <a:cubicBezTo>
                    <a:pt x="15734" y="3450"/>
                    <a:pt x="24065" y="0"/>
                    <a:pt x="327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5"/>
            <p:cNvSpPr txBox="1"/>
            <p:nvPr/>
          </p:nvSpPr>
          <p:spPr>
            <a:xfrm>
              <a:off x="0" y="-57150"/>
              <a:ext cx="1867780" cy="4804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177;p15"/>
          <p:cNvGrpSpPr/>
          <p:nvPr/>
        </p:nvGrpSpPr>
        <p:grpSpPr>
          <a:xfrm>
            <a:off x="1028700" y="2889755"/>
            <a:ext cx="7091728" cy="6368545"/>
            <a:chOff x="0" y="-38100"/>
            <a:chExt cx="1867780" cy="1677312"/>
          </a:xfrm>
        </p:grpSpPr>
        <p:sp>
          <p:nvSpPr>
            <p:cNvPr id="178" name="Google Shape;178;p15"/>
            <p:cNvSpPr/>
            <p:nvPr/>
          </p:nvSpPr>
          <p:spPr>
            <a:xfrm>
              <a:off x="0" y="0"/>
              <a:ext cx="1867780" cy="1639212"/>
            </a:xfrm>
            <a:custGeom>
              <a:rect b="b" l="l" r="r" t="t"/>
              <a:pathLst>
                <a:path extrusionOk="0" h="1639212" w="1867780">
                  <a:moveTo>
                    <a:pt x="32750" y="0"/>
                  </a:moveTo>
                  <a:lnTo>
                    <a:pt x="1835030" y="0"/>
                  </a:lnTo>
                  <a:cubicBezTo>
                    <a:pt x="1843716" y="0"/>
                    <a:pt x="1852046" y="3450"/>
                    <a:pt x="1858188" y="9592"/>
                  </a:cubicBezTo>
                  <a:cubicBezTo>
                    <a:pt x="1864330" y="15734"/>
                    <a:pt x="1867780" y="24065"/>
                    <a:pt x="1867780" y="32750"/>
                  </a:cubicBezTo>
                  <a:lnTo>
                    <a:pt x="1867780" y="1606462"/>
                  </a:lnTo>
                  <a:cubicBezTo>
                    <a:pt x="1867780" y="1615148"/>
                    <a:pt x="1864330" y="1623478"/>
                    <a:pt x="1858188" y="1629620"/>
                  </a:cubicBezTo>
                  <a:cubicBezTo>
                    <a:pt x="1852046" y="1635762"/>
                    <a:pt x="1843716" y="1639212"/>
                    <a:pt x="1835030" y="1639212"/>
                  </a:cubicBezTo>
                  <a:lnTo>
                    <a:pt x="32750" y="1639212"/>
                  </a:lnTo>
                  <a:cubicBezTo>
                    <a:pt x="24065" y="1639212"/>
                    <a:pt x="15734" y="1635762"/>
                    <a:pt x="9592" y="1629620"/>
                  </a:cubicBezTo>
                  <a:cubicBezTo>
                    <a:pt x="3450" y="1623478"/>
                    <a:pt x="0" y="1615148"/>
                    <a:pt x="0" y="1606462"/>
                  </a:cubicBezTo>
                  <a:lnTo>
                    <a:pt x="0" y="32750"/>
                  </a:lnTo>
                  <a:cubicBezTo>
                    <a:pt x="0" y="24065"/>
                    <a:pt x="3450" y="15734"/>
                    <a:pt x="9592" y="9592"/>
                  </a:cubicBezTo>
                  <a:cubicBezTo>
                    <a:pt x="15734" y="3450"/>
                    <a:pt x="24065" y="0"/>
                    <a:pt x="32750" y="0"/>
                  </a:cubicBezTo>
                  <a:close/>
                </a:path>
              </a:pathLst>
            </a:custGeom>
            <a:solidFill>
              <a:srgbClr val="C5E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5"/>
            <p:cNvSpPr txBox="1"/>
            <p:nvPr/>
          </p:nvSpPr>
          <p:spPr>
            <a:xfrm>
              <a:off x="0" y="-38100"/>
              <a:ext cx="1867780" cy="1677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15"/>
          <p:cNvSpPr txBox="1"/>
          <p:nvPr/>
        </p:nvSpPr>
        <p:spPr>
          <a:xfrm>
            <a:off x="1442044" y="1108570"/>
            <a:ext cx="6265041" cy="1390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1D5777"/>
                </a:solidFill>
                <a:latin typeface="Passion One"/>
                <a:ea typeface="Passion One"/>
                <a:cs typeface="Passion One"/>
                <a:sym typeface="Passion One"/>
              </a:rPr>
              <a:t>Introduction</a:t>
            </a:r>
            <a:endParaRPr/>
          </a:p>
        </p:txBody>
      </p:sp>
      <p:sp>
        <p:nvSpPr>
          <p:cNvPr id="181" name="Google Shape;181;p15"/>
          <p:cNvSpPr txBox="1"/>
          <p:nvPr/>
        </p:nvSpPr>
        <p:spPr>
          <a:xfrm>
            <a:off x="1534496" y="4143700"/>
            <a:ext cx="6080100" cy="3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1D5777"/>
                </a:solidFill>
                <a:latin typeface="Open Sans"/>
                <a:ea typeface="Open Sans"/>
                <a:cs typeface="Open Sans"/>
                <a:sym typeface="Open Sans"/>
              </a:rPr>
              <a:t>Penguins are birds, but they can’t fly! Instead, they use their flippers to swim and dive in the ocean.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1D577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1D5777"/>
                </a:solidFill>
                <a:latin typeface="Open Sans"/>
                <a:ea typeface="Open Sans"/>
                <a:cs typeface="Open Sans"/>
                <a:sym typeface="Open Sans"/>
              </a:rPr>
              <a:t>All penguins have black bodies and white bellies. This helps them blend in and stay safe from predators when they swim.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8ADCE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"/>
          <p:cNvSpPr/>
          <p:nvPr/>
        </p:nvSpPr>
        <p:spPr>
          <a:xfrm flipH="1">
            <a:off x="4840" y="-5783836"/>
            <a:ext cx="18283160" cy="18316462"/>
          </a:xfrm>
          <a:custGeom>
            <a:rect b="b" l="l" r="r" t="t"/>
            <a:pathLst>
              <a:path extrusionOk="0" h="18316462" w="18283160">
                <a:moveTo>
                  <a:pt x="18283160" y="0"/>
                </a:moveTo>
                <a:lnTo>
                  <a:pt x="0" y="0"/>
                </a:lnTo>
                <a:lnTo>
                  <a:pt x="0" y="18316463"/>
                </a:lnTo>
                <a:lnTo>
                  <a:pt x="18283160" y="18316463"/>
                </a:lnTo>
                <a:lnTo>
                  <a:pt x="1828316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7" name="Google Shape;187;p16"/>
          <p:cNvGrpSpPr/>
          <p:nvPr/>
        </p:nvGrpSpPr>
        <p:grpSpPr>
          <a:xfrm>
            <a:off x="1028700" y="811709"/>
            <a:ext cx="16230600" cy="2071172"/>
            <a:chOff x="0" y="-57150"/>
            <a:chExt cx="4274726" cy="545494"/>
          </a:xfrm>
        </p:grpSpPr>
        <p:sp>
          <p:nvSpPr>
            <p:cNvPr id="188" name="Google Shape;188;p16"/>
            <p:cNvSpPr/>
            <p:nvPr/>
          </p:nvSpPr>
          <p:spPr>
            <a:xfrm>
              <a:off x="0" y="0"/>
              <a:ext cx="4274726" cy="488344"/>
            </a:xfrm>
            <a:custGeom>
              <a:rect b="b" l="l" r="r" t="t"/>
              <a:pathLst>
                <a:path extrusionOk="0" h="488344" w="4274726">
                  <a:moveTo>
                    <a:pt x="14310" y="0"/>
                  </a:moveTo>
                  <a:lnTo>
                    <a:pt x="4260416" y="0"/>
                  </a:lnTo>
                  <a:cubicBezTo>
                    <a:pt x="4264211" y="0"/>
                    <a:pt x="4267851" y="1508"/>
                    <a:pt x="4270535" y="4191"/>
                  </a:cubicBezTo>
                  <a:cubicBezTo>
                    <a:pt x="4273218" y="6875"/>
                    <a:pt x="4274726" y="10515"/>
                    <a:pt x="4274726" y="14310"/>
                  </a:cubicBezTo>
                  <a:lnTo>
                    <a:pt x="4274726" y="474034"/>
                  </a:lnTo>
                  <a:cubicBezTo>
                    <a:pt x="4274726" y="477829"/>
                    <a:pt x="4273218" y="481469"/>
                    <a:pt x="4270535" y="484153"/>
                  </a:cubicBezTo>
                  <a:cubicBezTo>
                    <a:pt x="4267851" y="486836"/>
                    <a:pt x="4264211" y="488344"/>
                    <a:pt x="4260416" y="488344"/>
                  </a:cubicBezTo>
                  <a:lnTo>
                    <a:pt x="14310" y="488344"/>
                  </a:lnTo>
                  <a:cubicBezTo>
                    <a:pt x="10515" y="488344"/>
                    <a:pt x="6875" y="486836"/>
                    <a:pt x="4191" y="484153"/>
                  </a:cubicBezTo>
                  <a:cubicBezTo>
                    <a:pt x="1508" y="481469"/>
                    <a:pt x="0" y="477829"/>
                    <a:pt x="0" y="474034"/>
                  </a:cubicBezTo>
                  <a:lnTo>
                    <a:pt x="0" y="14310"/>
                  </a:lnTo>
                  <a:cubicBezTo>
                    <a:pt x="0" y="10515"/>
                    <a:pt x="1508" y="6875"/>
                    <a:pt x="4191" y="4191"/>
                  </a:cubicBezTo>
                  <a:cubicBezTo>
                    <a:pt x="6875" y="1508"/>
                    <a:pt x="10515" y="0"/>
                    <a:pt x="14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6"/>
            <p:cNvSpPr txBox="1"/>
            <p:nvPr/>
          </p:nvSpPr>
          <p:spPr>
            <a:xfrm>
              <a:off x="0" y="-57150"/>
              <a:ext cx="4274726" cy="5454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0" name="Google Shape;190;p16"/>
          <p:cNvSpPr txBox="1"/>
          <p:nvPr/>
        </p:nvSpPr>
        <p:spPr>
          <a:xfrm>
            <a:off x="2643980" y="1131894"/>
            <a:ext cx="13000039" cy="1581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1D5777"/>
                </a:solidFill>
                <a:latin typeface="Passion One"/>
                <a:ea typeface="Passion One"/>
                <a:cs typeface="Passion One"/>
                <a:sym typeface="Passion One"/>
              </a:rPr>
              <a:t>Fun facts about penguins</a:t>
            </a:r>
            <a:endParaRPr/>
          </a:p>
        </p:txBody>
      </p:sp>
      <p:grpSp>
        <p:nvGrpSpPr>
          <p:cNvPr id="191" name="Google Shape;191;p16"/>
          <p:cNvGrpSpPr/>
          <p:nvPr/>
        </p:nvGrpSpPr>
        <p:grpSpPr>
          <a:xfrm>
            <a:off x="1028700" y="6419467"/>
            <a:ext cx="5114251" cy="2838833"/>
            <a:chOff x="0" y="-57150"/>
            <a:chExt cx="1346963" cy="747676"/>
          </a:xfrm>
        </p:grpSpPr>
        <p:sp>
          <p:nvSpPr>
            <p:cNvPr id="192" name="Google Shape;192;p16"/>
            <p:cNvSpPr/>
            <p:nvPr/>
          </p:nvSpPr>
          <p:spPr>
            <a:xfrm>
              <a:off x="0" y="0"/>
              <a:ext cx="1346963" cy="690526"/>
            </a:xfrm>
            <a:custGeom>
              <a:rect b="b" l="l" r="r" t="t"/>
              <a:pathLst>
                <a:path extrusionOk="0" h="690526" w="1346963">
                  <a:moveTo>
                    <a:pt x="45414" y="0"/>
                  </a:moveTo>
                  <a:lnTo>
                    <a:pt x="1301549" y="0"/>
                  </a:lnTo>
                  <a:cubicBezTo>
                    <a:pt x="1326631" y="0"/>
                    <a:pt x="1346963" y="20332"/>
                    <a:pt x="1346963" y="45414"/>
                  </a:cubicBezTo>
                  <a:lnTo>
                    <a:pt x="1346963" y="645113"/>
                  </a:lnTo>
                  <a:cubicBezTo>
                    <a:pt x="1346963" y="670194"/>
                    <a:pt x="1326631" y="690526"/>
                    <a:pt x="1301549" y="690526"/>
                  </a:cubicBezTo>
                  <a:lnTo>
                    <a:pt x="45414" y="690526"/>
                  </a:lnTo>
                  <a:cubicBezTo>
                    <a:pt x="20332" y="690526"/>
                    <a:pt x="0" y="670194"/>
                    <a:pt x="0" y="645113"/>
                  </a:cubicBezTo>
                  <a:lnTo>
                    <a:pt x="0" y="45414"/>
                  </a:lnTo>
                  <a:cubicBezTo>
                    <a:pt x="0" y="20332"/>
                    <a:pt x="20332" y="0"/>
                    <a:pt x="45414" y="0"/>
                  </a:cubicBezTo>
                  <a:close/>
                </a:path>
              </a:pathLst>
            </a:custGeom>
            <a:solidFill>
              <a:srgbClr val="C5E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6"/>
            <p:cNvSpPr txBox="1"/>
            <p:nvPr/>
          </p:nvSpPr>
          <p:spPr>
            <a:xfrm>
              <a:off x="0" y="-57150"/>
              <a:ext cx="1346963" cy="7476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16"/>
          <p:cNvGrpSpPr/>
          <p:nvPr/>
        </p:nvGrpSpPr>
        <p:grpSpPr>
          <a:xfrm>
            <a:off x="6585796" y="6419467"/>
            <a:ext cx="5114251" cy="2838833"/>
            <a:chOff x="0" y="-57150"/>
            <a:chExt cx="1346963" cy="747676"/>
          </a:xfrm>
        </p:grpSpPr>
        <p:sp>
          <p:nvSpPr>
            <p:cNvPr id="195" name="Google Shape;195;p16"/>
            <p:cNvSpPr/>
            <p:nvPr/>
          </p:nvSpPr>
          <p:spPr>
            <a:xfrm>
              <a:off x="0" y="0"/>
              <a:ext cx="1346963" cy="690526"/>
            </a:xfrm>
            <a:custGeom>
              <a:rect b="b" l="l" r="r" t="t"/>
              <a:pathLst>
                <a:path extrusionOk="0" h="690526" w="1346963">
                  <a:moveTo>
                    <a:pt x="45414" y="0"/>
                  </a:moveTo>
                  <a:lnTo>
                    <a:pt x="1301549" y="0"/>
                  </a:lnTo>
                  <a:cubicBezTo>
                    <a:pt x="1326631" y="0"/>
                    <a:pt x="1346963" y="20332"/>
                    <a:pt x="1346963" y="45414"/>
                  </a:cubicBezTo>
                  <a:lnTo>
                    <a:pt x="1346963" y="645113"/>
                  </a:lnTo>
                  <a:cubicBezTo>
                    <a:pt x="1346963" y="670194"/>
                    <a:pt x="1326631" y="690526"/>
                    <a:pt x="1301549" y="690526"/>
                  </a:cubicBezTo>
                  <a:lnTo>
                    <a:pt x="45414" y="690526"/>
                  </a:lnTo>
                  <a:cubicBezTo>
                    <a:pt x="20332" y="690526"/>
                    <a:pt x="0" y="670194"/>
                    <a:pt x="0" y="645113"/>
                  </a:cubicBezTo>
                  <a:lnTo>
                    <a:pt x="0" y="45414"/>
                  </a:lnTo>
                  <a:cubicBezTo>
                    <a:pt x="0" y="20332"/>
                    <a:pt x="20332" y="0"/>
                    <a:pt x="45414" y="0"/>
                  </a:cubicBezTo>
                  <a:close/>
                </a:path>
              </a:pathLst>
            </a:custGeom>
            <a:solidFill>
              <a:srgbClr val="C5E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6"/>
            <p:cNvSpPr txBox="1"/>
            <p:nvPr/>
          </p:nvSpPr>
          <p:spPr>
            <a:xfrm>
              <a:off x="0" y="-57150"/>
              <a:ext cx="1346963" cy="7476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16"/>
          <p:cNvGrpSpPr/>
          <p:nvPr/>
        </p:nvGrpSpPr>
        <p:grpSpPr>
          <a:xfrm>
            <a:off x="12145049" y="6419467"/>
            <a:ext cx="5114251" cy="2838833"/>
            <a:chOff x="0" y="-57150"/>
            <a:chExt cx="1346963" cy="747676"/>
          </a:xfrm>
        </p:grpSpPr>
        <p:sp>
          <p:nvSpPr>
            <p:cNvPr id="198" name="Google Shape;198;p16"/>
            <p:cNvSpPr/>
            <p:nvPr/>
          </p:nvSpPr>
          <p:spPr>
            <a:xfrm>
              <a:off x="0" y="0"/>
              <a:ext cx="1346963" cy="690526"/>
            </a:xfrm>
            <a:custGeom>
              <a:rect b="b" l="l" r="r" t="t"/>
              <a:pathLst>
                <a:path extrusionOk="0" h="690526" w="1346963">
                  <a:moveTo>
                    <a:pt x="45414" y="0"/>
                  </a:moveTo>
                  <a:lnTo>
                    <a:pt x="1301549" y="0"/>
                  </a:lnTo>
                  <a:cubicBezTo>
                    <a:pt x="1326631" y="0"/>
                    <a:pt x="1346963" y="20332"/>
                    <a:pt x="1346963" y="45414"/>
                  </a:cubicBezTo>
                  <a:lnTo>
                    <a:pt x="1346963" y="645113"/>
                  </a:lnTo>
                  <a:cubicBezTo>
                    <a:pt x="1346963" y="670194"/>
                    <a:pt x="1326631" y="690526"/>
                    <a:pt x="1301549" y="690526"/>
                  </a:cubicBezTo>
                  <a:lnTo>
                    <a:pt x="45414" y="690526"/>
                  </a:lnTo>
                  <a:cubicBezTo>
                    <a:pt x="20332" y="690526"/>
                    <a:pt x="0" y="670194"/>
                    <a:pt x="0" y="645113"/>
                  </a:cubicBezTo>
                  <a:lnTo>
                    <a:pt x="0" y="45414"/>
                  </a:lnTo>
                  <a:cubicBezTo>
                    <a:pt x="0" y="20332"/>
                    <a:pt x="20332" y="0"/>
                    <a:pt x="45414" y="0"/>
                  </a:cubicBezTo>
                  <a:close/>
                </a:path>
              </a:pathLst>
            </a:custGeom>
            <a:solidFill>
              <a:srgbClr val="C5E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6"/>
            <p:cNvSpPr txBox="1"/>
            <p:nvPr/>
          </p:nvSpPr>
          <p:spPr>
            <a:xfrm>
              <a:off x="0" y="-57150"/>
              <a:ext cx="1346963" cy="7476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16"/>
          <p:cNvSpPr/>
          <p:nvPr/>
        </p:nvSpPr>
        <p:spPr>
          <a:xfrm>
            <a:off x="1027621" y="3273034"/>
            <a:ext cx="5114251" cy="2973271"/>
          </a:xfrm>
          <a:custGeom>
            <a:rect b="b" l="l" r="r" t="t"/>
            <a:pathLst>
              <a:path extrusionOk="0" h="460637" w="792331">
                <a:moveTo>
                  <a:pt x="34817" y="0"/>
                </a:moveTo>
                <a:lnTo>
                  <a:pt x="757514" y="0"/>
                </a:lnTo>
                <a:cubicBezTo>
                  <a:pt x="766748" y="0"/>
                  <a:pt x="775604" y="3668"/>
                  <a:pt x="782134" y="10198"/>
                </a:cubicBezTo>
                <a:cubicBezTo>
                  <a:pt x="788663" y="16727"/>
                  <a:pt x="792331" y="25583"/>
                  <a:pt x="792331" y="34817"/>
                </a:cubicBezTo>
                <a:lnTo>
                  <a:pt x="792331" y="425820"/>
                </a:lnTo>
                <a:cubicBezTo>
                  <a:pt x="792331" y="435054"/>
                  <a:pt x="788663" y="443910"/>
                  <a:pt x="782134" y="450440"/>
                </a:cubicBezTo>
                <a:cubicBezTo>
                  <a:pt x="775604" y="456969"/>
                  <a:pt x="766748" y="460637"/>
                  <a:pt x="757514" y="460637"/>
                </a:cubicBezTo>
                <a:lnTo>
                  <a:pt x="34817" y="460637"/>
                </a:lnTo>
                <a:cubicBezTo>
                  <a:pt x="25583" y="460637"/>
                  <a:pt x="16727" y="456969"/>
                  <a:pt x="10198" y="450440"/>
                </a:cubicBezTo>
                <a:cubicBezTo>
                  <a:pt x="3668" y="443910"/>
                  <a:pt x="0" y="435054"/>
                  <a:pt x="0" y="425820"/>
                </a:cubicBezTo>
                <a:lnTo>
                  <a:pt x="0" y="34817"/>
                </a:lnTo>
                <a:cubicBezTo>
                  <a:pt x="0" y="25583"/>
                  <a:pt x="3668" y="16727"/>
                  <a:pt x="10198" y="10198"/>
                </a:cubicBezTo>
                <a:cubicBezTo>
                  <a:pt x="16727" y="3668"/>
                  <a:pt x="25583" y="0"/>
                  <a:pt x="34817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7506" l="0" r="0" t="-130645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6"/>
          <p:cNvSpPr/>
          <p:nvPr/>
        </p:nvSpPr>
        <p:spPr>
          <a:xfrm>
            <a:off x="6584717" y="3273034"/>
            <a:ext cx="5114251" cy="2973271"/>
          </a:xfrm>
          <a:custGeom>
            <a:rect b="b" l="l" r="r" t="t"/>
            <a:pathLst>
              <a:path extrusionOk="0" h="460637" w="792331">
                <a:moveTo>
                  <a:pt x="34817" y="0"/>
                </a:moveTo>
                <a:lnTo>
                  <a:pt x="757514" y="0"/>
                </a:lnTo>
                <a:cubicBezTo>
                  <a:pt x="766748" y="0"/>
                  <a:pt x="775604" y="3668"/>
                  <a:pt x="782134" y="10198"/>
                </a:cubicBezTo>
                <a:cubicBezTo>
                  <a:pt x="788663" y="16727"/>
                  <a:pt x="792331" y="25583"/>
                  <a:pt x="792331" y="34817"/>
                </a:cubicBezTo>
                <a:lnTo>
                  <a:pt x="792331" y="425820"/>
                </a:lnTo>
                <a:cubicBezTo>
                  <a:pt x="792331" y="435054"/>
                  <a:pt x="788663" y="443910"/>
                  <a:pt x="782134" y="450440"/>
                </a:cubicBezTo>
                <a:cubicBezTo>
                  <a:pt x="775604" y="456969"/>
                  <a:pt x="766748" y="460637"/>
                  <a:pt x="757514" y="460637"/>
                </a:cubicBezTo>
                <a:lnTo>
                  <a:pt x="34817" y="460637"/>
                </a:lnTo>
                <a:cubicBezTo>
                  <a:pt x="25583" y="460637"/>
                  <a:pt x="16727" y="456969"/>
                  <a:pt x="10198" y="450440"/>
                </a:cubicBezTo>
                <a:cubicBezTo>
                  <a:pt x="3668" y="443910"/>
                  <a:pt x="0" y="435054"/>
                  <a:pt x="0" y="425820"/>
                </a:cubicBezTo>
                <a:lnTo>
                  <a:pt x="0" y="34817"/>
                </a:lnTo>
                <a:cubicBezTo>
                  <a:pt x="0" y="25583"/>
                  <a:pt x="3668" y="16727"/>
                  <a:pt x="10198" y="10198"/>
                </a:cubicBezTo>
                <a:cubicBezTo>
                  <a:pt x="16727" y="3668"/>
                  <a:pt x="25583" y="0"/>
                  <a:pt x="34817" y="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7334" l="0" r="0" t="-7334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6"/>
          <p:cNvSpPr/>
          <p:nvPr/>
        </p:nvSpPr>
        <p:spPr>
          <a:xfrm>
            <a:off x="12143970" y="3273034"/>
            <a:ext cx="5114251" cy="2973271"/>
          </a:xfrm>
          <a:custGeom>
            <a:rect b="b" l="l" r="r" t="t"/>
            <a:pathLst>
              <a:path extrusionOk="0" h="460637" w="792331">
                <a:moveTo>
                  <a:pt x="34817" y="0"/>
                </a:moveTo>
                <a:lnTo>
                  <a:pt x="757514" y="0"/>
                </a:lnTo>
                <a:cubicBezTo>
                  <a:pt x="766748" y="0"/>
                  <a:pt x="775604" y="3668"/>
                  <a:pt x="782134" y="10198"/>
                </a:cubicBezTo>
                <a:cubicBezTo>
                  <a:pt x="788663" y="16727"/>
                  <a:pt x="792331" y="25583"/>
                  <a:pt x="792331" y="34817"/>
                </a:cubicBezTo>
                <a:lnTo>
                  <a:pt x="792331" y="425820"/>
                </a:lnTo>
                <a:cubicBezTo>
                  <a:pt x="792331" y="435054"/>
                  <a:pt x="788663" y="443910"/>
                  <a:pt x="782134" y="450440"/>
                </a:cubicBezTo>
                <a:cubicBezTo>
                  <a:pt x="775604" y="456969"/>
                  <a:pt x="766748" y="460637"/>
                  <a:pt x="757514" y="460637"/>
                </a:cubicBezTo>
                <a:lnTo>
                  <a:pt x="34817" y="460637"/>
                </a:lnTo>
                <a:cubicBezTo>
                  <a:pt x="25583" y="460637"/>
                  <a:pt x="16727" y="456969"/>
                  <a:pt x="10198" y="450440"/>
                </a:cubicBezTo>
                <a:cubicBezTo>
                  <a:pt x="3668" y="443910"/>
                  <a:pt x="0" y="435054"/>
                  <a:pt x="0" y="425820"/>
                </a:cubicBezTo>
                <a:lnTo>
                  <a:pt x="0" y="34817"/>
                </a:lnTo>
                <a:cubicBezTo>
                  <a:pt x="0" y="25583"/>
                  <a:pt x="3668" y="16727"/>
                  <a:pt x="10198" y="10198"/>
                </a:cubicBezTo>
                <a:cubicBezTo>
                  <a:pt x="16727" y="3668"/>
                  <a:pt x="25583" y="0"/>
                  <a:pt x="34817" y="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7297" l="0" r="0" t="-7298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6"/>
          <p:cNvSpPr txBox="1"/>
          <p:nvPr/>
        </p:nvSpPr>
        <p:spPr>
          <a:xfrm>
            <a:off x="1481902" y="7000550"/>
            <a:ext cx="4205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1D5777"/>
                </a:solidFill>
                <a:latin typeface="Passion One"/>
                <a:ea typeface="Passion One"/>
                <a:cs typeface="Passion One"/>
                <a:sym typeface="Passion One"/>
              </a:rPr>
              <a:t>Where they live</a:t>
            </a:r>
            <a:endParaRPr/>
          </a:p>
        </p:txBody>
      </p:sp>
      <p:sp>
        <p:nvSpPr>
          <p:cNvPr id="204" name="Google Shape;204;p16"/>
          <p:cNvSpPr txBox="1"/>
          <p:nvPr/>
        </p:nvSpPr>
        <p:spPr>
          <a:xfrm>
            <a:off x="1387934" y="7707473"/>
            <a:ext cx="4393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D5777"/>
                </a:solidFill>
                <a:latin typeface="Open Sans"/>
                <a:ea typeface="Open Sans"/>
                <a:cs typeface="Open Sans"/>
                <a:sym typeface="Open Sans"/>
              </a:rPr>
              <a:t>Most penguins live in the Southern Hemisphere, except for the Galápagos penguin.</a:t>
            </a:r>
            <a:endParaRPr/>
          </a:p>
        </p:txBody>
      </p:sp>
      <p:sp>
        <p:nvSpPr>
          <p:cNvPr id="205" name="Google Shape;205;p16"/>
          <p:cNvSpPr txBox="1"/>
          <p:nvPr/>
        </p:nvSpPr>
        <p:spPr>
          <a:xfrm>
            <a:off x="6788564" y="7000550"/>
            <a:ext cx="4715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1D5777"/>
                </a:solidFill>
                <a:latin typeface="Passion One"/>
                <a:ea typeface="Passion One"/>
                <a:cs typeface="Passion One"/>
                <a:sym typeface="Passion One"/>
              </a:rPr>
              <a:t>How they stay warm</a:t>
            </a:r>
            <a:endParaRPr/>
          </a:p>
        </p:txBody>
      </p:sp>
      <p:sp>
        <p:nvSpPr>
          <p:cNvPr id="206" name="Google Shape;206;p16"/>
          <p:cNvSpPr txBox="1"/>
          <p:nvPr/>
        </p:nvSpPr>
        <p:spPr>
          <a:xfrm>
            <a:off x="7567099" y="7707473"/>
            <a:ext cx="31587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D5777"/>
                </a:solidFill>
                <a:latin typeface="Open Sans"/>
                <a:ea typeface="Open Sans"/>
                <a:cs typeface="Open Sans"/>
                <a:sym typeface="Open Sans"/>
              </a:rPr>
              <a:t>Penguins stay warm with a thick layer of fat and dense feathers.</a:t>
            </a:r>
            <a:endParaRPr/>
          </a:p>
        </p:txBody>
      </p:sp>
      <p:sp>
        <p:nvSpPr>
          <p:cNvPr id="207" name="Google Shape;207;p16"/>
          <p:cNvSpPr txBox="1"/>
          <p:nvPr/>
        </p:nvSpPr>
        <p:spPr>
          <a:xfrm>
            <a:off x="12847277" y="7000550"/>
            <a:ext cx="3699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1D5777"/>
                </a:solidFill>
                <a:latin typeface="Passion One"/>
                <a:ea typeface="Passion One"/>
                <a:cs typeface="Passion One"/>
                <a:sym typeface="Passion One"/>
              </a:rPr>
              <a:t>What they eat</a:t>
            </a:r>
            <a:endParaRPr/>
          </a:p>
        </p:txBody>
      </p:sp>
      <p:sp>
        <p:nvSpPr>
          <p:cNvPr id="208" name="Google Shape;208;p16"/>
          <p:cNvSpPr txBox="1"/>
          <p:nvPr/>
        </p:nvSpPr>
        <p:spPr>
          <a:xfrm>
            <a:off x="13320676" y="7707475"/>
            <a:ext cx="27525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D5777"/>
                </a:solidFill>
                <a:latin typeface="Open Sans"/>
                <a:ea typeface="Open Sans"/>
                <a:cs typeface="Open Sans"/>
                <a:sym typeface="Open Sans"/>
              </a:rPr>
              <a:t>Penguins love to eat krill, squid, and fish.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8ADCE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"/>
          <p:cNvSpPr/>
          <p:nvPr/>
        </p:nvSpPr>
        <p:spPr>
          <a:xfrm flipH="1">
            <a:off x="4815" y="-514602"/>
            <a:ext cx="18283160" cy="18316462"/>
          </a:xfrm>
          <a:custGeom>
            <a:rect b="b" l="l" r="r" t="t"/>
            <a:pathLst>
              <a:path extrusionOk="0" h="18316462" w="18283160">
                <a:moveTo>
                  <a:pt x="18283160" y="0"/>
                </a:moveTo>
                <a:lnTo>
                  <a:pt x="0" y="0"/>
                </a:lnTo>
                <a:lnTo>
                  <a:pt x="0" y="18316462"/>
                </a:lnTo>
                <a:lnTo>
                  <a:pt x="18283160" y="18316462"/>
                </a:lnTo>
                <a:lnTo>
                  <a:pt x="1828316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4" name="Google Shape;214;p17"/>
          <p:cNvSpPr/>
          <p:nvPr/>
        </p:nvSpPr>
        <p:spPr>
          <a:xfrm>
            <a:off x="13125425" y="-114958"/>
            <a:ext cx="5962200" cy="2287317"/>
          </a:xfrm>
          <a:custGeom>
            <a:rect b="b" l="l" r="r" t="t"/>
            <a:pathLst>
              <a:path extrusionOk="0" h="2287317" w="5962200">
                <a:moveTo>
                  <a:pt x="0" y="0"/>
                </a:moveTo>
                <a:lnTo>
                  <a:pt x="5962201" y="0"/>
                </a:lnTo>
                <a:lnTo>
                  <a:pt x="5962201" y="2287316"/>
                </a:lnTo>
                <a:lnTo>
                  <a:pt x="0" y="2287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5" name="Google Shape;215;p17"/>
          <p:cNvSpPr/>
          <p:nvPr/>
        </p:nvSpPr>
        <p:spPr>
          <a:xfrm flipH="1">
            <a:off x="351673" y="5143500"/>
            <a:ext cx="2946092" cy="1130228"/>
          </a:xfrm>
          <a:custGeom>
            <a:rect b="b" l="l" r="r" t="t"/>
            <a:pathLst>
              <a:path extrusionOk="0" h="1130228" w="2946092">
                <a:moveTo>
                  <a:pt x="2946092" y="0"/>
                </a:moveTo>
                <a:lnTo>
                  <a:pt x="0" y="0"/>
                </a:lnTo>
                <a:lnTo>
                  <a:pt x="0" y="1130228"/>
                </a:lnTo>
                <a:lnTo>
                  <a:pt x="2946092" y="1130228"/>
                </a:lnTo>
                <a:lnTo>
                  <a:pt x="294609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6" name="Google Shape;216;p17"/>
          <p:cNvSpPr/>
          <p:nvPr/>
        </p:nvSpPr>
        <p:spPr>
          <a:xfrm flipH="1">
            <a:off x="-842143" y="678255"/>
            <a:ext cx="4721419" cy="1811308"/>
          </a:xfrm>
          <a:custGeom>
            <a:rect b="b" l="l" r="r" t="t"/>
            <a:pathLst>
              <a:path extrusionOk="0" h="1811308" w="4721419">
                <a:moveTo>
                  <a:pt x="4721419" y="0"/>
                </a:moveTo>
                <a:lnTo>
                  <a:pt x="0" y="0"/>
                </a:lnTo>
                <a:lnTo>
                  <a:pt x="0" y="1811307"/>
                </a:lnTo>
                <a:lnTo>
                  <a:pt x="4721419" y="1811307"/>
                </a:lnTo>
                <a:lnTo>
                  <a:pt x="4721419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7" name="Google Shape;217;p17"/>
          <p:cNvSpPr/>
          <p:nvPr/>
        </p:nvSpPr>
        <p:spPr>
          <a:xfrm>
            <a:off x="10665444" y="7445353"/>
            <a:ext cx="10162084" cy="2980083"/>
          </a:xfrm>
          <a:custGeom>
            <a:rect b="b" l="l" r="r" t="t"/>
            <a:pathLst>
              <a:path extrusionOk="0" h="2980083" w="10162084">
                <a:moveTo>
                  <a:pt x="0" y="0"/>
                </a:moveTo>
                <a:lnTo>
                  <a:pt x="10162084" y="0"/>
                </a:lnTo>
                <a:lnTo>
                  <a:pt x="10162084" y="2980084"/>
                </a:lnTo>
                <a:lnTo>
                  <a:pt x="0" y="29800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8" name="Google Shape;218;p17"/>
          <p:cNvSpPr/>
          <p:nvPr/>
        </p:nvSpPr>
        <p:spPr>
          <a:xfrm>
            <a:off x="-5751942" y="7564772"/>
            <a:ext cx="16921462" cy="2860664"/>
          </a:xfrm>
          <a:custGeom>
            <a:rect b="b" l="l" r="r" t="t"/>
            <a:pathLst>
              <a:path extrusionOk="0" h="2860664" w="16921462">
                <a:moveTo>
                  <a:pt x="0" y="0"/>
                </a:moveTo>
                <a:lnTo>
                  <a:pt x="16921462" y="0"/>
                </a:lnTo>
                <a:lnTo>
                  <a:pt x="16921462" y="2860665"/>
                </a:lnTo>
                <a:lnTo>
                  <a:pt x="0" y="28606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19" name="Google Shape;219;p17"/>
          <p:cNvGrpSpPr/>
          <p:nvPr/>
        </p:nvGrpSpPr>
        <p:grpSpPr>
          <a:xfrm>
            <a:off x="2469513" y="1792176"/>
            <a:ext cx="13348974" cy="6557987"/>
            <a:chOff x="0" y="-38100"/>
            <a:chExt cx="3515779" cy="1727206"/>
          </a:xfrm>
        </p:grpSpPr>
        <p:sp>
          <p:nvSpPr>
            <p:cNvPr id="220" name="Google Shape;220;p17"/>
            <p:cNvSpPr/>
            <p:nvPr/>
          </p:nvSpPr>
          <p:spPr>
            <a:xfrm>
              <a:off x="0" y="0"/>
              <a:ext cx="3515779" cy="1689106"/>
            </a:xfrm>
            <a:custGeom>
              <a:rect b="b" l="l" r="r" t="t"/>
              <a:pathLst>
                <a:path extrusionOk="0" h="1689106" w="3515779">
                  <a:moveTo>
                    <a:pt x="17399" y="0"/>
                  </a:moveTo>
                  <a:lnTo>
                    <a:pt x="3498380" y="0"/>
                  </a:lnTo>
                  <a:cubicBezTo>
                    <a:pt x="3507989" y="0"/>
                    <a:pt x="3515779" y="7790"/>
                    <a:pt x="3515779" y="17399"/>
                  </a:cubicBezTo>
                  <a:lnTo>
                    <a:pt x="3515779" y="1671707"/>
                  </a:lnTo>
                  <a:cubicBezTo>
                    <a:pt x="3515779" y="1681317"/>
                    <a:pt x="3507989" y="1689106"/>
                    <a:pt x="3498380" y="1689106"/>
                  </a:cubicBezTo>
                  <a:lnTo>
                    <a:pt x="17399" y="1689106"/>
                  </a:lnTo>
                  <a:cubicBezTo>
                    <a:pt x="7790" y="1689106"/>
                    <a:pt x="0" y="1681317"/>
                    <a:pt x="0" y="1671707"/>
                  </a:cubicBezTo>
                  <a:lnTo>
                    <a:pt x="0" y="17399"/>
                  </a:lnTo>
                  <a:cubicBezTo>
                    <a:pt x="0" y="7790"/>
                    <a:pt x="7790" y="0"/>
                    <a:pt x="173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7"/>
            <p:cNvSpPr txBox="1"/>
            <p:nvPr/>
          </p:nvSpPr>
          <p:spPr>
            <a:xfrm>
              <a:off x="0" y="-38100"/>
              <a:ext cx="3515779" cy="1727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" name="Google Shape;222;p17"/>
          <p:cNvSpPr txBox="1"/>
          <p:nvPr/>
        </p:nvSpPr>
        <p:spPr>
          <a:xfrm>
            <a:off x="3932841" y="2914650"/>
            <a:ext cx="104271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0" u="none" cap="none" strike="noStrike">
                <a:solidFill>
                  <a:srgbClr val="1D5777"/>
                </a:solidFill>
                <a:latin typeface="Passion One"/>
                <a:ea typeface="Passion One"/>
                <a:cs typeface="Passion One"/>
                <a:sym typeface="Passion One"/>
              </a:rPr>
              <a:t>Let’s explore the different stages of a penguin’s life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8ADCE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"/>
          <p:cNvSpPr/>
          <p:nvPr/>
        </p:nvSpPr>
        <p:spPr>
          <a:xfrm rot="10800000">
            <a:off x="4840" y="-2202386"/>
            <a:ext cx="18283160" cy="18316462"/>
          </a:xfrm>
          <a:custGeom>
            <a:rect b="b" l="l" r="r" t="t"/>
            <a:pathLst>
              <a:path extrusionOk="0" h="18316462" w="18283160">
                <a:moveTo>
                  <a:pt x="18283160" y="18316463"/>
                </a:moveTo>
                <a:lnTo>
                  <a:pt x="0" y="18316463"/>
                </a:lnTo>
                <a:lnTo>
                  <a:pt x="0" y="0"/>
                </a:lnTo>
                <a:lnTo>
                  <a:pt x="18283160" y="0"/>
                </a:lnTo>
                <a:lnTo>
                  <a:pt x="18283160" y="18316463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28" name="Google Shape;228;p18"/>
          <p:cNvPicPr preferRelativeResize="0"/>
          <p:nvPr/>
        </p:nvPicPr>
        <p:blipFill rotWithShape="1">
          <a:blip r:embed="rId4">
            <a:alphaModFix/>
          </a:blip>
          <a:srcRect b="0" l="24972" r="15764" t="0"/>
          <a:stretch/>
        </p:blipFill>
        <p:spPr>
          <a:xfrm>
            <a:off x="9146420" y="0"/>
            <a:ext cx="914158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18"/>
          <p:cNvGrpSpPr/>
          <p:nvPr/>
        </p:nvGrpSpPr>
        <p:grpSpPr>
          <a:xfrm>
            <a:off x="1028700" y="811709"/>
            <a:ext cx="7091728" cy="1824117"/>
            <a:chOff x="0" y="-57150"/>
            <a:chExt cx="1867780" cy="480426"/>
          </a:xfrm>
        </p:grpSpPr>
        <p:sp>
          <p:nvSpPr>
            <p:cNvPr id="230" name="Google Shape;230;p18"/>
            <p:cNvSpPr/>
            <p:nvPr/>
          </p:nvSpPr>
          <p:spPr>
            <a:xfrm>
              <a:off x="0" y="0"/>
              <a:ext cx="1867780" cy="423276"/>
            </a:xfrm>
            <a:custGeom>
              <a:rect b="b" l="l" r="r" t="t"/>
              <a:pathLst>
                <a:path extrusionOk="0" h="423276" w="1867780">
                  <a:moveTo>
                    <a:pt x="32750" y="0"/>
                  </a:moveTo>
                  <a:lnTo>
                    <a:pt x="1835030" y="0"/>
                  </a:lnTo>
                  <a:cubicBezTo>
                    <a:pt x="1843716" y="0"/>
                    <a:pt x="1852046" y="3450"/>
                    <a:pt x="1858188" y="9592"/>
                  </a:cubicBezTo>
                  <a:cubicBezTo>
                    <a:pt x="1864330" y="15734"/>
                    <a:pt x="1867780" y="24065"/>
                    <a:pt x="1867780" y="32750"/>
                  </a:cubicBezTo>
                  <a:lnTo>
                    <a:pt x="1867780" y="390525"/>
                  </a:lnTo>
                  <a:cubicBezTo>
                    <a:pt x="1867780" y="399211"/>
                    <a:pt x="1864330" y="407542"/>
                    <a:pt x="1858188" y="413683"/>
                  </a:cubicBezTo>
                  <a:cubicBezTo>
                    <a:pt x="1852046" y="419825"/>
                    <a:pt x="1843716" y="423276"/>
                    <a:pt x="1835030" y="423276"/>
                  </a:cubicBezTo>
                  <a:lnTo>
                    <a:pt x="32750" y="423276"/>
                  </a:lnTo>
                  <a:cubicBezTo>
                    <a:pt x="24065" y="423276"/>
                    <a:pt x="15734" y="419825"/>
                    <a:pt x="9592" y="413683"/>
                  </a:cubicBezTo>
                  <a:cubicBezTo>
                    <a:pt x="3450" y="407542"/>
                    <a:pt x="0" y="399211"/>
                    <a:pt x="0" y="390525"/>
                  </a:cubicBezTo>
                  <a:lnTo>
                    <a:pt x="0" y="32750"/>
                  </a:lnTo>
                  <a:cubicBezTo>
                    <a:pt x="0" y="24065"/>
                    <a:pt x="3450" y="15734"/>
                    <a:pt x="9592" y="9592"/>
                  </a:cubicBezTo>
                  <a:cubicBezTo>
                    <a:pt x="15734" y="3450"/>
                    <a:pt x="24065" y="0"/>
                    <a:pt x="327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8"/>
            <p:cNvSpPr txBox="1"/>
            <p:nvPr/>
          </p:nvSpPr>
          <p:spPr>
            <a:xfrm>
              <a:off x="0" y="-57150"/>
              <a:ext cx="1867780" cy="4804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" name="Google Shape;232;p18"/>
          <p:cNvGrpSpPr/>
          <p:nvPr/>
        </p:nvGrpSpPr>
        <p:grpSpPr>
          <a:xfrm>
            <a:off x="1028700" y="2889754"/>
            <a:ext cx="7091774" cy="6368586"/>
            <a:chOff x="0" y="-38100"/>
            <a:chExt cx="1867780" cy="1677312"/>
          </a:xfrm>
        </p:grpSpPr>
        <p:sp>
          <p:nvSpPr>
            <p:cNvPr id="233" name="Google Shape;233;p18"/>
            <p:cNvSpPr/>
            <p:nvPr/>
          </p:nvSpPr>
          <p:spPr>
            <a:xfrm>
              <a:off x="0" y="0"/>
              <a:ext cx="1867780" cy="1639212"/>
            </a:xfrm>
            <a:custGeom>
              <a:rect b="b" l="l" r="r" t="t"/>
              <a:pathLst>
                <a:path extrusionOk="0" h="1639212" w="1867780">
                  <a:moveTo>
                    <a:pt x="32750" y="0"/>
                  </a:moveTo>
                  <a:lnTo>
                    <a:pt x="1835030" y="0"/>
                  </a:lnTo>
                  <a:cubicBezTo>
                    <a:pt x="1843716" y="0"/>
                    <a:pt x="1852046" y="3450"/>
                    <a:pt x="1858188" y="9592"/>
                  </a:cubicBezTo>
                  <a:cubicBezTo>
                    <a:pt x="1864330" y="15734"/>
                    <a:pt x="1867780" y="24065"/>
                    <a:pt x="1867780" y="32750"/>
                  </a:cubicBezTo>
                  <a:lnTo>
                    <a:pt x="1867780" y="1606462"/>
                  </a:lnTo>
                  <a:cubicBezTo>
                    <a:pt x="1867780" y="1615148"/>
                    <a:pt x="1864330" y="1623478"/>
                    <a:pt x="1858188" y="1629620"/>
                  </a:cubicBezTo>
                  <a:cubicBezTo>
                    <a:pt x="1852046" y="1635762"/>
                    <a:pt x="1843716" y="1639212"/>
                    <a:pt x="1835030" y="1639212"/>
                  </a:cubicBezTo>
                  <a:lnTo>
                    <a:pt x="32750" y="1639212"/>
                  </a:lnTo>
                  <a:cubicBezTo>
                    <a:pt x="24065" y="1639212"/>
                    <a:pt x="15734" y="1635762"/>
                    <a:pt x="9592" y="1629620"/>
                  </a:cubicBezTo>
                  <a:cubicBezTo>
                    <a:pt x="3450" y="1623478"/>
                    <a:pt x="0" y="1615148"/>
                    <a:pt x="0" y="1606462"/>
                  </a:cubicBezTo>
                  <a:lnTo>
                    <a:pt x="0" y="32750"/>
                  </a:lnTo>
                  <a:cubicBezTo>
                    <a:pt x="0" y="24065"/>
                    <a:pt x="3450" y="15734"/>
                    <a:pt x="9592" y="9592"/>
                  </a:cubicBezTo>
                  <a:cubicBezTo>
                    <a:pt x="15734" y="3450"/>
                    <a:pt x="24065" y="0"/>
                    <a:pt x="32750" y="0"/>
                  </a:cubicBezTo>
                  <a:close/>
                </a:path>
              </a:pathLst>
            </a:custGeom>
            <a:solidFill>
              <a:srgbClr val="C5E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8"/>
            <p:cNvSpPr txBox="1"/>
            <p:nvPr/>
          </p:nvSpPr>
          <p:spPr>
            <a:xfrm>
              <a:off x="0" y="-38100"/>
              <a:ext cx="1867780" cy="1677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5" name="Google Shape;235;p18"/>
          <p:cNvSpPr txBox="1"/>
          <p:nvPr/>
        </p:nvSpPr>
        <p:spPr>
          <a:xfrm>
            <a:off x="1442044" y="1308976"/>
            <a:ext cx="6265041" cy="10084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1D5777"/>
                </a:solidFill>
                <a:latin typeface="Passion One"/>
                <a:ea typeface="Passion One"/>
                <a:cs typeface="Passion One"/>
                <a:sym typeface="Passion One"/>
              </a:rPr>
              <a:t>Stage 01: Egg</a:t>
            </a:r>
            <a:endParaRPr/>
          </a:p>
        </p:txBody>
      </p:sp>
      <p:sp>
        <p:nvSpPr>
          <p:cNvPr id="236" name="Google Shape;236;p18"/>
          <p:cNvSpPr txBox="1"/>
          <p:nvPr/>
        </p:nvSpPr>
        <p:spPr>
          <a:xfrm>
            <a:off x="1534496" y="4461442"/>
            <a:ext cx="6080100" cy="3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2261" lvl="1" marL="60452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5777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1D5777"/>
                </a:solidFill>
                <a:latin typeface="Open Sans"/>
                <a:ea typeface="Open Sans"/>
                <a:cs typeface="Open Sans"/>
                <a:sym typeface="Open Sans"/>
              </a:rPr>
              <a:t>Every penguin starts as an egg, carefully kept safe by its parents.</a:t>
            </a:r>
            <a:br>
              <a:rPr b="0" i="0" lang="en-US" sz="2800" u="none" cap="none" strike="noStrike">
                <a:solidFill>
                  <a:srgbClr val="1D5777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/>
          </a:p>
          <a:p>
            <a:pPr indent="-302261" lvl="1" marL="60452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5777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1D5777"/>
                </a:solidFill>
                <a:latin typeface="Open Sans"/>
                <a:ea typeface="Open Sans"/>
                <a:cs typeface="Open Sans"/>
                <a:sym typeface="Open Sans"/>
              </a:rPr>
              <a:t>The egg has a hard shell to keep it safe.</a:t>
            </a:r>
            <a:br>
              <a:rPr b="0" i="0" lang="en-US" sz="2800" u="none" cap="none" strike="noStrike">
                <a:solidFill>
                  <a:srgbClr val="1D5777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/>
          </a:p>
          <a:p>
            <a:pPr indent="-302261" lvl="1" marL="60452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5777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1D5777"/>
                </a:solidFill>
                <a:latin typeface="Open Sans"/>
                <a:ea typeface="Open Sans"/>
                <a:cs typeface="Open Sans"/>
                <a:sym typeface="Open Sans"/>
              </a:rPr>
              <a:t>Parents take turns keeping the egg warm until it hatches.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8ADCE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/>
          <p:cNvSpPr/>
          <p:nvPr/>
        </p:nvSpPr>
        <p:spPr>
          <a:xfrm flipH="1" rot="10800000">
            <a:off x="4840" y="-2202386"/>
            <a:ext cx="18283160" cy="18316462"/>
          </a:xfrm>
          <a:custGeom>
            <a:rect b="b" l="l" r="r" t="t"/>
            <a:pathLst>
              <a:path extrusionOk="0" h="18316462" w="18283160">
                <a:moveTo>
                  <a:pt x="0" y="18316463"/>
                </a:moveTo>
                <a:lnTo>
                  <a:pt x="18283160" y="18316463"/>
                </a:lnTo>
                <a:lnTo>
                  <a:pt x="18283160" y="0"/>
                </a:lnTo>
                <a:lnTo>
                  <a:pt x="0" y="0"/>
                </a:lnTo>
                <a:lnTo>
                  <a:pt x="0" y="18316463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42" name="Google Shape;242;p19"/>
          <p:cNvPicPr preferRelativeResize="0"/>
          <p:nvPr/>
        </p:nvPicPr>
        <p:blipFill rotWithShape="1">
          <a:blip r:embed="rId4">
            <a:alphaModFix/>
          </a:blip>
          <a:srcRect b="0" l="23109" r="25700" t="13540"/>
          <a:stretch/>
        </p:blipFill>
        <p:spPr>
          <a:xfrm>
            <a:off x="0" y="0"/>
            <a:ext cx="914158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3" name="Google Shape;243;p19"/>
          <p:cNvGrpSpPr/>
          <p:nvPr/>
        </p:nvGrpSpPr>
        <p:grpSpPr>
          <a:xfrm>
            <a:off x="10167572" y="811709"/>
            <a:ext cx="7091728" cy="1824117"/>
            <a:chOff x="0" y="-57150"/>
            <a:chExt cx="1867780" cy="480426"/>
          </a:xfrm>
        </p:grpSpPr>
        <p:sp>
          <p:nvSpPr>
            <p:cNvPr id="244" name="Google Shape;244;p19"/>
            <p:cNvSpPr/>
            <p:nvPr/>
          </p:nvSpPr>
          <p:spPr>
            <a:xfrm>
              <a:off x="0" y="0"/>
              <a:ext cx="1867780" cy="423276"/>
            </a:xfrm>
            <a:custGeom>
              <a:rect b="b" l="l" r="r" t="t"/>
              <a:pathLst>
                <a:path extrusionOk="0" h="423276" w="1867780">
                  <a:moveTo>
                    <a:pt x="32750" y="0"/>
                  </a:moveTo>
                  <a:lnTo>
                    <a:pt x="1835030" y="0"/>
                  </a:lnTo>
                  <a:cubicBezTo>
                    <a:pt x="1843716" y="0"/>
                    <a:pt x="1852046" y="3450"/>
                    <a:pt x="1858188" y="9592"/>
                  </a:cubicBezTo>
                  <a:cubicBezTo>
                    <a:pt x="1864330" y="15734"/>
                    <a:pt x="1867780" y="24065"/>
                    <a:pt x="1867780" y="32750"/>
                  </a:cubicBezTo>
                  <a:lnTo>
                    <a:pt x="1867780" y="390525"/>
                  </a:lnTo>
                  <a:cubicBezTo>
                    <a:pt x="1867780" y="399211"/>
                    <a:pt x="1864330" y="407542"/>
                    <a:pt x="1858188" y="413683"/>
                  </a:cubicBezTo>
                  <a:cubicBezTo>
                    <a:pt x="1852046" y="419825"/>
                    <a:pt x="1843716" y="423276"/>
                    <a:pt x="1835030" y="423276"/>
                  </a:cubicBezTo>
                  <a:lnTo>
                    <a:pt x="32750" y="423276"/>
                  </a:lnTo>
                  <a:cubicBezTo>
                    <a:pt x="24065" y="423276"/>
                    <a:pt x="15734" y="419825"/>
                    <a:pt x="9592" y="413683"/>
                  </a:cubicBezTo>
                  <a:cubicBezTo>
                    <a:pt x="3450" y="407542"/>
                    <a:pt x="0" y="399211"/>
                    <a:pt x="0" y="390525"/>
                  </a:cubicBezTo>
                  <a:lnTo>
                    <a:pt x="0" y="32750"/>
                  </a:lnTo>
                  <a:cubicBezTo>
                    <a:pt x="0" y="24065"/>
                    <a:pt x="3450" y="15734"/>
                    <a:pt x="9592" y="9592"/>
                  </a:cubicBezTo>
                  <a:cubicBezTo>
                    <a:pt x="15734" y="3450"/>
                    <a:pt x="24065" y="0"/>
                    <a:pt x="327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9"/>
            <p:cNvSpPr txBox="1"/>
            <p:nvPr/>
          </p:nvSpPr>
          <p:spPr>
            <a:xfrm>
              <a:off x="0" y="-57150"/>
              <a:ext cx="1867780" cy="4804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6" name="Google Shape;246;p19"/>
          <p:cNvGrpSpPr/>
          <p:nvPr/>
        </p:nvGrpSpPr>
        <p:grpSpPr>
          <a:xfrm>
            <a:off x="10167572" y="2889755"/>
            <a:ext cx="7091728" cy="6368545"/>
            <a:chOff x="0" y="-38100"/>
            <a:chExt cx="1867780" cy="1677312"/>
          </a:xfrm>
        </p:grpSpPr>
        <p:sp>
          <p:nvSpPr>
            <p:cNvPr id="247" name="Google Shape;247;p19"/>
            <p:cNvSpPr/>
            <p:nvPr/>
          </p:nvSpPr>
          <p:spPr>
            <a:xfrm>
              <a:off x="0" y="0"/>
              <a:ext cx="1867780" cy="1639212"/>
            </a:xfrm>
            <a:custGeom>
              <a:rect b="b" l="l" r="r" t="t"/>
              <a:pathLst>
                <a:path extrusionOk="0" h="1639212" w="1867780">
                  <a:moveTo>
                    <a:pt x="32750" y="0"/>
                  </a:moveTo>
                  <a:lnTo>
                    <a:pt x="1835030" y="0"/>
                  </a:lnTo>
                  <a:cubicBezTo>
                    <a:pt x="1843716" y="0"/>
                    <a:pt x="1852046" y="3450"/>
                    <a:pt x="1858188" y="9592"/>
                  </a:cubicBezTo>
                  <a:cubicBezTo>
                    <a:pt x="1864330" y="15734"/>
                    <a:pt x="1867780" y="24065"/>
                    <a:pt x="1867780" y="32750"/>
                  </a:cubicBezTo>
                  <a:lnTo>
                    <a:pt x="1867780" y="1606462"/>
                  </a:lnTo>
                  <a:cubicBezTo>
                    <a:pt x="1867780" y="1615148"/>
                    <a:pt x="1864330" y="1623478"/>
                    <a:pt x="1858188" y="1629620"/>
                  </a:cubicBezTo>
                  <a:cubicBezTo>
                    <a:pt x="1852046" y="1635762"/>
                    <a:pt x="1843716" y="1639212"/>
                    <a:pt x="1835030" y="1639212"/>
                  </a:cubicBezTo>
                  <a:lnTo>
                    <a:pt x="32750" y="1639212"/>
                  </a:lnTo>
                  <a:cubicBezTo>
                    <a:pt x="24065" y="1639212"/>
                    <a:pt x="15734" y="1635762"/>
                    <a:pt x="9592" y="1629620"/>
                  </a:cubicBezTo>
                  <a:cubicBezTo>
                    <a:pt x="3450" y="1623478"/>
                    <a:pt x="0" y="1615148"/>
                    <a:pt x="0" y="1606462"/>
                  </a:cubicBezTo>
                  <a:lnTo>
                    <a:pt x="0" y="32750"/>
                  </a:lnTo>
                  <a:cubicBezTo>
                    <a:pt x="0" y="24065"/>
                    <a:pt x="3450" y="15734"/>
                    <a:pt x="9592" y="9592"/>
                  </a:cubicBezTo>
                  <a:cubicBezTo>
                    <a:pt x="15734" y="3450"/>
                    <a:pt x="24065" y="0"/>
                    <a:pt x="32750" y="0"/>
                  </a:cubicBezTo>
                  <a:close/>
                </a:path>
              </a:pathLst>
            </a:custGeom>
            <a:solidFill>
              <a:srgbClr val="C5E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9"/>
            <p:cNvSpPr txBox="1"/>
            <p:nvPr/>
          </p:nvSpPr>
          <p:spPr>
            <a:xfrm>
              <a:off x="0" y="-38100"/>
              <a:ext cx="1867780" cy="1677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9" name="Google Shape;249;p19"/>
          <p:cNvSpPr txBox="1"/>
          <p:nvPr/>
        </p:nvSpPr>
        <p:spPr>
          <a:xfrm>
            <a:off x="10580915" y="1308976"/>
            <a:ext cx="6265041" cy="10084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1D5777"/>
                </a:solidFill>
                <a:latin typeface="Passion One"/>
                <a:ea typeface="Passion One"/>
                <a:cs typeface="Passion One"/>
                <a:sym typeface="Passion One"/>
              </a:rPr>
              <a:t>Stage 02: Chick</a:t>
            </a:r>
            <a:endParaRPr/>
          </a:p>
        </p:txBody>
      </p:sp>
      <p:sp>
        <p:nvSpPr>
          <p:cNvPr id="250" name="Google Shape;250;p19"/>
          <p:cNvSpPr txBox="1"/>
          <p:nvPr/>
        </p:nvSpPr>
        <p:spPr>
          <a:xfrm>
            <a:off x="10673368" y="3400800"/>
            <a:ext cx="6080100" cy="53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2261" lvl="1" marL="60452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5777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1D5777"/>
                </a:solidFill>
                <a:latin typeface="Open Sans"/>
                <a:ea typeface="Open Sans"/>
                <a:cs typeface="Open Sans"/>
                <a:sym typeface="Open Sans"/>
              </a:rPr>
              <a:t>A penguin chick is covered in soft, fluffy feathers but can’t swim yet.</a:t>
            </a:r>
            <a:endParaRPr/>
          </a:p>
          <a:p>
            <a:pPr indent="-302261" lvl="1" marL="60452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5777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1D5777"/>
                </a:solidFill>
                <a:latin typeface="Open Sans"/>
                <a:ea typeface="Open Sans"/>
                <a:cs typeface="Open Sans"/>
                <a:sym typeface="Open Sans"/>
              </a:rPr>
              <a:t>Its parent keeps it warm under a special flap of skin called a brood patch.</a:t>
            </a:r>
            <a:endParaRPr/>
          </a:p>
          <a:p>
            <a:pPr indent="-302261" lvl="1" marL="60452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5777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1D5777"/>
                </a:solidFill>
                <a:latin typeface="Open Sans"/>
                <a:ea typeface="Open Sans"/>
                <a:cs typeface="Open Sans"/>
                <a:sym typeface="Open Sans"/>
              </a:rPr>
              <a:t>Sometimes, partially grown chicks huddle in a group to stay warm.</a:t>
            </a:r>
            <a:endParaRPr/>
          </a:p>
          <a:p>
            <a:pPr indent="-302261" lvl="1" marL="60452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5777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1D5777"/>
                </a:solidFill>
                <a:latin typeface="Open Sans"/>
                <a:ea typeface="Open Sans"/>
                <a:cs typeface="Open Sans"/>
                <a:sym typeface="Open Sans"/>
              </a:rPr>
              <a:t>Parents feed the chick by bringing food from the ocean.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8ADCE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0"/>
          <p:cNvSpPr/>
          <p:nvPr/>
        </p:nvSpPr>
        <p:spPr>
          <a:xfrm flipH="1">
            <a:off x="4840" y="-7749516"/>
            <a:ext cx="18283160" cy="18316462"/>
          </a:xfrm>
          <a:custGeom>
            <a:rect b="b" l="l" r="r" t="t"/>
            <a:pathLst>
              <a:path extrusionOk="0" h="18316462" w="18283160">
                <a:moveTo>
                  <a:pt x="18283160" y="0"/>
                </a:moveTo>
                <a:lnTo>
                  <a:pt x="0" y="0"/>
                </a:lnTo>
                <a:lnTo>
                  <a:pt x="0" y="18316462"/>
                </a:lnTo>
                <a:lnTo>
                  <a:pt x="18283160" y="18316462"/>
                </a:lnTo>
                <a:lnTo>
                  <a:pt x="1828316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56" name="Google Shape;256;p20"/>
          <p:cNvPicPr preferRelativeResize="0"/>
          <p:nvPr/>
        </p:nvPicPr>
        <p:blipFill rotWithShape="1">
          <a:blip r:embed="rId4">
            <a:alphaModFix/>
          </a:blip>
          <a:srcRect b="14157" l="0" r="0" t="21554"/>
          <a:stretch/>
        </p:blipFill>
        <p:spPr>
          <a:xfrm>
            <a:off x="9146420" y="1028700"/>
            <a:ext cx="8112880" cy="822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7" name="Google Shape;257;p20"/>
          <p:cNvGrpSpPr/>
          <p:nvPr/>
        </p:nvGrpSpPr>
        <p:grpSpPr>
          <a:xfrm>
            <a:off x="1028700" y="811709"/>
            <a:ext cx="7091728" cy="1824117"/>
            <a:chOff x="0" y="-57150"/>
            <a:chExt cx="1867780" cy="480426"/>
          </a:xfrm>
        </p:grpSpPr>
        <p:sp>
          <p:nvSpPr>
            <p:cNvPr id="258" name="Google Shape;258;p20"/>
            <p:cNvSpPr/>
            <p:nvPr/>
          </p:nvSpPr>
          <p:spPr>
            <a:xfrm>
              <a:off x="0" y="0"/>
              <a:ext cx="1867780" cy="423276"/>
            </a:xfrm>
            <a:custGeom>
              <a:rect b="b" l="l" r="r" t="t"/>
              <a:pathLst>
                <a:path extrusionOk="0" h="423276" w="1867780">
                  <a:moveTo>
                    <a:pt x="32750" y="0"/>
                  </a:moveTo>
                  <a:lnTo>
                    <a:pt x="1835030" y="0"/>
                  </a:lnTo>
                  <a:cubicBezTo>
                    <a:pt x="1843716" y="0"/>
                    <a:pt x="1852046" y="3450"/>
                    <a:pt x="1858188" y="9592"/>
                  </a:cubicBezTo>
                  <a:cubicBezTo>
                    <a:pt x="1864330" y="15734"/>
                    <a:pt x="1867780" y="24065"/>
                    <a:pt x="1867780" y="32750"/>
                  </a:cubicBezTo>
                  <a:lnTo>
                    <a:pt x="1867780" y="390525"/>
                  </a:lnTo>
                  <a:cubicBezTo>
                    <a:pt x="1867780" y="399211"/>
                    <a:pt x="1864330" y="407542"/>
                    <a:pt x="1858188" y="413683"/>
                  </a:cubicBezTo>
                  <a:cubicBezTo>
                    <a:pt x="1852046" y="419825"/>
                    <a:pt x="1843716" y="423276"/>
                    <a:pt x="1835030" y="423276"/>
                  </a:cubicBezTo>
                  <a:lnTo>
                    <a:pt x="32750" y="423276"/>
                  </a:lnTo>
                  <a:cubicBezTo>
                    <a:pt x="24065" y="423276"/>
                    <a:pt x="15734" y="419825"/>
                    <a:pt x="9592" y="413683"/>
                  </a:cubicBezTo>
                  <a:cubicBezTo>
                    <a:pt x="3450" y="407542"/>
                    <a:pt x="0" y="399211"/>
                    <a:pt x="0" y="390525"/>
                  </a:cubicBezTo>
                  <a:lnTo>
                    <a:pt x="0" y="32750"/>
                  </a:lnTo>
                  <a:cubicBezTo>
                    <a:pt x="0" y="24065"/>
                    <a:pt x="3450" y="15734"/>
                    <a:pt x="9592" y="9592"/>
                  </a:cubicBezTo>
                  <a:cubicBezTo>
                    <a:pt x="15734" y="3450"/>
                    <a:pt x="24065" y="0"/>
                    <a:pt x="327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0"/>
            <p:cNvSpPr txBox="1"/>
            <p:nvPr/>
          </p:nvSpPr>
          <p:spPr>
            <a:xfrm>
              <a:off x="0" y="-57150"/>
              <a:ext cx="1867780" cy="4804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0" name="Google Shape;260;p20"/>
          <p:cNvGrpSpPr/>
          <p:nvPr/>
        </p:nvGrpSpPr>
        <p:grpSpPr>
          <a:xfrm>
            <a:off x="1028700" y="2889755"/>
            <a:ext cx="7091728" cy="6368545"/>
            <a:chOff x="0" y="-38100"/>
            <a:chExt cx="1867780" cy="1677312"/>
          </a:xfrm>
        </p:grpSpPr>
        <p:sp>
          <p:nvSpPr>
            <p:cNvPr id="261" name="Google Shape;261;p20"/>
            <p:cNvSpPr/>
            <p:nvPr/>
          </p:nvSpPr>
          <p:spPr>
            <a:xfrm>
              <a:off x="0" y="0"/>
              <a:ext cx="1867780" cy="1639212"/>
            </a:xfrm>
            <a:custGeom>
              <a:rect b="b" l="l" r="r" t="t"/>
              <a:pathLst>
                <a:path extrusionOk="0" h="1639212" w="1867780">
                  <a:moveTo>
                    <a:pt x="32750" y="0"/>
                  </a:moveTo>
                  <a:lnTo>
                    <a:pt x="1835030" y="0"/>
                  </a:lnTo>
                  <a:cubicBezTo>
                    <a:pt x="1843716" y="0"/>
                    <a:pt x="1852046" y="3450"/>
                    <a:pt x="1858188" y="9592"/>
                  </a:cubicBezTo>
                  <a:cubicBezTo>
                    <a:pt x="1864330" y="15734"/>
                    <a:pt x="1867780" y="24065"/>
                    <a:pt x="1867780" y="32750"/>
                  </a:cubicBezTo>
                  <a:lnTo>
                    <a:pt x="1867780" y="1606462"/>
                  </a:lnTo>
                  <a:cubicBezTo>
                    <a:pt x="1867780" y="1615148"/>
                    <a:pt x="1864330" y="1623478"/>
                    <a:pt x="1858188" y="1629620"/>
                  </a:cubicBezTo>
                  <a:cubicBezTo>
                    <a:pt x="1852046" y="1635762"/>
                    <a:pt x="1843716" y="1639212"/>
                    <a:pt x="1835030" y="1639212"/>
                  </a:cubicBezTo>
                  <a:lnTo>
                    <a:pt x="32750" y="1639212"/>
                  </a:lnTo>
                  <a:cubicBezTo>
                    <a:pt x="24065" y="1639212"/>
                    <a:pt x="15734" y="1635762"/>
                    <a:pt x="9592" y="1629620"/>
                  </a:cubicBezTo>
                  <a:cubicBezTo>
                    <a:pt x="3450" y="1623478"/>
                    <a:pt x="0" y="1615148"/>
                    <a:pt x="0" y="1606462"/>
                  </a:cubicBezTo>
                  <a:lnTo>
                    <a:pt x="0" y="32750"/>
                  </a:lnTo>
                  <a:cubicBezTo>
                    <a:pt x="0" y="24065"/>
                    <a:pt x="3450" y="15734"/>
                    <a:pt x="9592" y="9592"/>
                  </a:cubicBezTo>
                  <a:cubicBezTo>
                    <a:pt x="15734" y="3450"/>
                    <a:pt x="24065" y="0"/>
                    <a:pt x="32750" y="0"/>
                  </a:cubicBezTo>
                  <a:close/>
                </a:path>
              </a:pathLst>
            </a:custGeom>
            <a:solidFill>
              <a:srgbClr val="C5E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0"/>
            <p:cNvSpPr txBox="1"/>
            <p:nvPr/>
          </p:nvSpPr>
          <p:spPr>
            <a:xfrm>
              <a:off x="0" y="-38100"/>
              <a:ext cx="1867780" cy="1677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3" name="Google Shape;263;p20"/>
          <p:cNvSpPr txBox="1"/>
          <p:nvPr/>
        </p:nvSpPr>
        <p:spPr>
          <a:xfrm>
            <a:off x="1442044" y="1226332"/>
            <a:ext cx="6265041" cy="12724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1D5777"/>
                </a:solidFill>
                <a:latin typeface="Passion One"/>
                <a:ea typeface="Passion One"/>
                <a:cs typeface="Passion One"/>
                <a:sym typeface="Passion One"/>
              </a:rPr>
              <a:t>Did you know?</a:t>
            </a:r>
            <a:endParaRPr/>
          </a:p>
        </p:txBody>
      </p:sp>
      <p:sp>
        <p:nvSpPr>
          <p:cNvPr id="264" name="Google Shape;264;p20"/>
          <p:cNvSpPr txBox="1"/>
          <p:nvPr/>
        </p:nvSpPr>
        <p:spPr>
          <a:xfrm>
            <a:off x="1534496" y="4143700"/>
            <a:ext cx="6080100" cy="3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1D5777"/>
                </a:solidFill>
                <a:latin typeface="Open Sans"/>
                <a:ea typeface="Open Sans"/>
                <a:cs typeface="Open Sans"/>
                <a:sym typeface="Open Sans"/>
              </a:rPr>
              <a:t>In emperor penguin families, the father takes care of the egg while the mother goes to sea to find food.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1D577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1D5777"/>
                </a:solidFill>
                <a:latin typeface="Open Sans"/>
                <a:ea typeface="Open Sans"/>
                <a:cs typeface="Open Sans"/>
                <a:sym typeface="Open Sans"/>
              </a:rPr>
              <a:t>If the chick hatches early, the male emperor penguin feeds it with a white, milky substance from his esophagus.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8ADCE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1"/>
          <p:cNvSpPr/>
          <p:nvPr/>
        </p:nvSpPr>
        <p:spPr>
          <a:xfrm flipH="1" rot="10800000">
            <a:off x="4840" y="-3900487"/>
            <a:ext cx="18283160" cy="18316462"/>
          </a:xfrm>
          <a:custGeom>
            <a:rect b="b" l="l" r="r" t="t"/>
            <a:pathLst>
              <a:path extrusionOk="0" h="18316462" w="18283160">
                <a:moveTo>
                  <a:pt x="0" y="18316462"/>
                </a:moveTo>
                <a:lnTo>
                  <a:pt x="18283160" y="18316462"/>
                </a:lnTo>
                <a:lnTo>
                  <a:pt x="18283160" y="0"/>
                </a:lnTo>
                <a:lnTo>
                  <a:pt x="0" y="0"/>
                </a:lnTo>
                <a:lnTo>
                  <a:pt x="0" y="18316462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70" name="Google Shape;270;p21"/>
          <p:cNvPicPr preferRelativeResize="0"/>
          <p:nvPr/>
        </p:nvPicPr>
        <p:blipFill rotWithShape="1">
          <a:blip r:embed="rId4">
            <a:alphaModFix/>
          </a:blip>
          <a:srcRect b="0" l="31688" r="19386" t="17367"/>
          <a:stretch/>
        </p:blipFill>
        <p:spPr>
          <a:xfrm>
            <a:off x="9146420" y="0"/>
            <a:ext cx="914158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" name="Google Shape;271;p21"/>
          <p:cNvGrpSpPr/>
          <p:nvPr/>
        </p:nvGrpSpPr>
        <p:grpSpPr>
          <a:xfrm>
            <a:off x="1028700" y="811709"/>
            <a:ext cx="7091728" cy="1824117"/>
            <a:chOff x="0" y="-57150"/>
            <a:chExt cx="1867780" cy="480426"/>
          </a:xfrm>
        </p:grpSpPr>
        <p:sp>
          <p:nvSpPr>
            <p:cNvPr id="272" name="Google Shape;272;p21"/>
            <p:cNvSpPr/>
            <p:nvPr/>
          </p:nvSpPr>
          <p:spPr>
            <a:xfrm>
              <a:off x="0" y="0"/>
              <a:ext cx="1867780" cy="423276"/>
            </a:xfrm>
            <a:custGeom>
              <a:rect b="b" l="l" r="r" t="t"/>
              <a:pathLst>
                <a:path extrusionOk="0" h="423276" w="1867780">
                  <a:moveTo>
                    <a:pt x="32750" y="0"/>
                  </a:moveTo>
                  <a:lnTo>
                    <a:pt x="1835030" y="0"/>
                  </a:lnTo>
                  <a:cubicBezTo>
                    <a:pt x="1843716" y="0"/>
                    <a:pt x="1852046" y="3450"/>
                    <a:pt x="1858188" y="9592"/>
                  </a:cubicBezTo>
                  <a:cubicBezTo>
                    <a:pt x="1864330" y="15734"/>
                    <a:pt x="1867780" y="24065"/>
                    <a:pt x="1867780" y="32750"/>
                  </a:cubicBezTo>
                  <a:lnTo>
                    <a:pt x="1867780" y="390525"/>
                  </a:lnTo>
                  <a:cubicBezTo>
                    <a:pt x="1867780" y="399211"/>
                    <a:pt x="1864330" y="407542"/>
                    <a:pt x="1858188" y="413683"/>
                  </a:cubicBezTo>
                  <a:cubicBezTo>
                    <a:pt x="1852046" y="419825"/>
                    <a:pt x="1843716" y="423276"/>
                    <a:pt x="1835030" y="423276"/>
                  </a:cubicBezTo>
                  <a:lnTo>
                    <a:pt x="32750" y="423276"/>
                  </a:lnTo>
                  <a:cubicBezTo>
                    <a:pt x="24065" y="423276"/>
                    <a:pt x="15734" y="419825"/>
                    <a:pt x="9592" y="413683"/>
                  </a:cubicBezTo>
                  <a:cubicBezTo>
                    <a:pt x="3450" y="407542"/>
                    <a:pt x="0" y="399211"/>
                    <a:pt x="0" y="390525"/>
                  </a:cubicBezTo>
                  <a:lnTo>
                    <a:pt x="0" y="32750"/>
                  </a:lnTo>
                  <a:cubicBezTo>
                    <a:pt x="0" y="24065"/>
                    <a:pt x="3450" y="15734"/>
                    <a:pt x="9592" y="9592"/>
                  </a:cubicBezTo>
                  <a:cubicBezTo>
                    <a:pt x="15734" y="3450"/>
                    <a:pt x="24065" y="0"/>
                    <a:pt x="327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1"/>
            <p:cNvSpPr txBox="1"/>
            <p:nvPr/>
          </p:nvSpPr>
          <p:spPr>
            <a:xfrm>
              <a:off x="0" y="-57150"/>
              <a:ext cx="1867780" cy="4804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" name="Google Shape;274;p21"/>
          <p:cNvGrpSpPr/>
          <p:nvPr/>
        </p:nvGrpSpPr>
        <p:grpSpPr>
          <a:xfrm>
            <a:off x="1028700" y="2889755"/>
            <a:ext cx="7091728" cy="6368545"/>
            <a:chOff x="0" y="-38100"/>
            <a:chExt cx="1867780" cy="1677312"/>
          </a:xfrm>
        </p:grpSpPr>
        <p:sp>
          <p:nvSpPr>
            <p:cNvPr id="275" name="Google Shape;275;p21"/>
            <p:cNvSpPr/>
            <p:nvPr/>
          </p:nvSpPr>
          <p:spPr>
            <a:xfrm>
              <a:off x="0" y="0"/>
              <a:ext cx="1867780" cy="1639212"/>
            </a:xfrm>
            <a:custGeom>
              <a:rect b="b" l="l" r="r" t="t"/>
              <a:pathLst>
                <a:path extrusionOk="0" h="1639212" w="1867780">
                  <a:moveTo>
                    <a:pt x="32750" y="0"/>
                  </a:moveTo>
                  <a:lnTo>
                    <a:pt x="1835030" y="0"/>
                  </a:lnTo>
                  <a:cubicBezTo>
                    <a:pt x="1843716" y="0"/>
                    <a:pt x="1852046" y="3450"/>
                    <a:pt x="1858188" y="9592"/>
                  </a:cubicBezTo>
                  <a:cubicBezTo>
                    <a:pt x="1864330" y="15734"/>
                    <a:pt x="1867780" y="24065"/>
                    <a:pt x="1867780" y="32750"/>
                  </a:cubicBezTo>
                  <a:lnTo>
                    <a:pt x="1867780" y="1606462"/>
                  </a:lnTo>
                  <a:cubicBezTo>
                    <a:pt x="1867780" y="1615148"/>
                    <a:pt x="1864330" y="1623478"/>
                    <a:pt x="1858188" y="1629620"/>
                  </a:cubicBezTo>
                  <a:cubicBezTo>
                    <a:pt x="1852046" y="1635762"/>
                    <a:pt x="1843716" y="1639212"/>
                    <a:pt x="1835030" y="1639212"/>
                  </a:cubicBezTo>
                  <a:lnTo>
                    <a:pt x="32750" y="1639212"/>
                  </a:lnTo>
                  <a:cubicBezTo>
                    <a:pt x="24065" y="1639212"/>
                    <a:pt x="15734" y="1635762"/>
                    <a:pt x="9592" y="1629620"/>
                  </a:cubicBezTo>
                  <a:cubicBezTo>
                    <a:pt x="3450" y="1623478"/>
                    <a:pt x="0" y="1615148"/>
                    <a:pt x="0" y="1606462"/>
                  </a:cubicBezTo>
                  <a:lnTo>
                    <a:pt x="0" y="32750"/>
                  </a:lnTo>
                  <a:cubicBezTo>
                    <a:pt x="0" y="24065"/>
                    <a:pt x="3450" y="15734"/>
                    <a:pt x="9592" y="9592"/>
                  </a:cubicBezTo>
                  <a:cubicBezTo>
                    <a:pt x="15734" y="3450"/>
                    <a:pt x="24065" y="0"/>
                    <a:pt x="32750" y="0"/>
                  </a:cubicBezTo>
                  <a:close/>
                </a:path>
              </a:pathLst>
            </a:custGeom>
            <a:solidFill>
              <a:srgbClr val="C5E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1"/>
            <p:cNvSpPr txBox="1"/>
            <p:nvPr/>
          </p:nvSpPr>
          <p:spPr>
            <a:xfrm>
              <a:off x="0" y="-38100"/>
              <a:ext cx="1867780" cy="1677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7" name="Google Shape;277;p21"/>
          <p:cNvSpPr txBox="1"/>
          <p:nvPr/>
        </p:nvSpPr>
        <p:spPr>
          <a:xfrm>
            <a:off x="1442044" y="1308976"/>
            <a:ext cx="6265041" cy="10084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1D5777"/>
                </a:solidFill>
                <a:latin typeface="Passion One"/>
                <a:ea typeface="Passion One"/>
                <a:cs typeface="Passion One"/>
                <a:sym typeface="Passion One"/>
              </a:rPr>
              <a:t>Stage 03: Juvenile</a:t>
            </a:r>
            <a:endParaRPr/>
          </a:p>
        </p:txBody>
      </p:sp>
      <p:sp>
        <p:nvSpPr>
          <p:cNvPr id="278" name="Google Shape;278;p21"/>
          <p:cNvSpPr txBox="1"/>
          <p:nvPr/>
        </p:nvSpPr>
        <p:spPr>
          <a:xfrm>
            <a:off x="1534496" y="4143700"/>
            <a:ext cx="6080100" cy="3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2261" lvl="1" marL="60452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5777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1D5777"/>
                </a:solidFill>
                <a:latin typeface="Open Sans"/>
                <a:ea typeface="Open Sans"/>
                <a:cs typeface="Open Sans"/>
                <a:sym typeface="Open Sans"/>
              </a:rPr>
              <a:t>As it grows, the young penguin loses its fluffy feathers and gets waterproof ones.</a:t>
            </a:r>
            <a:endParaRPr/>
          </a:p>
          <a:p>
            <a:pPr indent="-302261" lvl="1" marL="60452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5777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1D5777"/>
                </a:solidFill>
                <a:latin typeface="Open Sans"/>
                <a:ea typeface="Open Sans"/>
                <a:cs typeface="Open Sans"/>
                <a:sym typeface="Open Sans"/>
              </a:rPr>
              <a:t>It learns to swim and catch its own food.</a:t>
            </a:r>
            <a:endParaRPr/>
          </a:p>
          <a:p>
            <a:pPr indent="-302261" lvl="1" marL="60452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5777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1D5777"/>
                </a:solidFill>
                <a:latin typeface="Open Sans"/>
                <a:ea typeface="Open Sans"/>
                <a:cs typeface="Open Sans"/>
                <a:sym typeface="Open Sans"/>
              </a:rPr>
              <a:t>It practices other survival skills and joins other young penguins to learn and explore.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