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Dekko"/>
      <p:regular r:id="rId11"/>
    </p:embeddedFont>
    <p:embeddedFont>
      <p:font typeface="Londrina Solid"/>
      <p:regular r:id="rId12"/>
    </p:embeddedFont>
    <p:embeddedFont>
      <p:font typeface="Londrina Solid Black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Dekko-regular.fntdata"/><Relationship Id="rId10" Type="http://schemas.openxmlformats.org/officeDocument/2006/relationships/slide" Target="slides/slide5.xml"/><Relationship Id="rId13" Type="http://schemas.openxmlformats.org/officeDocument/2006/relationships/font" Target="fonts/LondrinaSolidBlack-bold.fntdata"/><Relationship Id="rId12" Type="http://schemas.openxmlformats.org/officeDocument/2006/relationships/font" Target="fonts/LondrinaSoli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24.png"/><Relationship Id="rId20" Type="http://schemas.openxmlformats.org/officeDocument/2006/relationships/image" Target="../media/image4.png"/><Relationship Id="rId41" Type="http://schemas.openxmlformats.org/officeDocument/2006/relationships/image" Target="../media/image35.png"/><Relationship Id="rId22" Type="http://schemas.openxmlformats.org/officeDocument/2006/relationships/image" Target="../media/image7.png"/><Relationship Id="rId21" Type="http://schemas.openxmlformats.org/officeDocument/2006/relationships/image" Target="../media/image28.png"/><Relationship Id="rId24" Type="http://schemas.openxmlformats.org/officeDocument/2006/relationships/image" Target="../media/image37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Relationship Id="rId26" Type="http://schemas.openxmlformats.org/officeDocument/2006/relationships/image" Target="../media/image30.png"/><Relationship Id="rId25" Type="http://schemas.openxmlformats.org/officeDocument/2006/relationships/image" Target="../media/image27.png"/><Relationship Id="rId28" Type="http://schemas.openxmlformats.org/officeDocument/2006/relationships/image" Target="../media/image12.png"/><Relationship Id="rId27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29" Type="http://schemas.openxmlformats.org/officeDocument/2006/relationships/image" Target="../media/image26.png"/><Relationship Id="rId7" Type="http://schemas.openxmlformats.org/officeDocument/2006/relationships/image" Target="../media/image33.png"/><Relationship Id="rId8" Type="http://schemas.openxmlformats.org/officeDocument/2006/relationships/image" Target="../media/image13.png"/><Relationship Id="rId31" Type="http://schemas.openxmlformats.org/officeDocument/2006/relationships/image" Target="../media/image36.png"/><Relationship Id="rId30" Type="http://schemas.openxmlformats.org/officeDocument/2006/relationships/image" Target="../media/image41.png"/><Relationship Id="rId11" Type="http://schemas.openxmlformats.org/officeDocument/2006/relationships/image" Target="../media/image17.png"/><Relationship Id="rId33" Type="http://schemas.openxmlformats.org/officeDocument/2006/relationships/image" Target="../media/image40.png"/><Relationship Id="rId10" Type="http://schemas.openxmlformats.org/officeDocument/2006/relationships/image" Target="../media/image5.png"/><Relationship Id="rId32" Type="http://schemas.openxmlformats.org/officeDocument/2006/relationships/image" Target="../media/image29.png"/><Relationship Id="rId13" Type="http://schemas.openxmlformats.org/officeDocument/2006/relationships/image" Target="../media/image8.png"/><Relationship Id="rId35" Type="http://schemas.openxmlformats.org/officeDocument/2006/relationships/image" Target="../media/image21.png"/><Relationship Id="rId12" Type="http://schemas.openxmlformats.org/officeDocument/2006/relationships/image" Target="../media/image18.png"/><Relationship Id="rId34" Type="http://schemas.openxmlformats.org/officeDocument/2006/relationships/image" Target="../media/image31.png"/><Relationship Id="rId15" Type="http://schemas.openxmlformats.org/officeDocument/2006/relationships/image" Target="../media/image11.png"/><Relationship Id="rId37" Type="http://schemas.openxmlformats.org/officeDocument/2006/relationships/image" Target="../media/image32.png"/><Relationship Id="rId14" Type="http://schemas.openxmlformats.org/officeDocument/2006/relationships/image" Target="../media/image9.png"/><Relationship Id="rId36" Type="http://schemas.openxmlformats.org/officeDocument/2006/relationships/image" Target="../media/image34.png"/><Relationship Id="rId17" Type="http://schemas.openxmlformats.org/officeDocument/2006/relationships/image" Target="../media/image1.png"/><Relationship Id="rId39" Type="http://schemas.openxmlformats.org/officeDocument/2006/relationships/image" Target="../media/image38.png"/><Relationship Id="rId16" Type="http://schemas.openxmlformats.org/officeDocument/2006/relationships/image" Target="../media/image42.png"/><Relationship Id="rId38" Type="http://schemas.openxmlformats.org/officeDocument/2006/relationships/image" Target="../media/image39.png"/><Relationship Id="rId19" Type="http://schemas.openxmlformats.org/officeDocument/2006/relationships/image" Target="../media/image43.png"/><Relationship Id="rId1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201628" y="356577"/>
            <a:ext cx="1830835" cy="2069462"/>
            <a:chOff x="0" y="-38100"/>
            <a:chExt cx="710958" cy="803622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710958" cy="765522"/>
            </a:xfrm>
            <a:custGeom>
              <a:rect b="b" l="l" r="r" t="t"/>
              <a:pathLst>
                <a:path extrusionOk="0" h="765522" w="710958">
                  <a:moveTo>
                    <a:pt x="0" y="0"/>
                  </a:moveTo>
                  <a:lnTo>
                    <a:pt x="710958" y="0"/>
                  </a:lnTo>
                  <a:lnTo>
                    <a:pt x="710958" y="765522"/>
                  </a:lnTo>
                  <a:lnTo>
                    <a:pt x="0" y="765522"/>
                  </a:lnTo>
                  <a:close/>
                </a:path>
              </a:pathLst>
            </a:custGeom>
            <a:solidFill>
              <a:srgbClr val="8BC5F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710958" cy="8036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291523" y="553922"/>
            <a:ext cx="1651045" cy="1720090"/>
            <a:chOff x="0" y="0"/>
            <a:chExt cx="2201394" cy="2293454"/>
          </a:xfrm>
        </p:grpSpPr>
        <p:grpSp>
          <p:nvGrpSpPr>
            <p:cNvPr id="88" name="Google Shape;88;p13"/>
            <p:cNvGrpSpPr/>
            <p:nvPr/>
          </p:nvGrpSpPr>
          <p:grpSpPr>
            <a:xfrm>
              <a:off x="683002" y="0"/>
              <a:ext cx="822020" cy="822020"/>
              <a:chOff x="0" y="0"/>
              <a:chExt cx="812800" cy="81280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425718" y="725966"/>
              <a:ext cx="1336589" cy="1449196"/>
              <a:chOff x="0" y="0"/>
              <a:chExt cx="1429695" cy="1550147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0" y="0"/>
                <a:ext cx="1429695" cy="1550147"/>
              </a:xfrm>
              <a:custGeom>
                <a:rect b="b" l="l" r="r" t="t"/>
                <a:pathLst>
                  <a:path extrusionOk="0" h="1550147" w="1429695">
                    <a:moveTo>
                      <a:pt x="714848" y="0"/>
                    </a:moveTo>
                    <a:cubicBezTo>
                      <a:pt x="320048" y="0"/>
                      <a:pt x="0" y="347012"/>
                      <a:pt x="0" y="775073"/>
                    </a:cubicBezTo>
                    <a:cubicBezTo>
                      <a:pt x="0" y="1203134"/>
                      <a:pt x="320048" y="1550147"/>
                      <a:pt x="714848" y="1550147"/>
                    </a:cubicBezTo>
                    <a:cubicBezTo>
                      <a:pt x="1109647" y="1550147"/>
                      <a:pt x="1429695" y="1203134"/>
                      <a:pt x="1429695" y="775073"/>
                    </a:cubicBezTo>
                    <a:cubicBezTo>
                      <a:pt x="1429695" y="347012"/>
                      <a:pt x="1109647" y="0"/>
                      <a:pt x="7148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134034" y="107226"/>
                <a:ext cx="1161627" cy="1297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584123" y="822020"/>
              <a:ext cx="1019778" cy="1257088"/>
              <a:chOff x="0" y="0"/>
              <a:chExt cx="1090816" cy="1344657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0" y="0"/>
                <a:ext cx="1090816" cy="1344657"/>
              </a:xfrm>
              <a:custGeom>
                <a:rect b="b" l="l" r="r" t="t"/>
                <a:pathLst>
                  <a:path extrusionOk="0" h="1344657" w="1090816">
                    <a:moveTo>
                      <a:pt x="545408" y="0"/>
                    </a:moveTo>
                    <a:cubicBezTo>
                      <a:pt x="244187" y="0"/>
                      <a:pt x="0" y="301012"/>
                      <a:pt x="0" y="672328"/>
                    </a:cubicBezTo>
                    <a:cubicBezTo>
                      <a:pt x="0" y="1043645"/>
                      <a:pt x="244187" y="1344657"/>
                      <a:pt x="545408" y="1344657"/>
                    </a:cubicBezTo>
                    <a:cubicBezTo>
                      <a:pt x="846628" y="1344657"/>
                      <a:pt x="1090816" y="1043645"/>
                      <a:pt x="1090816" y="672328"/>
                    </a:cubicBezTo>
                    <a:cubicBezTo>
                      <a:pt x="1090816" y="301012"/>
                      <a:pt x="846628" y="0"/>
                      <a:pt x="545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102264" y="87962"/>
                <a:ext cx="886288" cy="1130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 rot="3064552">
              <a:off x="374048" y="490422"/>
              <a:ext cx="240047" cy="1076281"/>
              <a:chOff x="0" y="0"/>
              <a:chExt cx="256768" cy="1151254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0" y="0"/>
                <a:ext cx="256768" cy="1151254"/>
              </a:xfrm>
              <a:custGeom>
                <a:rect b="b" l="l" r="r" t="t"/>
                <a:pathLst>
                  <a:path extrusionOk="0" h="1151254" w="256768">
                    <a:moveTo>
                      <a:pt x="128384" y="0"/>
                    </a:moveTo>
                    <a:cubicBezTo>
                      <a:pt x="57480" y="0"/>
                      <a:pt x="0" y="257717"/>
                      <a:pt x="0" y="575627"/>
                    </a:cubicBezTo>
                    <a:cubicBezTo>
                      <a:pt x="0" y="893537"/>
                      <a:pt x="57480" y="1151254"/>
                      <a:pt x="128384" y="1151254"/>
                    </a:cubicBezTo>
                    <a:cubicBezTo>
                      <a:pt x="199289" y="1151254"/>
                      <a:pt x="256768" y="893537"/>
                      <a:pt x="256768" y="575627"/>
                    </a:cubicBezTo>
                    <a:cubicBezTo>
                      <a:pt x="256768" y="257717"/>
                      <a:pt x="199289" y="0"/>
                      <a:pt x="128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24072" y="69830"/>
                <a:ext cx="208624" cy="973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 rot="-3037840">
              <a:off x="1589216" y="487767"/>
              <a:ext cx="240047" cy="1076281"/>
              <a:chOff x="0" y="0"/>
              <a:chExt cx="256768" cy="1151254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0" y="0"/>
                <a:ext cx="256768" cy="1151254"/>
              </a:xfrm>
              <a:custGeom>
                <a:rect b="b" l="l" r="r" t="t"/>
                <a:pathLst>
                  <a:path extrusionOk="0" h="1151254" w="256768">
                    <a:moveTo>
                      <a:pt x="128384" y="0"/>
                    </a:moveTo>
                    <a:cubicBezTo>
                      <a:pt x="57480" y="0"/>
                      <a:pt x="0" y="257717"/>
                      <a:pt x="0" y="575627"/>
                    </a:cubicBezTo>
                    <a:cubicBezTo>
                      <a:pt x="0" y="893537"/>
                      <a:pt x="57480" y="1151254"/>
                      <a:pt x="128384" y="1151254"/>
                    </a:cubicBezTo>
                    <a:cubicBezTo>
                      <a:pt x="199289" y="1151254"/>
                      <a:pt x="256768" y="893537"/>
                      <a:pt x="256768" y="575627"/>
                    </a:cubicBezTo>
                    <a:cubicBezTo>
                      <a:pt x="256768" y="257717"/>
                      <a:pt x="199289" y="0"/>
                      <a:pt x="128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24072" y="69830"/>
                <a:ext cx="208624" cy="973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 rot="10800000">
              <a:off x="1004099" y="455913"/>
              <a:ext cx="197050" cy="172419"/>
              <a:chOff x="0" y="0"/>
              <a:chExt cx="812800" cy="711200"/>
            </a:xfrm>
          </p:grpSpPr>
          <p:sp>
            <p:nvSpPr>
              <p:cNvPr id="104" name="Google Shape;104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</p:sp>
          <p:sp>
            <p:nvSpPr>
              <p:cNvPr id="105" name="Google Shape;105;p13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847740" y="244054"/>
              <a:ext cx="192873" cy="166956"/>
              <a:chOff x="0" y="0"/>
              <a:chExt cx="938970" cy="8128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0" y="0"/>
                <a:ext cx="938970" cy="812800"/>
              </a:xfrm>
              <a:custGeom>
                <a:rect b="b" l="l" r="r" t="t"/>
                <a:pathLst>
                  <a:path extrusionOk="0" h="812800" w="938970">
                    <a:moveTo>
                      <a:pt x="469485" y="0"/>
                    </a:moveTo>
                    <a:cubicBezTo>
                      <a:pt x="210196" y="0"/>
                      <a:pt x="0" y="181951"/>
                      <a:pt x="0" y="406400"/>
                    </a:cubicBezTo>
                    <a:cubicBezTo>
                      <a:pt x="0" y="630849"/>
                      <a:pt x="210196" y="812800"/>
                      <a:pt x="469485" y="812800"/>
                    </a:cubicBezTo>
                    <a:cubicBezTo>
                      <a:pt x="728774" y="812800"/>
                      <a:pt x="938970" y="630849"/>
                      <a:pt x="938970" y="406400"/>
                    </a:cubicBezTo>
                    <a:cubicBezTo>
                      <a:pt x="938970" y="181951"/>
                      <a:pt x="728774" y="0"/>
                      <a:pt x="469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88028" y="38100"/>
                <a:ext cx="762913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1147411" y="244054"/>
              <a:ext cx="192873" cy="166956"/>
              <a:chOff x="0" y="0"/>
              <a:chExt cx="938970" cy="8128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0" y="0"/>
                <a:ext cx="938970" cy="812800"/>
              </a:xfrm>
              <a:custGeom>
                <a:rect b="b" l="l" r="r" t="t"/>
                <a:pathLst>
                  <a:path extrusionOk="0" h="812800" w="938970">
                    <a:moveTo>
                      <a:pt x="469485" y="0"/>
                    </a:moveTo>
                    <a:cubicBezTo>
                      <a:pt x="210196" y="0"/>
                      <a:pt x="0" y="181951"/>
                      <a:pt x="0" y="406400"/>
                    </a:cubicBezTo>
                    <a:cubicBezTo>
                      <a:pt x="0" y="630849"/>
                      <a:pt x="210196" y="812800"/>
                      <a:pt x="469485" y="812800"/>
                    </a:cubicBezTo>
                    <a:cubicBezTo>
                      <a:pt x="728774" y="812800"/>
                      <a:pt x="938970" y="630849"/>
                      <a:pt x="938970" y="406400"/>
                    </a:cubicBezTo>
                    <a:cubicBezTo>
                      <a:pt x="938970" y="181951"/>
                      <a:pt x="728774" y="0"/>
                      <a:pt x="469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88028" y="38100"/>
                <a:ext cx="762913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910766" y="314574"/>
              <a:ext cx="96436" cy="96436"/>
              <a:chOff x="0" y="0"/>
              <a:chExt cx="812800" cy="8128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1204252" y="314574"/>
              <a:ext cx="96436" cy="96436"/>
              <a:chOff x="0" y="0"/>
              <a:chExt cx="812800" cy="8128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524481" y="1968374"/>
              <a:ext cx="514552" cy="325080"/>
              <a:chOff x="0" y="-2660"/>
              <a:chExt cx="602565" cy="380685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0" y="0"/>
                <a:ext cx="602565" cy="378025"/>
              </a:xfrm>
              <a:custGeom>
                <a:rect b="b" l="l" r="r" t="t"/>
                <a:pathLst>
                  <a:path extrusionOk="0" h="378025" w="602565">
                    <a:moveTo>
                      <a:pt x="301282" y="0"/>
                    </a:moveTo>
                    <a:cubicBezTo>
                      <a:pt x="134889" y="0"/>
                      <a:pt x="0" y="84624"/>
                      <a:pt x="0" y="189012"/>
                    </a:cubicBezTo>
                    <a:cubicBezTo>
                      <a:pt x="0" y="293401"/>
                      <a:pt x="134889" y="378025"/>
                      <a:pt x="301282" y="378025"/>
                    </a:cubicBezTo>
                    <a:cubicBezTo>
                      <a:pt x="467676" y="378025"/>
                      <a:pt x="602565" y="293401"/>
                      <a:pt x="602565" y="189012"/>
                    </a:cubicBezTo>
                    <a:cubicBezTo>
                      <a:pt x="602565" y="84624"/>
                      <a:pt x="467676" y="0"/>
                      <a:pt x="301282" y="0"/>
                    </a:cubicBezTo>
                    <a:close/>
                  </a:path>
                </a:pathLst>
              </a:custGeom>
              <a:solidFill>
                <a:srgbClr val="FCD6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56490" y="-2660"/>
                <a:ext cx="489584" cy="345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1126390" y="1968374"/>
              <a:ext cx="514552" cy="325080"/>
              <a:chOff x="0" y="-2660"/>
              <a:chExt cx="602565" cy="380685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0" y="0"/>
                <a:ext cx="602565" cy="378025"/>
              </a:xfrm>
              <a:custGeom>
                <a:rect b="b" l="l" r="r" t="t"/>
                <a:pathLst>
                  <a:path extrusionOk="0" h="378025" w="602565">
                    <a:moveTo>
                      <a:pt x="301282" y="0"/>
                    </a:moveTo>
                    <a:cubicBezTo>
                      <a:pt x="134889" y="0"/>
                      <a:pt x="0" y="84624"/>
                      <a:pt x="0" y="189012"/>
                    </a:cubicBezTo>
                    <a:cubicBezTo>
                      <a:pt x="0" y="293401"/>
                      <a:pt x="134889" y="378025"/>
                      <a:pt x="301282" y="378025"/>
                    </a:cubicBezTo>
                    <a:cubicBezTo>
                      <a:pt x="467676" y="378025"/>
                      <a:pt x="602565" y="293401"/>
                      <a:pt x="602565" y="189012"/>
                    </a:cubicBezTo>
                    <a:cubicBezTo>
                      <a:pt x="602565" y="84624"/>
                      <a:pt x="467676" y="0"/>
                      <a:pt x="301282" y="0"/>
                    </a:cubicBezTo>
                    <a:close/>
                  </a:path>
                </a:pathLst>
              </a:custGeom>
              <a:solidFill>
                <a:srgbClr val="FCD6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56490" y="-2660"/>
                <a:ext cx="489584" cy="345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" name="Google Shape;124;p13"/>
          <p:cNvGrpSpPr/>
          <p:nvPr/>
        </p:nvGrpSpPr>
        <p:grpSpPr>
          <a:xfrm>
            <a:off x="472805" y="2264781"/>
            <a:ext cx="2300864" cy="2385967"/>
            <a:chOff x="0" y="0"/>
            <a:chExt cx="3067818" cy="3181289"/>
          </a:xfrm>
        </p:grpSpPr>
        <p:grpSp>
          <p:nvGrpSpPr>
            <p:cNvPr id="125" name="Google Shape;125;p13"/>
            <p:cNvGrpSpPr/>
            <p:nvPr/>
          </p:nvGrpSpPr>
          <p:grpSpPr>
            <a:xfrm>
              <a:off x="0" y="0"/>
              <a:ext cx="3067818" cy="3181289"/>
              <a:chOff x="0" y="0"/>
              <a:chExt cx="1296695" cy="1344657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0"/>
                <a:ext cx="1296695" cy="1344657"/>
              </a:xfrm>
              <a:custGeom>
                <a:rect b="b" l="l" r="r" t="t"/>
                <a:pathLst>
                  <a:path extrusionOk="0" h="1344657" w="1296695">
                    <a:moveTo>
                      <a:pt x="648348" y="0"/>
                    </a:moveTo>
                    <a:cubicBezTo>
                      <a:pt x="290275" y="0"/>
                      <a:pt x="0" y="301012"/>
                      <a:pt x="0" y="672328"/>
                    </a:cubicBezTo>
                    <a:cubicBezTo>
                      <a:pt x="0" y="1043645"/>
                      <a:pt x="290275" y="1344657"/>
                      <a:pt x="648348" y="1344657"/>
                    </a:cubicBezTo>
                    <a:cubicBezTo>
                      <a:pt x="1006420" y="1344657"/>
                      <a:pt x="1296695" y="1043645"/>
                      <a:pt x="1296695" y="672328"/>
                    </a:cubicBezTo>
                    <a:cubicBezTo>
                      <a:pt x="1296695" y="301012"/>
                      <a:pt x="1006420" y="0"/>
                      <a:pt x="6483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121565" y="107012"/>
                <a:ext cx="1053565" cy="1111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164113" y="220848"/>
              <a:ext cx="2739592" cy="2739592"/>
              <a:chOff x="0" y="0"/>
              <a:chExt cx="812800" cy="8128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" name="Google Shape;131;p13"/>
          <p:cNvGrpSpPr/>
          <p:nvPr/>
        </p:nvGrpSpPr>
        <p:grpSpPr>
          <a:xfrm>
            <a:off x="531040" y="6238428"/>
            <a:ext cx="3672098" cy="4015771"/>
            <a:chOff x="0" y="0"/>
            <a:chExt cx="4896131" cy="5354362"/>
          </a:xfrm>
        </p:grpSpPr>
        <p:grpSp>
          <p:nvGrpSpPr>
            <p:cNvPr id="132" name="Google Shape;132;p13"/>
            <p:cNvGrpSpPr/>
            <p:nvPr/>
          </p:nvGrpSpPr>
          <p:grpSpPr>
            <a:xfrm>
              <a:off x="0" y="0"/>
              <a:ext cx="4896131" cy="5354362"/>
              <a:chOff x="0" y="0"/>
              <a:chExt cx="1229580" cy="1344657"/>
            </a:xfrm>
          </p:grpSpPr>
          <p:sp>
            <p:nvSpPr>
              <p:cNvPr id="133" name="Google Shape;133;p13"/>
              <p:cNvSpPr/>
              <p:nvPr/>
            </p:nvSpPr>
            <p:spPr>
              <a:xfrm>
                <a:off x="0" y="0"/>
                <a:ext cx="1229580" cy="1344657"/>
              </a:xfrm>
              <a:custGeom>
                <a:rect b="b" l="l" r="r" t="t"/>
                <a:pathLst>
                  <a:path extrusionOk="0" h="1344657" w="1229580">
                    <a:moveTo>
                      <a:pt x="614790" y="0"/>
                    </a:moveTo>
                    <a:cubicBezTo>
                      <a:pt x="275251" y="0"/>
                      <a:pt x="0" y="301012"/>
                      <a:pt x="0" y="672328"/>
                    </a:cubicBezTo>
                    <a:cubicBezTo>
                      <a:pt x="0" y="1043645"/>
                      <a:pt x="275251" y="1344657"/>
                      <a:pt x="614790" y="1344657"/>
                    </a:cubicBezTo>
                    <a:cubicBezTo>
                      <a:pt x="954329" y="1344657"/>
                      <a:pt x="1229580" y="1043645"/>
                      <a:pt x="1229580" y="672328"/>
                    </a:cubicBezTo>
                    <a:cubicBezTo>
                      <a:pt x="1229580" y="301012"/>
                      <a:pt x="954329" y="0"/>
                      <a:pt x="614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115273" y="107012"/>
                <a:ext cx="999034" cy="1111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13"/>
            <p:cNvGrpSpPr/>
            <p:nvPr/>
          </p:nvGrpSpPr>
          <p:grpSpPr>
            <a:xfrm>
              <a:off x="220804" y="262273"/>
              <a:ext cx="4454522" cy="4829815"/>
              <a:chOff x="0" y="0"/>
              <a:chExt cx="1429695" cy="1550147"/>
            </a:xfrm>
          </p:grpSpPr>
          <p:sp>
            <p:nvSpPr>
              <p:cNvPr id="136" name="Google Shape;136;p13"/>
              <p:cNvSpPr/>
              <p:nvPr/>
            </p:nvSpPr>
            <p:spPr>
              <a:xfrm>
                <a:off x="0" y="0"/>
                <a:ext cx="1429695" cy="1550147"/>
              </a:xfrm>
              <a:custGeom>
                <a:rect b="b" l="l" r="r" t="t"/>
                <a:pathLst>
                  <a:path extrusionOk="0" h="1550147" w="1429695">
                    <a:moveTo>
                      <a:pt x="714848" y="0"/>
                    </a:moveTo>
                    <a:cubicBezTo>
                      <a:pt x="320048" y="0"/>
                      <a:pt x="0" y="347012"/>
                      <a:pt x="0" y="775073"/>
                    </a:cubicBezTo>
                    <a:cubicBezTo>
                      <a:pt x="0" y="1203134"/>
                      <a:pt x="320048" y="1550147"/>
                      <a:pt x="714848" y="1550147"/>
                    </a:cubicBezTo>
                    <a:cubicBezTo>
                      <a:pt x="1109647" y="1550147"/>
                      <a:pt x="1429695" y="1203134"/>
                      <a:pt x="1429695" y="775073"/>
                    </a:cubicBezTo>
                    <a:cubicBezTo>
                      <a:pt x="1429695" y="347012"/>
                      <a:pt x="1109647" y="0"/>
                      <a:pt x="7148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3"/>
              <p:cNvSpPr txBox="1"/>
              <p:nvPr/>
            </p:nvSpPr>
            <p:spPr>
              <a:xfrm>
                <a:off x="134034" y="107226"/>
                <a:ext cx="1161627" cy="1297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" name="Google Shape;138;p13"/>
          <p:cNvGrpSpPr/>
          <p:nvPr/>
        </p:nvGrpSpPr>
        <p:grpSpPr>
          <a:xfrm>
            <a:off x="4083624" y="3173069"/>
            <a:ext cx="2963857" cy="3653567"/>
            <a:chOff x="0" y="0"/>
            <a:chExt cx="3951809" cy="4871423"/>
          </a:xfrm>
        </p:grpSpPr>
        <p:grpSp>
          <p:nvGrpSpPr>
            <p:cNvPr id="139" name="Google Shape;139;p13"/>
            <p:cNvGrpSpPr/>
            <p:nvPr/>
          </p:nvGrpSpPr>
          <p:grpSpPr>
            <a:xfrm>
              <a:off x="0" y="0"/>
              <a:ext cx="3951809" cy="4871423"/>
              <a:chOff x="0" y="0"/>
              <a:chExt cx="1090816" cy="1344657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0" y="0"/>
                <a:ext cx="1090816" cy="1344657"/>
              </a:xfrm>
              <a:custGeom>
                <a:rect b="b" l="l" r="r" t="t"/>
                <a:pathLst>
                  <a:path extrusionOk="0" h="1344657" w="1090816">
                    <a:moveTo>
                      <a:pt x="545408" y="0"/>
                    </a:moveTo>
                    <a:cubicBezTo>
                      <a:pt x="244187" y="0"/>
                      <a:pt x="0" y="301012"/>
                      <a:pt x="0" y="672328"/>
                    </a:cubicBezTo>
                    <a:cubicBezTo>
                      <a:pt x="0" y="1043645"/>
                      <a:pt x="244187" y="1344657"/>
                      <a:pt x="545408" y="1344657"/>
                    </a:cubicBezTo>
                    <a:cubicBezTo>
                      <a:pt x="846628" y="1344657"/>
                      <a:pt x="1090816" y="1043645"/>
                      <a:pt x="1090816" y="672328"/>
                    </a:cubicBezTo>
                    <a:cubicBezTo>
                      <a:pt x="1090816" y="301012"/>
                      <a:pt x="846628" y="0"/>
                      <a:pt x="545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102264" y="107012"/>
                <a:ext cx="886288" cy="1111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13"/>
            <p:cNvGrpSpPr/>
            <p:nvPr/>
          </p:nvGrpSpPr>
          <p:grpSpPr>
            <a:xfrm>
              <a:off x="276569" y="340928"/>
              <a:ext cx="3398671" cy="4189567"/>
              <a:chOff x="0" y="0"/>
              <a:chExt cx="1090816" cy="1344657"/>
            </a:xfrm>
          </p:grpSpPr>
          <p:sp>
            <p:nvSpPr>
              <p:cNvPr id="143" name="Google Shape;143;p13"/>
              <p:cNvSpPr/>
              <p:nvPr/>
            </p:nvSpPr>
            <p:spPr>
              <a:xfrm>
                <a:off x="0" y="0"/>
                <a:ext cx="1090816" cy="1344657"/>
              </a:xfrm>
              <a:custGeom>
                <a:rect b="b" l="l" r="r" t="t"/>
                <a:pathLst>
                  <a:path extrusionOk="0" h="1344657" w="1090816">
                    <a:moveTo>
                      <a:pt x="545408" y="0"/>
                    </a:moveTo>
                    <a:cubicBezTo>
                      <a:pt x="244187" y="0"/>
                      <a:pt x="0" y="301012"/>
                      <a:pt x="0" y="672328"/>
                    </a:cubicBezTo>
                    <a:cubicBezTo>
                      <a:pt x="0" y="1043645"/>
                      <a:pt x="244187" y="1344657"/>
                      <a:pt x="545408" y="1344657"/>
                    </a:cubicBezTo>
                    <a:cubicBezTo>
                      <a:pt x="846628" y="1344657"/>
                      <a:pt x="1090816" y="1043645"/>
                      <a:pt x="1090816" y="672328"/>
                    </a:cubicBezTo>
                    <a:cubicBezTo>
                      <a:pt x="1090816" y="301012"/>
                      <a:pt x="846628" y="0"/>
                      <a:pt x="545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3"/>
              <p:cNvSpPr txBox="1"/>
              <p:nvPr/>
            </p:nvSpPr>
            <p:spPr>
              <a:xfrm>
                <a:off x="102264" y="87962"/>
                <a:ext cx="886288" cy="1130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" name="Google Shape;145;p13"/>
          <p:cNvGrpSpPr/>
          <p:nvPr/>
        </p:nvGrpSpPr>
        <p:grpSpPr>
          <a:xfrm>
            <a:off x="5927566" y="7125611"/>
            <a:ext cx="876434" cy="3128588"/>
            <a:chOff x="0" y="0"/>
            <a:chExt cx="1168579" cy="4171450"/>
          </a:xfrm>
        </p:grpSpPr>
        <p:grpSp>
          <p:nvGrpSpPr>
            <p:cNvPr id="146" name="Google Shape;146;p13"/>
            <p:cNvGrpSpPr/>
            <p:nvPr/>
          </p:nvGrpSpPr>
          <p:grpSpPr>
            <a:xfrm>
              <a:off x="0" y="0"/>
              <a:ext cx="1168579" cy="4171450"/>
              <a:chOff x="0" y="0"/>
              <a:chExt cx="344506" cy="1229776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0" y="0"/>
                <a:ext cx="344506" cy="1229776"/>
              </a:xfrm>
              <a:custGeom>
                <a:rect b="b" l="l" r="r" t="t"/>
                <a:pathLst>
                  <a:path extrusionOk="0" h="1229776" w="344506">
                    <a:moveTo>
                      <a:pt x="172253" y="0"/>
                    </a:moveTo>
                    <a:cubicBezTo>
                      <a:pt x="77120" y="0"/>
                      <a:pt x="0" y="275295"/>
                      <a:pt x="0" y="614888"/>
                    </a:cubicBezTo>
                    <a:cubicBezTo>
                      <a:pt x="0" y="954481"/>
                      <a:pt x="77120" y="1229776"/>
                      <a:pt x="172253" y="1229776"/>
                    </a:cubicBezTo>
                    <a:cubicBezTo>
                      <a:pt x="267386" y="1229776"/>
                      <a:pt x="344506" y="954481"/>
                      <a:pt x="344506" y="614888"/>
                    </a:cubicBezTo>
                    <a:cubicBezTo>
                      <a:pt x="344506" y="275295"/>
                      <a:pt x="267386" y="0"/>
                      <a:pt x="172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32297" y="96241"/>
                <a:ext cx="279911" cy="1018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 rot="10800000">
              <a:off x="184281" y="292235"/>
              <a:ext cx="800016" cy="3586980"/>
              <a:chOff x="0" y="0"/>
              <a:chExt cx="256768" cy="1151254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0" y="0"/>
                <a:ext cx="256768" cy="1151254"/>
              </a:xfrm>
              <a:custGeom>
                <a:rect b="b" l="l" r="r" t="t"/>
                <a:pathLst>
                  <a:path extrusionOk="0" h="1151254" w="256768">
                    <a:moveTo>
                      <a:pt x="128384" y="0"/>
                    </a:moveTo>
                    <a:cubicBezTo>
                      <a:pt x="57480" y="0"/>
                      <a:pt x="0" y="257717"/>
                      <a:pt x="0" y="575627"/>
                    </a:cubicBezTo>
                    <a:cubicBezTo>
                      <a:pt x="0" y="893537"/>
                      <a:pt x="57480" y="1151254"/>
                      <a:pt x="128384" y="1151254"/>
                    </a:cubicBezTo>
                    <a:cubicBezTo>
                      <a:pt x="199289" y="1151254"/>
                      <a:pt x="256768" y="893537"/>
                      <a:pt x="256768" y="575627"/>
                    </a:cubicBezTo>
                    <a:cubicBezTo>
                      <a:pt x="256768" y="257717"/>
                      <a:pt x="199289" y="0"/>
                      <a:pt x="128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24072" y="69830"/>
                <a:ext cx="208624" cy="973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" name="Google Shape;152;p13"/>
          <p:cNvGrpSpPr/>
          <p:nvPr/>
        </p:nvGrpSpPr>
        <p:grpSpPr>
          <a:xfrm>
            <a:off x="4670598" y="7125611"/>
            <a:ext cx="876434" cy="3128588"/>
            <a:chOff x="0" y="0"/>
            <a:chExt cx="1168579" cy="4171450"/>
          </a:xfrm>
        </p:grpSpPr>
        <p:grpSp>
          <p:nvGrpSpPr>
            <p:cNvPr id="153" name="Google Shape;153;p13"/>
            <p:cNvGrpSpPr/>
            <p:nvPr/>
          </p:nvGrpSpPr>
          <p:grpSpPr>
            <a:xfrm>
              <a:off x="0" y="0"/>
              <a:ext cx="1168579" cy="4171450"/>
              <a:chOff x="0" y="0"/>
              <a:chExt cx="344506" cy="1229776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0" y="0"/>
                <a:ext cx="344506" cy="1229776"/>
              </a:xfrm>
              <a:custGeom>
                <a:rect b="b" l="l" r="r" t="t"/>
                <a:pathLst>
                  <a:path extrusionOk="0" h="1229776" w="344506">
                    <a:moveTo>
                      <a:pt x="172253" y="0"/>
                    </a:moveTo>
                    <a:cubicBezTo>
                      <a:pt x="77120" y="0"/>
                      <a:pt x="0" y="275295"/>
                      <a:pt x="0" y="614888"/>
                    </a:cubicBezTo>
                    <a:cubicBezTo>
                      <a:pt x="0" y="954481"/>
                      <a:pt x="77120" y="1229776"/>
                      <a:pt x="172253" y="1229776"/>
                    </a:cubicBezTo>
                    <a:cubicBezTo>
                      <a:pt x="267386" y="1229776"/>
                      <a:pt x="344506" y="954481"/>
                      <a:pt x="344506" y="614888"/>
                    </a:cubicBezTo>
                    <a:cubicBezTo>
                      <a:pt x="344506" y="275295"/>
                      <a:pt x="267386" y="0"/>
                      <a:pt x="172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3"/>
              <p:cNvSpPr txBox="1"/>
              <p:nvPr/>
            </p:nvSpPr>
            <p:spPr>
              <a:xfrm>
                <a:off x="32297" y="96241"/>
                <a:ext cx="279911" cy="1018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184281" y="292235"/>
              <a:ext cx="800016" cy="3586980"/>
              <a:chOff x="0" y="0"/>
              <a:chExt cx="256768" cy="1151254"/>
            </a:xfrm>
          </p:grpSpPr>
          <p:sp>
            <p:nvSpPr>
              <p:cNvPr id="157" name="Google Shape;157;p13"/>
              <p:cNvSpPr/>
              <p:nvPr/>
            </p:nvSpPr>
            <p:spPr>
              <a:xfrm>
                <a:off x="0" y="0"/>
                <a:ext cx="256768" cy="1151254"/>
              </a:xfrm>
              <a:custGeom>
                <a:rect b="b" l="l" r="r" t="t"/>
                <a:pathLst>
                  <a:path extrusionOk="0" h="1151254" w="256768">
                    <a:moveTo>
                      <a:pt x="128384" y="0"/>
                    </a:moveTo>
                    <a:cubicBezTo>
                      <a:pt x="57480" y="0"/>
                      <a:pt x="0" y="257717"/>
                      <a:pt x="0" y="575627"/>
                    </a:cubicBezTo>
                    <a:cubicBezTo>
                      <a:pt x="0" y="893537"/>
                      <a:pt x="57480" y="1151254"/>
                      <a:pt x="128384" y="1151254"/>
                    </a:cubicBezTo>
                    <a:cubicBezTo>
                      <a:pt x="199289" y="1151254"/>
                      <a:pt x="256768" y="893537"/>
                      <a:pt x="256768" y="575627"/>
                    </a:cubicBezTo>
                    <a:cubicBezTo>
                      <a:pt x="256768" y="257717"/>
                      <a:pt x="199289" y="0"/>
                      <a:pt x="128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3"/>
              <p:cNvSpPr txBox="1"/>
              <p:nvPr/>
            </p:nvSpPr>
            <p:spPr>
              <a:xfrm>
                <a:off x="24072" y="69830"/>
                <a:ext cx="208624" cy="973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" name="Google Shape;159;p13"/>
          <p:cNvGrpSpPr/>
          <p:nvPr/>
        </p:nvGrpSpPr>
        <p:grpSpPr>
          <a:xfrm>
            <a:off x="3197692" y="3386848"/>
            <a:ext cx="889285" cy="778124"/>
            <a:chOff x="0" y="0"/>
            <a:chExt cx="1185713" cy="1037499"/>
          </a:xfrm>
        </p:grpSpPr>
        <p:grpSp>
          <p:nvGrpSpPr>
            <p:cNvPr id="160" name="Google Shape;160;p13"/>
            <p:cNvGrpSpPr/>
            <p:nvPr/>
          </p:nvGrpSpPr>
          <p:grpSpPr>
            <a:xfrm rot="10800000">
              <a:off x="0" y="0"/>
              <a:ext cx="1185713" cy="1037499"/>
              <a:chOff x="0" y="0"/>
              <a:chExt cx="812800" cy="711200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2" name="Google Shape;162;p13"/>
              <p:cNvSpPr txBox="1"/>
              <p:nvPr/>
            </p:nvSpPr>
            <p:spPr>
              <a:xfrm>
                <a:off x="127000" y="311150"/>
                <a:ext cx="558800" cy="349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13"/>
            <p:cNvGrpSpPr/>
            <p:nvPr/>
          </p:nvGrpSpPr>
          <p:grpSpPr>
            <a:xfrm rot="10800000">
              <a:off x="264497" y="163298"/>
              <a:ext cx="656720" cy="574630"/>
              <a:chOff x="0" y="0"/>
              <a:chExt cx="812800" cy="711200"/>
            </a:xfrm>
          </p:grpSpPr>
          <p:sp>
            <p:nvSpPr>
              <p:cNvPr id="164" name="Google Shape;164;p1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</p:sp>
          <p:sp>
            <p:nvSpPr>
              <p:cNvPr id="165" name="Google Shape;165;p13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6" name="Google Shape;166;p13"/>
          <p:cNvGrpSpPr/>
          <p:nvPr/>
        </p:nvGrpSpPr>
        <p:grpSpPr>
          <a:xfrm rot="-5400000">
            <a:off x="3059220" y="2296923"/>
            <a:ext cx="704304" cy="769226"/>
            <a:chOff x="1" y="-1"/>
            <a:chExt cx="939072" cy="1025635"/>
          </a:xfrm>
        </p:grpSpPr>
        <p:grpSp>
          <p:nvGrpSpPr>
            <p:cNvPr id="167" name="Google Shape;167;p13"/>
            <p:cNvGrpSpPr/>
            <p:nvPr/>
          </p:nvGrpSpPr>
          <p:grpSpPr>
            <a:xfrm rot="-5400000">
              <a:off x="-43281" y="43281"/>
              <a:ext cx="1025635" cy="939072"/>
              <a:chOff x="0" y="0"/>
              <a:chExt cx="568981" cy="520960"/>
            </a:xfrm>
          </p:grpSpPr>
          <p:sp>
            <p:nvSpPr>
              <p:cNvPr id="168" name="Google Shape;168;p13"/>
              <p:cNvSpPr/>
              <p:nvPr/>
            </p:nvSpPr>
            <p:spPr>
              <a:xfrm>
                <a:off x="0" y="0"/>
                <a:ext cx="568981" cy="520960"/>
              </a:xfrm>
              <a:custGeom>
                <a:rect b="b" l="l" r="r" t="t"/>
                <a:pathLst>
                  <a:path extrusionOk="0" h="520960" w="568981">
                    <a:moveTo>
                      <a:pt x="284491" y="0"/>
                    </a:moveTo>
                    <a:cubicBezTo>
                      <a:pt x="127371" y="0"/>
                      <a:pt x="0" y="116621"/>
                      <a:pt x="0" y="260480"/>
                    </a:cubicBezTo>
                    <a:cubicBezTo>
                      <a:pt x="0" y="404339"/>
                      <a:pt x="127371" y="520960"/>
                      <a:pt x="284491" y="520960"/>
                    </a:cubicBezTo>
                    <a:cubicBezTo>
                      <a:pt x="441611" y="520960"/>
                      <a:pt x="568981" y="404339"/>
                      <a:pt x="568981" y="260480"/>
                    </a:cubicBezTo>
                    <a:cubicBezTo>
                      <a:pt x="568981" y="116621"/>
                      <a:pt x="441611" y="0"/>
                      <a:pt x="2844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3"/>
              <p:cNvSpPr txBox="1"/>
              <p:nvPr/>
            </p:nvSpPr>
            <p:spPr>
              <a:xfrm>
                <a:off x="53342" y="29790"/>
                <a:ext cx="462297" cy="442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3"/>
            <p:cNvGrpSpPr/>
            <p:nvPr/>
          </p:nvGrpSpPr>
          <p:grpSpPr>
            <a:xfrm rot="5400000">
              <a:off x="148137" y="234605"/>
              <a:ext cx="642798" cy="556425"/>
              <a:chOff x="0" y="0"/>
              <a:chExt cx="938970" cy="812800"/>
            </a:xfrm>
          </p:grpSpPr>
          <p:sp>
            <p:nvSpPr>
              <p:cNvPr id="171" name="Google Shape;171;p13"/>
              <p:cNvSpPr/>
              <p:nvPr/>
            </p:nvSpPr>
            <p:spPr>
              <a:xfrm>
                <a:off x="0" y="0"/>
                <a:ext cx="938970" cy="812800"/>
              </a:xfrm>
              <a:custGeom>
                <a:rect b="b" l="l" r="r" t="t"/>
                <a:pathLst>
                  <a:path extrusionOk="0" h="812800" w="938970">
                    <a:moveTo>
                      <a:pt x="469485" y="0"/>
                    </a:moveTo>
                    <a:cubicBezTo>
                      <a:pt x="210196" y="0"/>
                      <a:pt x="0" y="181951"/>
                      <a:pt x="0" y="406400"/>
                    </a:cubicBezTo>
                    <a:cubicBezTo>
                      <a:pt x="0" y="630849"/>
                      <a:pt x="210196" y="812800"/>
                      <a:pt x="469485" y="812800"/>
                    </a:cubicBezTo>
                    <a:cubicBezTo>
                      <a:pt x="728774" y="812800"/>
                      <a:pt x="938970" y="630849"/>
                      <a:pt x="938970" y="406400"/>
                    </a:cubicBezTo>
                    <a:cubicBezTo>
                      <a:pt x="938970" y="181951"/>
                      <a:pt x="728774" y="0"/>
                      <a:pt x="469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88028" y="38100"/>
                <a:ext cx="762913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4550" lIns="44550" spcFirstLastPara="1" rIns="44550" wrap="square" tIns="4455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13"/>
            <p:cNvGrpSpPr/>
            <p:nvPr/>
          </p:nvGrpSpPr>
          <p:grpSpPr>
            <a:xfrm rot="5400000">
              <a:off x="191324" y="401467"/>
              <a:ext cx="321399" cy="321399"/>
              <a:chOff x="0" y="0"/>
              <a:chExt cx="812800" cy="812800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4550" lIns="44550" spcFirstLastPara="1" rIns="44550" wrap="square" tIns="4455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Google Shape;176;p13"/>
          <p:cNvGrpSpPr/>
          <p:nvPr/>
        </p:nvGrpSpPr>
        <p:grpSpPr>
          <a:xfrm>
            <a:off x="2245712" y="4898397"/>
            <a:ext cx="1547540" cy="1096681"/>
            <a:chOff x="0" y="0"/>
            <a:chExt cx="2063386" cy="1462241"/>
          </a:xfrm>
        </p:grpSpPr>
        <p:grpSp>
          <p:nvGrpSpPr>
            <p:cNvPr id="177" name="Google Shape;177;p13"/>
            <p:cNvGrpSpPr/>
            <p:nvPr/>
          </p:nvGrpSpPr>
          <p:grpSpPr>
            <a:xfrm>
              <a:off x="0" y="0"/>
              <a:ext cx="2063386" cy="1462241"/>
              <a:chOff x="0" y="0"/>
              <a:chExt cx="796357" cy="564347"/>
            </a:xfrm>
          </p:grpSpPr>
          <p:sp>
            <p:nvSpPr>
              <p:cNvPr id="178" name="Google Shape;178;p13"/>
              <p:cNvSpPr/>
              <p:nvPr/>
            </p:nvSpPr>
            <p:spPr>
              <a:xfrm>
                <a:off x="0" y="0"/>
                <a:ext cx="796357" cy="564347"/>
              </a:xfrm>
              <a:custGeom>
                <a:rect b="b" l="l" r="r" t="t"/>
                <a:pathLst>
                  <a:path extrusionOk="0" h="564347" w="796357">
                    <a:moveTo>
                      <a:pt x="398178" y="0"/>
                    </a:moveTo>
                    <a:cubicBezTo>
                      <a:pt x="178271" y="0"/>
                      <a:pt x="0" y="126333"/>
                      <a:pt x="0" y="282173"/>
                    </a:cubicBezTo>
                    <a:cubicBezTo>
                      <a:pt x="0" y="438013"/>
                      <a:pt x="178271" y="564347"/>
                      <a:pt x="398178" y="564347"/>
                    </a:cubicBezTo>
                    <a:cubicBezTo>
                      <a:pt x="618086" y="564347"/>
                      <a:pt x="796357" y="438013"/>
                      <a:pt x="796357" y="282173"/>
                    </a:cubicBezTo>
                    <a:cubicBezTo>
                      <a:pt x="796357" y="126333"/>
                      <a:pt x="618086" y="0"/>
                      <a:pt x="398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74658" y="33857"/>
                <a:ext cx="647040" cy="477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13"/>
            <p:cNvGrpSpPr/>
            <p:nvPr/>
          </p:nvGrpSpPr>
          <p:grpSpPr>
            <a:xfrm>
              <a:off x="174256" y="185629"/>
              <a:ext cx="1714875" cy="1083413"/>
              <a:chOff x="0" y="-2660"/>
              <a:chExt cx="602565" cy="380685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0" y="0"/>
                <a:ext cx="602565" cy="378025"/>
              </a:xfrm>
              <a:custGeom>
                <a:rect b="b" l="l" r="r" t="t"/>
                <a:pathLst>
                  <a:path extrusionOk="0" h="378025" w="602565">
                    <a:moveTo>
                      <a:pt x="301282" y="0"/>
                    </a:moveTo>
                    <a:cubicBezTo>
                      <a:pt x="134889" y="0"/>
                      <a:pt x="0" y="84624"/>
                      <a:pt x="0" y="189012"/>
                    </a:cubicBezTo>
                    <a:cubicBezTo>
                      <a:pt x="0" y="293401"/>
                      <a:pt x="134889" y="378025"/>
                      <a:pt x="301282" y="378025"/>
                    </a:cubicBezTo>
                    <a:cubicBezTo>
                      <a:pt x="467676" y="378025"/>
                      <a:pt x="602565" y="293401"/>
                      <a:pt x="602565" y="189012"/>
                    </a:cubicBezTo>
                    <a:cubicBezTo>
                      <a:pt x="602565" y="84624"/>
                      <a:pt x="467676" y="0"/>
                      <a:pt x="301282" y="0"/>
                    </a:cubicBezTo>
                    <a:close/>
                  </a:path>
                </a:pathLst>
              </a:custGeom>
              <a:solidFill>
                <a:srgbClr val="FCD6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56490" y="-2660"/>
                <a:ext cx="489584" cy="345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" name="Google Shape;183;p13"/>
          <p:cNvGrpSpPr/>
          <p:nvPr/>
        </p:nvGrpSpPr>
        <p:grpSpPr>
          <a:xfrm>
            <a:off x="531040" y="4898397"/>
            <a:ext cx="1547540" cy="1096681"/>
            <a:chOff x="0" y="0"/>
            <a:chExt cx="2063386" cy="1462241"/>
          </a:xfrm>
        </p:grpSpPr>
        <p:grpSp>
          <p:nvGrpSpPr>
            <p:cNvPr id="184" name="Google Shape;184;p13"/>
            <p:cNvGrpSpPr/>
            <p:nvPr/>
          </p:nvGrpSpPr>
          <p:grpSpPr>
            <a:xfrm>
              <a:off x="0" y="0"/>
              <a:ext cx="2063386" cy="1462241"/>
              <a:chOff x="0" y="0"/>
              <a:chExt cx="796357" cy="564347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0" y="0"/>
                <a:ext cx="796357" cy="564347"/>
              </a:xfrm>
              <a:custGeom>
                <a:rect b="b" l="l" r="r" t="t"/>
                <a:pathLst>
                  <a:path extrusionOk="0" h="564347" w="796357">
                    <a:moveTo>
                      <a:pt x="398178" y="0"/>
                    </a:moveTo>
                    <a:cubicBezTo>
                      <a:pt x="178271" y="0"/>
                      <a:pt x="0" y="126333"/>
                      <a:pt x="0" y="282173"/>
                    </a:cubicBezTo>
                    <a:cubicBezTo>
                      <a:pt x="0" y="438013"/>
                      <a:pt x="178271" y="564347"/>
                      <a:pt x="398178" y="564347"/>
                    </a:cubicBezTo>
                    <a:cubicBezTo>
                      <a:pt x="618086" y="564347"/>
                      <a:pt x="796357" y="438013"/>
                      <a:pt x="796357" y="282173"/>
                    </a:cubicBezTo>
                    <a:cubicBezTo>
                      <a:pt x="796357" y="126333"/>
                      <a:pt x="618086" y="0"/>
                      <a:pt x="398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28575">
                <a:solidFill>
                  <a:srgbClr val="C1BCBC"/>
                </a:solidFill>
                <a:prstDash val="dash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3"/>
              <p:cNvSpPr txBox="1"/>
              <p:nvPr/>
            </p:nvSpPr>
            <p:spPr>
              <a:xfrm>
                <a:off x="74658" y="33857"/>
                <a:ext cx="647040" cy="477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12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3"/>
            <p:cNvGrpSpPr/>
            <p:nvPr/>
          </p:nvGrpSpPr>
          <p:grpSpPr>
            <a:xfrm>
              <a:off x="174256" y="185629"/>
              <a:ext cx="1714875" cy="1083413"/>
              <a:chOff x="0" y="-2660"/>
              <a:chExt cx="602565" cy="380685"/>
            </a:xfrm>
          </p:grpSpPr>
          <p:sp>
            <p:nvSpPr>
              <p:cNvPr id="188" name="Google Shape;188;p13"/>
              <p:cNvSpPr/>
              <p:nvPr/>
            </p:nvSpPr>
            <p:spPr>
              <a:xfrm>
                <a:off x="0" y="0"/>
                <a:ext cx="602565" cy="378025"/>
              </a:xfrm>
              <a:custGeom>
                <a:rect b="b" l="l" r="r" t="t"/>
                <a:pathLst>
                  <a:path extrusionOk="0" h="378025" w="602565">
                    <a:moveTo>
                      <a:pt x="301282" y="0"/>
                    </a:moveTo>
                    <a:cubicBezTo>
                      <a:pt x="134889" y="0"/>
                      <a:pt x="0" y="84624"/>
                      <a:pt x="0" y="189012"/>
                    </a:cubicBezTo>
                    <a:cubicBezTo>
                      <a:pt x="0" y="293401"/>
                      <a:pt x="134889" y="378025"/>
                      <a:pt x="301282" y="378025"/>
                    </a:cubicBezTo>
                    <a:cubicBezTo>
                      <a:pt x="467676" y="378025"/>
                      <a:pt x="602565" y="293401"/>
                      <a:pt x="602565" y="189012"/>
                    </a:cubicBezTo>
                    <a:cubicBezTo>
                      <a:pt x="602565" y="84624"/>
                      <a:pt x="467676" y="0"/>
                      <a:pt x="301282" y="0"/>
                    </a:cubicBezTo>
                    <a:close/>
                  </a:path>
                </a:pathLst>
              </a:custGeom>
              <a:solidFill>
                <a:srgbClr val="FCD6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3"/>
              <p:cNvSpPr txBox="1"/>
              <p:nvPr/>
            </p:nvSpPr>
            <p:spPr>
              <a:xfrm>
                <a:off x="56490" y="-2660"/>
                <a:ext cx="489584" cy="345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0" name="Google Shape;190;p13"/>
          <p:cNvSpPr/>
          <p:nvPr/>
        </p:nvSpPr>
        <p:spPr>
          <a:xfrm rot="1031921">
            <a:off x="5887309" y="3201050"/>
            <a:ext cx="212127" cy="151188"/>
          </a:xfrm>
          <a:custGeom>
            <a:rect b="b" l="l" r="r" t="t"/>
            <a:pathLst>
              <a:path extrusionOk="0" h="151188" w="212127">
                <a:moveTo>
                  <a:pt x="0" y="0"/>
                </a:moveTo>
                <a:lnTo>
                  <a:pt x="212127" y="0"/>
                </a:lnTo>
                <a:lnTo>
                  <a:pt x="212127" y="151189"/>
                </a:lnTo>
                <a:lnTo>
                  <a:pt x="0" y="151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3"/>
          <p:cNvSpPr txBox="1"/>
          <p:nvPr/>
        </p:nvSpPr>
        <p:spPr>
          <a:xfrm>
            <a:off x="627358" y="368966"/>
            <a:ext cx="4288520" cy="649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9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Build Your Own Penguin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627358" y="1242356"/>
            <a:ext cx="4288520" cy="6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Cut out the pieces. Glue them</a:t>
            </a:r>
            <a:endParaRPr/>
          </a:p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together to make your own penguin.</a:t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 rot="-7931952">
            <a:off x="3570243" y="6788494"/>
            <a:ext cx="190713" cy="135926"/>
          </a:xfrm>
          <a:custGeom>
            <a:rect b="b" l="l" r="r" t="t"/>
            <a:pathLst>
              <a:path extrusionOk="0" h="135926" w="190713">
                <a:moveTo>
                  <a:pt x="0" y="0"/>
                </a:moveTo>
                <a:lnTo>
                  <a:pt x="190713" y="0"/>
                </a:lnTo>
                <a:lnTo>
                  <a:pt x="190713" y="135926"/>
                </a:lnTo>
                <a:lnTo>
                  <a:pt x="0" y="135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4" name="Google Shape;194;p13"/>
          <p:cNvGrpSpPr/>
          <p:nvPr/>
        </p:nvGrpSpPr>
        <p:grpSpPr>
          <a:xfrm rot="10800000">
            <a:off x="4016813" y="2297242"/>
            <a:ext cx="769226" cy="704304"/>
            <a:chOff x="0" y="0"/>
            <a:chExt cx="568981" cy="520960"/>
          </a:xfrm>
        </p:grpSpPr>
        <p:sp>
          <p:nvSpPr>
            <p:cNvPr id="195" name="Google Shape;195;p13"/>
            <p:cNvSpPr/>
            <p:nvPr/>
          </p:nvSpPr>
          <p:spPr>
            <a:xfrm>
              <a:off x="0" y="0"/>
              <a:ext cx="568981" cy="520960"/>
            </a:xfrm>
            <a:custGeom>
              <a:rect b="b" l="l" r="r" t="t"/>
              <a:pathLst>
                <a:path extrusionOk="0" h="520960" w="568981">
                  <a:moveTo>
                    <a:pt x="284491" y="0"/>
                  </a:moveTo>
                  <a:cubicBezTo>
                    <a:pt x="127371" y="0"/>
                    <a:pt x="0" y="116621"/>
                    <a:pt x="0" y="260480"/>
                  </a:cubicBezTo>
                  <a:cubicBezTo>
                    <a:pt x="0" y="404339"/>
                    <a:pt x="127371" y="520960"/>
                    <a:pt x="284491" y="520960"/>
                  </a:cubicBezTo>
                  <a:cubicBezTo>
                    <a:pt x="441611" y="520960"/>
                    <a:pt x="568981" y="404339"/>
                    <a:pt x="568981" y="260480"/>
                  </a:cubicBezTo>
                  <a:cubicBezTo>
                    <a:pt x="568981" y="116621"/>
                    <a:pt x="441611" y="0"/>
                    <a:pt x="284491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C1BCBC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53342" y="29790"/>
              <a:ext cx="462297" cy="442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1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3"/>
          <p:cNvGrpSpPr/>
          <p:nvPr/>
        </p:nvGrpSpPr>
        <p:grpSpPr>
          <a:xfrm rot="-5400000">
            <a:off x="4192766" y="2408345"/>
            <a:ext cx="417319" cy="482098"/>
            <a:chOff x="-1" y="1"/>
            <a:chExt cx="556425" cy="642798"/>
          </a:xfrm>
        </p:grpSpPr>
        <p:grpSp>
          <p:nvGrpSpPr>
            <p:cNvPr id="198" name="Google Shape;198;p13"/>
            <p:cNvGrpSpPr/>
            <p:nvPr/>
          </p:nvGrpSpPr>
          <p:grpSpPr>
            <a:xfrm rot="5400000">
              <a:off x="-43187" y="43187"/>
              <a:ext cx="642798" cy="556425"/>
              <a:chOff x="0" y="0"/>
              <a:chExt cx="938970" cy="812800"/>
            </a:xfrm>
          </p:grpSpPr>
          <p:sp>
            <p:nvSpPr>
              <p:cNvPr id="199" name="Google Shape;199;p13"/>
              <p:cNvSpPr/>
              <p:nvPr/>
            </p:nvSpPr>
            <p:spPr>
              <a:xfrm>
                <a:off x="0" y="0"/>
                <a:ext cx="938970" cy="812800"/>
              </a:xfrm>
              <a:custGeom>
                <a:rect b="b" l="l" r="r" t="t"/>
                <a:pathLst>
                  <a:path extrusionOk="0" h="812800" w="938970">
                    <a:moveTo>
                      <a:pt x="469485" y="0"/>
                    </a:moveTo>
                    <a:cubicBezTo>
                      <a:pt x="210196" y="0"/>
                      <a:pt x="0" y="181951"/>
                      <a:pt x="0" y="406400"/>
                    </a:cubicBezTo>
                    <a:cubicBezTo>
                      <a:pt x="0" y="630849"/>
                      <a:pt x="210196" y="812800"/>
                      <a:pt x="469485" y="812800"/>
                    </a:cubicBezTo>
                    <a:cubicBezTo>
                      <a:pt x="728774" y="812800"/>
                      <a:pt x="938970" y="630849"/>
                      <a:pt x="938970" y="406400"/>
                    </a:cubicBezTo>
                    <a:cubicBezTo>
                      <a:pt x="938970" y="181951"/>
                      <a:pt x="728774" y="0"/>
                      <a:pt x="469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 cmpd="sng" w="1905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3"/>
              <p:cNvSpPr txBox="1"/>
              <p:nvPr/>
            </p:nvSpPr>
            <p:spPr>
              <a:xfrm>
                <a:off x="88028" y="38100"/>
                <a:ext cx="762913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4550" lIns="44550" spcFirstLastPara="1" rIns="44550" wrap="square" tIns="4455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 rot="5400000">
              <a:off x="0" y="210048"/>
              <a:ext cx="321399" cy="321399"/>
              <a:chOff x="0" y="0"/>
              <a:chExt cx="812800" cy="812800"/>
            </a:xfrm>
          </p:grpSpPr>
          <p:sp>
            <p:nvSpPr>
              <p:cNvPr id="202" name="Google Shape;20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4550" lIns="44550" spcFirstLastPara="1" rIns="44550" wrap="square" tIns="44550">
                <a:noAutofit/>
              </a:bodyPr>
              <a:lstStyle/>
              <a:p>
                <a:pPr indent="0" lvl="0" marL="0" marR="0" rtl="0" algn="ctr">
                  <a:lnSpc>
                    <a:spcPct val="12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68" l="-56902" r="-56904" t="-1068"/>
            </a:stretch>
          </a:blipFill>
          <a:ln>
            <a:noFill/>
          </a:ln>
        </p:spPr>
      </p:sp>
      <p:grpSp>
        <p:nvGrpSpPr>
          <p:cNvPr id="209" name="Google Shape;209;p14"/>
          <p:cNvGrpSpPr/>
          <p:nvPr/>
        </p:nvGrpSpPr>
        <p:grpSpPr>
          <a:xfrm>
            <a:off x="671316" y="1422017"/>
            <a:ext cx="6217368" cy="7675906"/>
            <a:chOff x="0" y="-38100"/>
            <a:chExt cx="2228164" cy="2750872"/>
          </a:xfrm>
        </p:grpSpPr>
        <p:sp>
          <p:nvSpPr>
            <p:cNvPr id="210" name="Google Shape;210;p14"/>
            <p:cNvSpPr/>
            <p:nvPr/>
          </p:nvSpPr>
          <p:spPr>
            <a:xfrm>
              <a:off x="0" y="0"/>
              <a:ext cx="2228164" cy="2712772"/>
            </a:xfrm>
            <a:custGeom>
              <a:rect b="b" l="l" r="r" t="t"/>
              <a:pathLst>
                <a:path extrusionOk="0" h="2712772" w="2228164">
                  <a:moveTo>
                    <a:pt x="0" y="0"/>
                  </a:moveTo>
                  <a:lnTo>
                    <a:pt x="2228164" y="0"/>
                  </a:lnTo>
                  <a:lnTo>
                    <a:pt x="2228164" y="2712772"/>
                  </a:lnTo>
                  <a:lnTo>
                    <a:pt x="0" y="27127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1" name="Google Shape;211;p14"/>
            <p:cNvSpPr txBox="1"/>
            <p:nvPr/>
          </p:nvSpPr>
          <p:spPr>
            <a:xfrm>
              <a:off x="0" y="-38100"/>
              <a:ext cx="2228164" cy="2750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2025660" y="9234609"/>
            <a:ext cx="3508681" cy="974566"/>
            <a:chOff x="0" y="-38100"/>
            <a:chExt cx="1257432" cy="349263"/>
          </a:xfrm>
        </p:grpSpPr>
        <p:sp>
          <p:nvSpPr>
            <p:cNvPr id="213" name="Google Shape;213;p14"/>
            <p:cNvSpPr/>
            <p:nvPr/>
          </p:nvSpPr>
          <p:spPr>
            <a:xfrm>
              <a:off x="0" y="0"/>
              <a:ext cx="1257432" cy="311163"/>
            </a:xfrm>
            <a:custGeom>
              <a:rect b="b" l="l" r="r" t="t"/>
              <a:pathLst>
                <a:path extrusionOk="0" h="311163" w="1257432">
                  <a:moveTo>
                    <a:pt x="0" y="0"/>
                  </a:moveTo>
                  <a:lnTo>
                    <a:pt x="1257432" y="0"/>
                  </a:lnTo>
                  <a:lnTo>
                    <a:pt x="1257432" y="311163"/>
                  </a:lnTo>
                  <a:lnTo>
                    <a:pt x="0" y="311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4" name="Google Shape;214;p14"/>
            <p:cNvSpPr txBox="1"/>
            <p:nvPr/>
          </p:nvSpPr>
          <p:spPr>
            <a:xfrm>
              <a:off x="0" y="-38100"/>
              <a:ext cx="1257432" cy="349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4"/>
          <p:cNvSpPr txBox="1"/>
          <p:nvPr/>
        </p:nvSpPr>
        <p:spPr>
          <a:xfrm>
            <a:off x="671316" y="349581"/>
            <a:ext cx="6217368" cy="863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Build Your Own Penguin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3061078" y="4885820"/>
            <a:ext cx="1437845" cy="407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Paste your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penguin here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2338549" y="9586126"/>
            <a:ext cx="2882902" cy="339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Penguin’s name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5"/>
          <p:cNvGrpSpPr/>
          <p:nvPr/>
        </p:nvGrpSpPr>
        <p:grpSpPr>
          <a:xfrm>
            <a:off x="2608675" y="3178979"/>
            <a:ext cx="2342650" cy="2342650"/>
            <a:chOff x="0" y="0"/>
            <a:chExt cx="812800" cy="812800"/>
          </a:xfrm>
        </p:grpSpPr>
        <p:sp>
          <p:nvSpPr>
            <p:cNvPr id="223" name="Google Shape;22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5"/>
          <p:cNvGrpSpPr/>
          <p:nvPr/>
        </p:nvGrpSpPr>
        <p:grpSpPr>
          <a:xfrm>
            <a:off x="1875449" y="5247888"/>
            <a:ext cx="3809102" cy="4130018"/>
            <a:chOff x="0" y="0"/>
            <a:chExt cx="1429695" cy="1550147"/>
          </a:xfrm>
        </p:grpSpPr>
        <p:sp>
          <p:nvSpPr>
            <p:cNvPr id="226" name="Google Shape;226;p15"/>
            <p:cNvSpPr/>
            <p:nvPr/>
          </p:nvSpPr>
          <p:spPr>
            <a:xfrm>
              <a:off x="0" y="0"/>
              <a:ext cx="1429695" cy="1550147"/>
            </a:xfrm>
            <a:custGeom>
              <a:rect b="b" l="l" r="r" t="t"/>
              <a:pathLst>
                <a:path extrusionOk="0" h="1550147" w="1429695">
                  <a:moveTo>
                    <a:pt x="714848" y="0"/>
                  </a:moveTo>
                  <a:cubicBezTo>
                    <a:pt x="320048" y="0"/>
                    <a:pt x="0" y="347012"/>
                    <a:pt x="0" y="775073"/>
                  </a:cubicBezTo>
                  <a:cubicBezTo>
                    <a:pt x="0" y="1203134"/>
                    <a:pt x="320048" y="1550147"/>
                    <a:pt x="714848" y="1550147"/>
                  </a:cubicBezTo>
                  <a:cubicBezTo>
                    <a:pt x="1109647" y="1550147"/>
                    <a:pt x="1429695" y="1203134"/>
                    <a:pt x="1429695" y="775073"/>
                  </a:cubicBezTo>
                  <a:cubicBezTo>
                    <a:pt x="1429695" y="347012"/>
                    <a:pt x="1109647" y="0"/>
                    <a:pt x="7148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134034" y="107226"/>
              <a:ext cx="1161627" cy="1297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5"/>
          <p:cNvGrpSpPr/>
          <p:nvPr/>
        </p:nvGrpSpPr>
        <p:grpSpPr>
          <a:xfrm>
            <a:off x="2326883" y="5521629"/>
            <a:ext cx="2906235" cy="3582536"/>
            <a:chOff x="0" y="0"/>
            <a:chExt cx="1090816" cy="1344657"/>
          </a:xfrm>
        </p:grpSpPr>
        <p:sp>
          <p:nvSpPr>
            <p:cNvPr id="229" name="Google Shape;229;p15"/>
            <p:cNvSpPr/>
            <p:nvPr/>
          </p:nvSpPr>
          <p:spPr>
            <a:xfrm>
              <a:off x="0" y="0"/>
              <a:ext cx="1090816" cy="1344657"/>
            </a:xfrm>
            <a:custGeom>
              <a:rect b="b" l="l" r="r" t="t"/>
              <a:pathLst>
                <a:path extrusionOk="0" h="1344657" w="1090816">
                  <a:moveTo>
                    <a:pt x="545408" y="0"/>
                  </a:moveTo>
                  <a:cubicBezTo>
                    <a:pt x="244187" y="0"/>
                    <a:pt x="0" y="301012"/>
                    <a:pt x="0" y="672328"/>
                  </a:cubicBezTo>
                  <a:cubicBezTo>
                    <a:pt x="0" y="1043645"/>
                    <a:pt x="244187" y="1344657"/>
                    <a:pt x="545408" y="1344657"/>
                  </a:cubicBezTo>
                  <a:cubicBezTo>
                    <a:pt x="846628" y="1344657"/>
                    <a:pt x="1090816" y="1043645"/>
                    <a:pt x="1090816" y="672328"/>
                  </a:cubicBezTo>
                  <a:cubicBezTo>
                    <a:pt x="1090816" y="301012"/>
                    <a:pt x="846628" y="0"/>
                    <a:pt x="545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102264" y="87962"/>
              <a:ext cx="886288" cy="1130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5"/>
          <p:cNvGrpSpPr/>
          <p:nvPr/>
        </p:nvGrpSpPr>
        <p:grpSpPr>
          <a:xfrm rot="3064552">
            <a:off x="1709146" y="4643867"/>
            <a:ext cx="684101" cy="3067259"/>
            <a:chOff x="0" y="0"/>
            <a:chExt cx="256768" cy="1151254"/>
          </a:xfrm>
        </p:grpSpPr>
        <p:sp>
          <p:nvSpPr>
            <p:cNvPr id="232" name="Google Shape;232;p15"/>
            <p:cNvSpPr/>
            <p:nvPr/>
          </p:nvSpPr>
          <p:spPr>
            <a:xfrm>
              <a:off x="0" y="0"/>
              <a:ext cx="256768" cy="1151254"/>
            </a:xfrm>
            <a:custGeom>
              <a:rect b="b" l="l" r="r" t="t"/>
              <a:pathLst>
                <a:path extrusionOk="0" h="1151254" w="256768">
                  <a:moveTo>
                    <a:pt x="128384" y="0"/>
                  </a:moveTo>
                  <a:cubicBezTo>
                    <a:pt x="57480" y="0"/>
                    <a:pt x="0" y="257717"/>
                    <a:pt x="0" y="575627"/>
                  </a:cubicBezTo>
                  <a:cubicBezTo>
                    <a:pt x="0" y="893537"/>
                    <a:pt x="57480" y="1151254"/>
                    <a:pt x="128384" y="1151254"/>
                  </a:cubicBezTo>
                  <a:cubicBezTo>
                    <a:pt x="199289" y="1151254"/>
                    <a:pt x="256768" y="893537"/>
                    <a:pt x="256768" y="575627"/>
                  </a:cubicBezTo>
                  <a:cubicBezTo>
                    <a:pt x="256768" y="257717"/>
                    <a:pt x="199289" y="0"/>
                    <a:pt x="128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5"/>
            <p:cNvSpPr txBox="1"/>
            <p:nvPr/>
          </p:nvSpPr>
          <p:spPr>
            <a:xfrm>
              <a:off x="24072" y="69830"/>
              <a:ext cx="208624" cy="97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5"/>
          <p:cNvGrpSpPr/>
          <p:nvPr/>
        </p:nvGrpSpPr>
        <p:grpSpPr>
          <a:xfrm rot="-3037840">
            <a:off x="5172215" y="4636303"/>
            <a:ext cx="684101" cy="3067259"/>
            <a:chOff x="0" y="0"/>
            <a:chExt cx="256768" cy="1151254"/>
          </a:xfrm>
        </p:grpSpPr>
        <p:sp>
          <p:nvSpPr>
            <p:cNvPr id="235" name="Google Shape;235;p15"/>
            <p:cNvSpPr/>
            <p:nvPr/>
          </p:nvSpPr>
          <p:spPr>
            <a:xfrm>
              <a:off x="0" y="0"/>
              <a:ext cx="256768" cy="1151254"/>
            </a:xfrm>
            <a:custGeom>
              <a:rect b="b" l="l" r="r" t="t"/>
              <a:pathLst>
                <a:path extrusionOk="0" h="1151254" w="256768">
                  <a:moveTo>
                    <a:pt x="128384" y="0"/>
                  </a:moveTo>
                  <a:cubicBezTo>
                    <a:pt x="57480" y="0"/>
                    <a:pt x="0" y="257717"/>
                    <a:pt x="0" y="575627"/>
                  </a:cubicBezTo>
                  <a:cubicBezTo>
                    <a:pt x="0" y="893537"/>
                    <a:pt x="57480" y="1151254"/>
                    <a:pt x="128384" y="1151254"/>
                  </a:cubicBezTo>
                  <a:cubicBezTo>
                    <a:pt x="199289" y="1151254"/>
                    <a:pt x="256768" y="893537"/>
                    <a:pt x="256768" y="575627"/>
                  </a:cubicBezTo>
                  <a:cubicBezTo>
                    <a:pt x="256768" y="257717"/>
                    <a:pt x="199289" y="0"/>
                    <a:pt x="1283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5"/>
            <p:cNvSpPr txBox="1"/>
            <p:nvPr/>
          </p:nvSpPr>
          <p:spPr>
            <a:xfrm>
              <a:off x="24072" y="69830"/>
              <a:ext cx="208624" cy="973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5"/>
          <p:cNvGrpSpPr/>
          <p:nvPr/>
        </p:nvGrpSpPr>
        <p:grpSpPr>
          <a:xfrm rot="10800000">
            <a:off x="3499217" y="4478270"/>
            <a:ext cx="561567" cy="491371"/>
            <a:chOff x="0" y="0"/>
            <a:chExt cx="812800" cy="711200"/>
          </a:xfrm>
        </p:grpSpPr>
        <p:sp>
          <p:nvSpPr>
            <p:cNvPr id="238" name="Google Shape;238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D7843"/>
            </a:solidFill>
            <a:ln>
              <a:noFill/>
            </a:ln>
          </p:spPr>
        </p:sp>
        <p:sp>
          <p:nvSpPr>
            <p:cNvPr id="239" name="Google Shape;239;p1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3059108" y="3874500"/>
            <a:ext cx="549662" cy="475804"/>
            <a:chOff x="0" y="0"/>
            <a:chExt cx="938970" cy="812800"/>
          </a:xfrm>
        </p:grpSpPr>
        <p:sp>
          <p:nvSpPr>
            <p:cNvPr id="241" name="Google Shape;241;p15"/>
            <p:cNvSpPr/>
            <p:nvPr/>
          </p:nvSpPr>
          <p:spPr>
            <a:xfrm>
              <a:off x="0" y="0"/>
              <a:ext cx="938970" cy="812800"/>
            </a:xfrm>
            <a:custGeom>
              <a:rect b="b" l="l" r="r" t="t"/>
              <a:pathLst>
                <a:path extrusionOk="0" h="812800" w="938970">
                  <a:moveTo>
                    <a:pt x="469485" y="0"/>
                  </a:moveTo>
                  <a:cubicBezTo>
                    <a:pt x="210196" y="0"/>
                    <a:pt x="0" y="181951"/>
                    <a:pt x="0" y="406400"/>
                  </a:cubicBezTo>
                  <a:cubicBezTo>
                    <a:pt x="0" y="630849"/>
                    <a:pt x="210196" y="812800"/>
                    <a:pt x="469485" y="812800"/>
                  </a:cubicBezTo>
                  <a:cubicBezTo>
                    <a:pt x="728774" y="812800"/>
                    <a:pt x="938970" y="630849"/>
                    <a:pt x="938970" y="406400"/>
                  </a:cubicBezTo>
                  <a:cubicBezTo>
                    <a:pt x="938970" y="181951"/>
                    <a:pt x="728774" y="0"/>
                    <a:pt x="4694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 txBox="1"/>
            <p:nvPr/>
          </p:nvSpPr>
          <p:spPr>
            <a:xfrm>
              <a:off x="88028" y="38100"/>
              <a:ext cx="762913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5"/>
          <p:cNvGrpSpPr/>
          <p:nvPr/>
        </p:nvGrpSpPr>
        <p:grpSpPr>
          <a:xfrm>
            <a:off x="3913128" y="3874500"/>
            <a:ext cx="549662" cy="475804"/>
            <a:chOff x="0" y="0"/>
            <a:chExt cx="938970" cy="812800"/>
          </a:xfrm>
        </p:grpSpPr>
        <p:sp>
          <p:nvSpPr>
            <p:cNvPr id="244" name="Google Shape;244;p15"/>
            <p:cNvSpPr/>
            <p:nvPr/>
          </p:nvSpPr>
          <p:spPr>
            <a:xfrm>
              <a:off x="0" y="0"/>
              <a:ext cx="938970" cy="812800"/>
            </a:xfrm>
            <a:custGeom>
              <a:rect b="b" l="l" r="r" t="t"/>
              <a:pathLst>
                <a:path extrusionOk="0" h="812800" w="938970">
                  <a:moveTo>
                    <a:pt x="469485" y="0"/>
                  </a:moveTo>
                  <a:cubicBezTo>
                    <a:pt x="210196" y="0"/>
                    <a:pt x="0" y="181951"/>
                    <a:pt x="0" y="406400"/>
                  </a:cubicBezTo>
                  <a:cubicBezTo>
                    <a:pt x="0" y="630849"/>
                    <a:pt x="210196" y="812800"/>
                    <a:pt x="469485" y="812800"/>
                  </a:cubicBezTo>
                  <a:cubicBezTo>
                    <a:pt x="728774" y="812800"/>
                    <a:pt x="938970" y="630849"/>
                    <a:pt x="938970" y="406400"/>
                  </a:cubicBezTo>
                  <a:cubicBezTo>
                    <a:pt x="938970" y="181951"/>
                    <a:pt x="728774" y="0"/>
                    <a:pt x="4694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88028" y="38100"/>
              <a:ext cx="762913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5"/>
          <p:cNvGrpSpPr/>
          <p:nvPr/>
        </p:nvGrpSpPr>
        <p:grpSpPr>
          <a:xfrm>
            <a:off x="3238722" y="4075473"/>
            <a:ext cx="274831" cy="274831"/>
            <a:chOff x="0" y="0"/>
            <a:chExt cx="812800" cy="812800"/>
          </a:xfrm>
        </p:grpSpPr>
        <p:sp>
          <p:nvSpPr>
            <p:cNvPr id="247" name="Google Shape;24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5"/>
          <p:cNvGrpSpPr/>
          <p:nvPr/>
        </p:nvGrpSpPr>
        <p:grpSpPr>
          <a:xfrm>
            <a:off x="4075120" y="4075473"/>
            <a:ext cx="274831" cy="274831"/>
            <a:chOff x="0" y="0"/>
            <a:chExt cx="812800" cy="812800"/>
          </a:xfrm>
        </p:grpSpPr>
        <p:sp>
          <p:nvSpPr>
            <p:cNvPr id="250" name="Google Shape;25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2189117" y="8788586"/>
            <a:ext cx="1466405" cy="926436"/>
            <a:chOff x="0" y="-2660"/>
            <a:chExt cx="602565" cy="380685"/>
          </a:xfrm>
        </p:grpSpPr>
        <p:sp>
          <p:nvSpPr>
            <p:cNvPr id="253" name="Google Shape;253;p15"/>
            <p:cNvSpPr/>
            <p:nvPr/>
          </p:nvSpPr>
          <p:spPr>
            <a:xfrm>
              <a:off x="0" y="0"/>
              <a:ext cx="602565" cy="378025"/>
            </a:xfrm>
            <a:custGeom>
              <a:rect b="b" l="l" r="r" t="t"/>
              <a:pathLst>
                <a:path extrusionOk="0" h="378025" w="602565">
                  <a:moveTo>
                    <a:pt x="301282" y="0"/>
                  </a:moveTo>
                  <a:cubicBezTo>
                    <a:pt x="134889" y="0"/>
                    <a:pt x="0" y="84624"/>
                    <a:pt x="0" y="189012"/>
                  </a:cubicBezTo>
                  <a:cubicBezTo>
                    <a:pt x="0" y="293401"/>
                    <a:pt x="134889" y="378025"/>
                    <a:pt x="301282" y="378025"/>
                  </a:cubicBezTo>
                  <a:cubicBezTo>
                    <a:pt x="467676" y="378025"/>
                    <a:pt x="602565" y="293401"/>
                    <a:pt x="602565" y="189012"/>
                  </a:cubicBezTo>
                  <a:cubicBezTo>
                    <a:pt x="602565" y="84624"/>
                    <a:pt x="467676" y="0"/>
                    <a:pt x="301282" y="0"/>
                  </a:cubicBezTo>
                  <a:close/>
                </a:path>
              </a:pathLst>
            </a:custGeom>
            <a:solidFill>
              <a:srgbClr val="FCD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56490" y="-2660"/>
              <a:ext cx="489584" cy="345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5"/>
          <p:cNvGrpSpPr/>
          <p:nvPr/>
        </p:nvGrpSpPr>
        <p:grpSpPr>
          <a:xfrm>
            <a:off x="3904478" y="8788586"/>
            <a:ext cx="1466405" cy="926436"/>
            <a:chOff x="0" y="-2660"/>
            <a:chExt cx="602565" cy="380685"/>
          </a:xfrm>
        </p:grpSpPr>
        <p:sp>
          <p:nvSpPr>
            <p:cNvPr id="256" name="Google Shape;256;p15"/>
            <p:cNvSpPr/>
            <p:nvPr/>
          </p:nvSpPr>
          <p:spPr>
            <a:xfrm>
              <a:off x="0" y="0"/>
              <a:ext cx="602565" cy="378025"/>
            </a:xfrm>
            <a:custGeom>
              <a:rect b="b" l="l" r="r" t="t"/>
              <a:pathLst>
                <a:path extrusionOk="0" h="378025" w="602565">
                  <a:moveTo>
                    <a:pt x="301282" y="0"/>
                  </a:moveTo>
                  <a:cubicBezTo>
                    <a:pt x="134889" y="0"/>
                    <a:pt x="0" y="84624"/>
                    <a:pt x="0" y="189012"/>
                  </a:cubicBezTo>
                  <a:cubicBezTo>
                    <a:pt x="0" y="293401"/>
                    <a:pt x="134889" y="378025"/>
                    <a:pt x="301282" y="378025"/>
                  </a:cubicBezTo>
                  <a:cubicBezTo>
                    <a:pt x="467676" y="378025"/>
                    <a:pt x="602565" y="293401"/>
                    <a:pt x="602565" y="189012"/>
                  </a:cubicBezTo>
                  <a:cubicBezTo>
                    <a:pt x="602565" y="84624"/>
                    <a:pt x="467676" y="0"/>
                    <a:pt x="301282" y="0"/>
                  </a:cubicBezTo>
                  <a:close/>
                </a:path>
              </a:pathLst>
            </a:custGeom>
            <a:solidFill>
              <a:srgbClr val="FCD6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56490" y="-2660"/>
              <a:ext cx="489584" cy="345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-156264" y="-203937"/>
            <a:ext cx="7872528" cy="2211341"/>
            <a:chOff x="0" y="-28575"/>
            <a:chExt cx="2821336" cy="792495"/>
          </a:xfrm>
        </p:grpSpPr>
        <p:sp>
          <p:nvSpPr>
            <p:cNvPr id="259" name="Google Shape;259;p15"/>
            <p:cNvSpPr/>
            <p:nvPr/>
          </p:nvSpPr>
          <p:spPr>
            <a:xfrm>
              <a:off x="0" y="0"/>
              <a:ext cx="2821336" cy="763920"/>
            </a:xfrm>
            <a:custGeom>
              <a:rect b="b" l="l" r="r" t="t"/>
              <a:pathLst>
                <a:path extrusionOk="0" h="763920" w="2821336">
                  <a:moveTo>
                    <a:pt x="0" y="0"/>
                  </a:moveTo>
                  <a:lnTo>
                    <a:pt x="2821336" y="0"/>
                  </a:lnTo>
                  <a:lnTo>
                    <a:pt x="2821336" y="763920"/>
                  </a:lnTo>
                  <a:lnTo>
                    <a:pt x="0" y="763920"/>
                  </a:lnTo>
                  <a:close/>
                </a:path>
              </a:pathLst>
            </a:custGeom>
            <a:solidFill>
              <a:srgbClr val="8BC5F3"/>
            </a:solidFill>
            <a:ln>
              <a:noFill/>
            </a:ln>
          </p:spPr>
        </p:sp>
        <p:sp>
          <p:nvSpPr>
            <p:cNvPr id="260" name="Google Shape;260;p15"/>
            <p:cNvSpPr txBox="1"/>
            <p:nvPr/>
          </p:nvSpPr>
          <p:spPr>
            <a:xfrm>
              <a:off x="0" y="-28575"/>
              <a:ext cx="2821336" cy="79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5"/>
          <p:cNvSpPr txBox="1"/>
          <p:nvPr/>
        </p:nvSpPr>
        <p:spPr>
          <a:xfrm>
            <a:off x="756000" y="817827"/>
            <a:ext cx="6048000" cy="764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Build Your Own Penguin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898540" y="479570"/>
            <a:ext cx="5762920" cy="382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Sample Work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C5F3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6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268" name="Google Shape;268;p16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271" name="Google Shape;271;p16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274" name="Google Shape;274;p16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6"/>
          <p:cNvGrpSpPr/>
          <p:nvPr/>
        </p:nvGrpSpPr>
        <p:grpSpPr>
          <a:xfrm>
            <a:off x="1010475" y="7216113"/>
            <a:ext cx="5539050" cy="2590483"/>
            <a:chOff x="0" y="0"/>
            <a:chExt cx="7385400" cy="3453977"/>
          </a:xfrm>
        </p:grpSpPr>
        <p:sp>
          <p:nvSpPr>
            <p:cNvPr id="277" name="Google Shape;277;p16"/>
            <p:cNvSpPr/>
            <p:nvPr/>
          </p:nvSpPr>
          <p:spPr>
            <a:xfrm>
              <a:off x="80020" y="2884445"/>
              <a:ext cx="295884" cy="549785"/>
            </a:xfrm>
            <a:custGeom>
              <a:rect b="b" l="l" r="r" t="t"/>
              <a:pathLst>
                <a:path extrusionOk="0" h="549785" w="295884">
                  <a:moveTo>
                    <a:pt x="0" y="0"/>
                  </a:moveTo>
                  <a:lnTo>
                    <a:pt x="295885" y="0"/>
                  </a:lnTo>
                  <a:lnTo>
                    <a:pt x="295885" y="549784"/>
                  </a:lnTo>
                  <a:lnTo>
                    <a:pt x="0" y="5497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8" name="Google Shape;278;p16"/>
            <p:cNvSpPr/>
            <p:nvPr/>
          </p:nvSpPr>
          <p:spPr>
            <a:xfrm>
              <a:off x="5984645" y="990837"/>
              <a:ext cx="519550" cy="446813"/>
            </a:xfrm>
            <a:custGeom>
              <a:rect b="b" l="l" r="r" t="t"/>
              <a:pathLst>
                <a:path extrusionOk="0" h="446813" w="519550">
                  <a:moveTo>
                    <a:pt x="0" y="0"/>
                  </a:moveTo>
                  <a:lnTo>
                    <a:pt x="519550" y="0"/>
                  </a:lnTo>
                  <a:lnTo>
                    <a:pt x="519550" y="446813"/>
                  </a:lnTo>
                  <a:lnTo>
                    <a:pt x="0" y="4468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9" name="Google Shape;279;p16"/>
            <p:cNvSpPr/>
            <p:nvPr/>
          </p:nvSpPr>
          <p:spPr>
            <a:xfrm>
              <a:off x="6975446" y="1913182"/>
              <a:ext cx="369265" cy="510291"/>
            </a:xfrm>
            <a:custGeom>
              <a:rect b="b" l="l" r="r" t="t"/>
              <a:pathLst>
                <a:path extrusionOk="0" h="510291" w="369265">
                  <a:moveTo>
                    <a:pt x="0" y="0"/>
                  </a:moveTo>
                  <a:lnTo>
                    <a:pt x="369265" y="0"/>
                  </a:lnTo>
                  <a:lnTo>
                    <a:pt x="369265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0" name="Google Shape;280;p16"/>
            <p:cNvSpPr/>
            <p:nvPr/>
          </p:nvSpPr>
          <p:spPr>
            <a:xfrm>
              <a:off x="6347329" y="1940365"/>
              <a:ext cx="304226" cy="455925"/>
            </a:xfrm>
            <a:custGeom>
              <a:rect b="b" l="l" r="r" t="t"/>
              <a:pathLst>
                <a:path extrusionOk="0" h="455925" w="304226">
                  <a:moveTo>
                    <a:pt x="0" y="0"/>
                  </a:moveTo>
                  <a:lnTo>
                    <a:pt x="304226" y="0"/>
                  </a:lnTo>
                  <a:lnTo>
                    <a:pt x="304226" y="455925"/>
                  </a:lnTo>
                  <a:lnTo>
                    <a:pt x="0" y="455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1" name="Google Shape;281;p16"/>
            <p:cNvSpPr/>
            <p:nvPr/>
          </p:nvSpPr>
          <p:spPr>
            <a:xfrm>
              <a:off x="6880855" y="2931374"/>
              <a:ext cx="504545" cy="455925"/>
            </a:xfrm>
            <a:custGeom>
              <a:rect b="b" l="l" r="r" t="t"/>
              <a:pathLst>
                <a:path extrusionOk="0" h="455925" w="504545">
                  <a:moveTo>
                    <a:pt x="0" y="0"/>
                  </a:moveTo>
                  <a:lnTo>
                    <a:pt x="504545" y="0"/>
                  </a:lnTo>
                  <a:lnTo>
                    <a:pt x="504545" y="455925"/>
                  </a:lnTo>
                  <a:lnTo>
                    <a:pt x="0" y="455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2" name="Google Shape;282;p16"/>
            <p:cNvSpPr/>
            <p:nvPr/>
          </p:nvSpPr>
          <p:spPr>
            <a:xfrm>
              <a:off x="6880855" y="29690"/>
              <a:ext cx="455925" cy="455925"/>
            </a:xfrm>
            <a:custGeom>
              <a:rect b="b" l="l" r="r" t="t"/>
              <a:pathLst>
                <a:path extrusionOk="0" h="455925" w="455925">
                  <a:moveTo>
                    <a:pt x="0" y="0"/>
                  </a:moveTo>
                  <a:lnTo>
                    <a:pt x="455926" y="0"/>
                  </a:lnTo>
                  <a:lnTo>
                    <a:pt x="455926" y="455925"/>
                  </a:lnTo>
                  <a:lnTo>
                    <a:pt x="0" y="455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6"/>
            <p:cNvSpPr/>
            <p:nvPr/>
          </p:nvSpPr>
          <p:spPr>
            <a:xfrm>
              <a:off x="5991482" y="65985"/>
              <a:ext cx="623769" cy="383335"/>
            </a:xfrm>
            <a:custGeom>
              <a:rect b="b" l="l" r="r" t="t"/>
              <a:pathLst>
                <a:path extrusionOk="0" h="383335" w="623769">
                  <a:moveTo>
                    <a:pt x="0" y="0"/>
                  </a:moveTo>
                  <a:lnTo>
                    <a:pt x="623770" y="0"/>
                  </a:lnTo>
                  <a:lnTo>
                    <a:pt x="623770" y="383335"/>
                  </a:lnTo>
                  <a:lnTo>
                    <a:pt x="0" y="383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4" name="Google Shape;284;p16"/>
            <p:cNvSpPr/>
            <p:nvPr/>
          </p:nvSpPr>
          <p:spPr>
            <a:xfrm>
              <a:off x="6834420" y="959098"/>
              <a:ext cx="510291" cy="510291"/>
            </a:xfrm>
            <a:custGeom>
              <a:rect b="b" l="l" r="r" t="t"/>
              <a:pathLst>
                <a:path extrusionOk="0" h="510291" w="510291">
                  <a:moveTo>
                    <a:pt x="0" y="0"/>
                  </a:moveTo>
                  <a:lnTo>
                    <a:pt x="510291" y="0"/>
                  </a:lnTo>
                  <a:lnTo>
                    <a:pt x="510291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5" name="Google Shape;285;p16"/>
            <p:cNvSpPr/>
            <p:nvPr/>
          </p:nvSpPr>
          <p:spPr>
            <a:xfrm>
              <a:off x="6166707" y="2904191"/>
              <a:ext cx="355348" cy="510291"/>
            </a:xfrm>
            <a:custGeom>
              <a:rect b="b" l="l" r="r" t="t"/>
              <a:pathLst>
                <a:path extrusionOk="0" h="510291" w="355348">
                  <a:moveTo>
                    <a:pt x="0" y="0"/>
                  </a:moveTo>
                  <a:lnTo>
                    <a:pt x="355349" y="0"/>
                  </a:lnTo>
                  <a:lnTo>
                    <a:pt x="355349" y="510292"/>
                  </a:lnTo>
                  <a:lnTo>
                    <a:pt x="0" y="5102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16"/>
            <p:cNvSpPr/>
            <p:nvPr/>
          </p:nvSpPr>
          <p:spPr>
            <a:xfrm>
              <a:off x="3674964" y="2507"/>
              <a:ext cx="448129" cy="510291"/>
            </a:xfrm>
            <a:custGeom>
              <a:rect b="b" l="l" r="r" t="t"/>
              <a:pathLst>
                <a:path extrusionOk="0" h="510291" w="448129">
                  <a:moveTo>
                    <a:pt x="0" y="0"/>
                  </a:moveTo>
                  <a:lnTo>
                    <a:pt x="448128" y="0"/>
                  </a:lnTo>
                  <a:lnTo>
                    <a:pt x="448128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6"/>
            <p:cNvSpPr/>
            <p:nvPr/>
          </p:nvSpPr>
          <p:spPr>
            <a:xfrm>
              <a:off x="5134231" y="81772"/>
              <a:ext cx="591648" cy="351762"/>
            </a:xfrm>
            <a:custGeom>
              <a:rect b="b" l="l" r="r" t="t"/>
              <a:pathLst>
                <a:path extrusionOk="0" h="351762" w="591648">
                  <a:moveTo>
                    <a:pt x="0" y="0"/>
                  </a:moveTo>
                  <a:lnTo>
                    <a:pt x="591648" y="0"/>
                  </a:lnTo>
                  <a:lnTo>
                    <a:pt x="591648" y="351761"/>
                  </a:lnTo>
                  <a:lnTo>
                    <a:pt x="0" y="3517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6"/>
            <p:cNvSpPr/>
            <p:nvPr/>
          </p:nvSpPr>
          <p:spPr>
            <a:xfrm>
              <a:off x="721529" y="29690"/>
              <a:ext cx="455925" cy="455925"/>
            </a:xfrm>
            <a:custGeom>
              <a:rect b="b" l="l" r="r" t="t"/>
              <a:pathLst>
                <a:path extrusionOk="0" h="455925" w="455925">
                  <a:moveTo>
                    <a:pt x="0" y="0"/>
                  </a:moveTo>
                  <a:lnTo>
                    <a:pt x="455925" y="0"/>
                  </a:lnTo>
                  <a:lnTo>
                    <a:pt x="455925" y="455925"/>
                  </a:lnTo>
                  <a:lnTo>
                    <a:pt x="0" y="455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16"/>
            <p:cNvSpPr/>
            <p:nvPr/>
          </p:nvSpPr>
          <p:spPr>
            <a:xfrm>
              <a:off x="0" y="29690"/>
              <a:ext cx="455925" cy="455925"/>
            </a:xfrm>
            <a:custGeom>
              <a:rect b="b" l="l" r="r" t="t"/>
              <a:pathLst>
                <a:path extrusionOk="0" h="455925" w="455925">
                  <a:moveTo>
                    <a:pt x="0" y="0"/>
                  </a:moveTo>
                  <a:lnTo>
                    <a:pt x="455925" y="0"/>
                  </a:lnTo>
                  <a:lnTo>
                    <a:pt x="455925" y="455925"/>
                  </a:lnTo>
                  <a:lnTo>
                    <a:pt x="0" y="455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16"/>
            <p:cNvSpPr/>
            <p:nvPr/>
          </p:nvSpPr>
          <p:spPr>
            <a:xfrm>
              <a:off x="2903396" y="16169"/>
              <a:ext cx="505964" cy="482966"/>
            </a:xfrm>
            <a:custGeom>
              <a:rect b="b" l="l" r="r" t="t"/>
              <a:pathLst>
                <a:path extrusionOk="0" h="482966" w="505964">
                  <a:moveTo>
                    <a:pt x="0" y="0"/>
                  </a:moveTo>
                  <a:lnTo>
                    <a:pt x="505964" y="0"/>
                  </a:lnTo>
                  <a:lnTo>
                    <a:pt x="505964" y="482966"/>
                  </a:lnTo>
                  <a:lnTo>
                    <a:pt x="0" y="482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16"/>
            <p:cNvSpPr/>
            <p:nvPr/>
          </p:nvSpPr>
          <p:spPr>
            <a:xfrm>
              <a:off x="1443058" y="2507"/>
              <a:ext cx="506580" cy="510291"/>
            </a:xfrm>
            <a:custGeom>
              <a:rect b="b" l="l" r="r" t="t"/>
              <a:pathLst>
                <a:path extrusionOk="0" h="510291" w="506580">
                  <a:moveTo>
                    <a:pt x="0" y="0"/>
                  </a:moveTo>
                  <a:lnTo>
                    <a:pt x="506580" y="0"/>
                  </a:lnTo>
                  <a:lnTo>
                    <a:pt x="506580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16"/>
            <p:cNvSpPr/>
            <p:nvPr/>
          </p:nvSpPr>
          <p:spPr>
            <a:xfrm>
              <a:off x="2215242" y="0"/>
              <a:ext cx="422550" cy="515305"/>
            </a:xfrm>
            <a:custGeom>
              <a:rect b="b" l="l" r="r" t="t"/>
              <a:pathLst>
                <a:path extrusionOk="0" h="515305" w="422550">
                  <a:moveTo>
                    <a:pt x="0" y="0"/>
                  </a:moveTo>
                  <a:lnTo>
                    <a:pt x="422550" y="0"/>
                  </a:lnTo>
                  <a:lnTo>
                    <a:pt x="422550" y="515305"/>
                  </a:lnTo>
                  <a:lnTo>
                    <a:pt x="0" y="51530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3" name="Google Shape;293;p16"/>
            <p:cNvSpPr/>
            <p:nvPr/>
          </p:nvSpPr>
          <p:spPr>
            <a:xfrm>
              <a:off x="4388696" y="16371"/>
              <a:ext cx="479930" cy="482563"/>
            </a:xfrm>
            <a:custGeom>
              <a:rect b="b" l="l" r="r" t="t"/>
              <a:pathLst>
                <a:path extrusionOk="0" h="482563" w="479930">
                  <a:moveTo>
                    <a:pt x="0" y="0"/>
                  </a:moveTo>
                  <a:lnTo>
                    <a:pt x="479931" y="0"/>
                  </a:lnTo>
                  <a:lnTo>
                    <a:pt x="479931" y="482563"/>
                  </a:lnTo>
                  <a:lnTo>
                    <a:pt x="0" y="4825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4" name="Google Shape;294;p16"/>
            <p:cNvSpPr/>
            <p:nvPr/>
          </p:nvSpPr>
          <p:spPr>
            <a:xfrm>
              <a:off x="4329098" y="959098"/>
              <a:ext cx="411944" cy="510291"/>
            </a:xfrm>
            <a:custGeom>
              <a:rect b="b" l="l" r="r" t="t"/>
              <a:pathLst>
                <a:path extrusionOk="0" h="510291" w="411944">
                  <a:moveTo>
                    <a:pt x="0" y="0"/>
                  </a:moveTo>
                  <a:lnTo>
                    <a:pt x="411945" y="0"/>
                  </a:lnTo>
                  <a:lnTo>
                    <a:pt x="411945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5" name="Google Shape;295;p16"/>
            <p:cNvSpPr/>
            <p:nvPr/>
          </p:nvSpPr>
          <p:spPr>
            <a:xfrm>
              <a:off x="3444209" y="959098"/>
              <a:ext cx="554665" cy="510291"/>
            </a:xfrm>
            <a:custGeom>
              <a:rect b="b" l="l" r="r" t="t"/>
              <a:pathLst>
                <a:path extrusionOk="0" h="510291" w="554665">
                  <a:moveTo>
                    <a:pt x="0" y="0"/>
                  </a:moveTo>
                  <a:lnTo>
                    <a:pt x="554664" y="0"/>
                  </a:lnTo>
                  <a:lnTo>
                    <a:pt x="554664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6" name="Google Shape;296;p16"/>
            <p:cNvSpPr/>
            <p:nvPr/>
          </p:nvSpPr>
          <p:spPr>
            <a:xfrm>
              <a:off x="5071268" y="1046720"/>
              <a:ext cx="583152" cy="335047"/>
            </a:xfrm>
            <a:custGeom>
              <a:rect b="b" l="l" r="r" t="t"/>
              <a:pathLst>
                <a:path extrusionOk="0" h="335047" w="583152">
                  <a:moveTo>
                    <a:pt x="0" y="0"/>
                  </a:moveTo>
                  <a:lnTo>
                    <a:pt x="583152" y="0"/>
                  </a:lnTo>
                  <a:lnTo>
                    <a:pt x="583152" y="335047"/>
                  </a:lnTo>
                  <a:lnTo>
                    <a:pt x="0" y="3350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7" name="Google Shape;297;p16"/>
            <p:cNvSpPr/>
            <p:nvPr/>
          </p:nvSpPr>
          <p:spPr>
            <a:xfrm>
              <a:off x="1764104" y="959098"/>
              <a:ext cx="510291" cy="510291"/>
            </a:xfrm>
            <a:custGeom>
              <a:rect b="b" l="l" r="r" t="t"/>
              <a:pathLst>
                <a:path extrusionOk="0" h="510291" w="510291">
                  <a:moveTo>
                    <a:pt x="0" y="0"/>
                  </a:moveTo>
                  <a:lnTo>
                    <a:pt x="510291" y="0"/>
                  </a:lnTo>
                  <a:lnTo>
                    <a:pt x="510291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8" name="Google Shape;298;p16"/>
            <p:cNvSpPr/>
            <p:nvPr/>
          </p:nvSpPr>
          <p:spPr>
            <a:xfrm>
              <a:off x="0" y="959098"/>
              <a:ext cx="593362" cy="510291"/>
            </a:xfrm>
            <a:custGeom>
              <a:rect b="b" l="l" r="r" t="t"/>
              <a:pathLst>
                <a:path extrusionOk="0" h="510291" w="593362">
                  <a:moveTo>
                    <a:pt x="0" y="0"/>
                  </a:moveTo>
                  <a:lnTo>
                    <a:pt x="593362" y="0"/>
                  </a:lnTo>
                  <a:lnTo>
                    <a:pt x="593362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9" name="Google Shape;299;p16"/>
            <p:cNvSpPr/>
            <p:nvPr/>
          </p:nvSpPr>
          <p:spPr>
            <a:xfrm>
              <a:off x="2604620" y="959098"/>
              <a:ext cx="509364" cy="510291"/>
            </a:xfrm>
            <a:custGeom>
              <a:rect b="b" l="l" r="r" t="t"/>
              <a:pathLst>
                <a:path extrusionOk="0" h="510291" w="509364">
                  <a:moveTo>
                    <a:pt x="0" y="0"/>
                  </a:moveTo>
                  <a:lnTo>
                    <a:pt x="509364" y="0"/>
                  </a:lnTo>
                  <a:lnTo>
                    <a:pt x="509364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0" name="Google Shape;300;p16"/>
            <p:cNvSpPr/>
            <p:nvPr/>
          </p:nvSpPr>
          <p:spPr>
            <a:xfrm>
              <a:off x="923587" y="959098"/>
              <a:ext cx="510291" cy="510291"/>
            </a:xfrm>
            <a:custGeom>
              <a:rect b="b" l="l" r="r" t="t"/>
              <a:pathLst>
                <a:path extrusionOk="0" h="510291" w="510291">
                  <a:moveTo>
                    <a:pt x="0" y="0"/>
                  </a:moveTo>
                  <a:lnTo>
                    <a:pt x="510292" y="0"/>
                  </a:lnTo>
                  <a:lnTo>
                    <a:pt x="510292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1" name="Google Shape;301;p16"/>
            <p:cNvSpPr/>
            <p:nvPr/>
          </p:nvSpPr>
          <p:spPr>
            <a:xfrm>
              <a:off x="3933800" y="1947676"/>
              <a:ext cx="559253" cy="441302"/>
            </a:xfrm>
            <a:custGeom>
              <a:rect b="b" l="l" r="r" t="t"/>
              <a:pathLst>
                <a:path extrusionOk="0" h="441302" w="559253">
                  <a:moveTo>
                    <a:pt x="0" y="0"/>
                  </a:moveTo>
                  <a:lnTo>
                    <a:pt x="559253" y="0"/>
                  </a:lnTo>
                  <a:lnTo>
                    <a:pt x="559253" y="441302"/>
                  </a:lnTo>
                  <a:lnTo>
                    <a:pt x="0" y="4413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2" name="Google Shape;302;p16"/>
            <p:cNvSpPr/>
            <p:nvPr/>
          </p:nvSpPr>
          <p:spPr>
            <a:xfrm>
              <a:off x="3033143" y="1994773"/>
              <a:ext cx="576766" cy="347108"/>
            </a:xfrm>
            <a:custGeom>
              <a:rect b="b" l="l" r="r" t="t"/>
              <a:pathLst>
                <a:path extrusionOk="0" h="347108" w="576766">
                  <a:moveTo>
                    <a:pt x="0" y="0"/>
                  </a:moveTo>
                  <a:lnTo>
                    <a:pt x="576767" y="0"/>
                  </a:lnTo>
                  <a:lnTo>
                    <a:pt x="576767" y="347108"/>
                  </a:lnTo>
                  <a:lnTo>
                    <a:pt x="0" y="347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3" name="Google Shape;303;p16"/>
            <p:cNvSpPr/>
            <p:nvPr/>
          </p:nvSpPr>
          <p:spPr>
            <a:xfrm>
              <a:off x="1588215" y="1915393"/>
              <a:ext cx="474596" cy="505868"/>
            </a:xfrm>
            <a:custGeom>
              <a:rect b="b" l="l" r="r" t="t"/>
              <a:pathLst>
                <a:path extrusionOk="0" h="505868" w="474596">
                  <a:moveTo>
                    <a:pt x="0" y="0"/>
                  </a:moveTo>
                  <a:lnTo>
                    <a:pt x="474596" y="0"/>
                  </a:lnTo>
                  <a:lnTo>
                    <a:pt x="474596" y="505868"/>
                  </a:lnTo>
                  <a:lnTo>
                    <a:pt x="0" y="5058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4" name="Google Shape;304;p16"/>
            <p:cNvSpPr/>
            <p:nvPr/>
          </p:nvSpPr>
          <p:spPr>
            <a:xfrm>
              <a:off x="2386701" y="1947676"/>
              <a:ext cx="322551" cy="441302"/>
            </a:xfrm>
            <a:custGeom>
              <a:rect b="b" l="l" r="r" t="t"/>
              <a:pathLst>
                <a:path extrusionOk="0" h="441302" w="322551">
                  <a:moveTo>
                    <a:pt x="0" y="0"/>
                  </a:moveTo>
                  <a:lnTo>
                    <a:pt x="322552" y="0"/>
                  </a:lnTo>
                  <a:lnTo>
                    <a:pt x="322552" y="441302"/>
                  </a:lnTo>
                  <a:lnTo>
                    <a:pt x="0" y="4413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5" name="Google Shape;305;p16"/>
            <p:cNvSpPr/>
            <p:nvPr/>
          </p:nvSpPr>
          <p:spPr>
            <a:xfrm>
              <a:off x="895500" y="1915393"/>
              <a:ext cx="368824" cy="505868"/>
            </a:xfrm>
            <a:custGeom>
              <a:rect b="b" l="l" r="r" t="t"/>
              <a:pathLst>
                <a:path extrusionOk="0" h="505868" w="368824">
                  <a:moveTo>
                    <a:pt x="0" y="0"/>
                  </a:moveTo>
                  <a:lnTo>
                    <a:pt x="368824" y="0"/>
                  </a:lnTo>
                  <a:lnTo>
                    <a:pt x="368824" y="505868"/>
                  </a:lnTo>
                  <a:lnTo>
                    <a:pt x="0" y="5058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6" name="Google Shape;306;p16"/>
            <p:cNvSpPr/>
            <p:nvPr/>
          </p:nvSpPr>
          <p:spPr>
            <a:xfrm>
              <a:off x="5582136" y="1947676"/>
              <a:ext cx="441302" cy="441302"/>
            </a:xfrm>
            <a:custGeom>
              <a:rect b="b" l="l" r="r" t="t"/>
              <a:pathLst>
                <a:path extrusionOk="0" h="441302" w="441302">
                  <a:moveTo>
                    <a:pt x="0" y="0"/>
                  </a:moveTo>
                  <a:lnTo>
                    <a:pt x="441302" y="0"/>
                  </a:lnTo>
                  <a:lnTo>
                    <a:pt x="441302" y="441302"/>
                  </a:lnTo>
                  <a:lnTo>
                    <a:pt x="0" y="4413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7" name="Google Shape;307;p16"/>
            <p:cNvSpPr/>
            <p:nvPr/>
          </p:nvSpPr>
          <p:spPr>
            <a:xfrm>
              <a:off x="4816944" y="1947676"/>
              <a:ext cx="441302" cy="441302"/>
            </a:xfrm>
            <a:custGeom>
              <a:rect b="b" l="l" r="r" t="t"/>
              <a:pathLst>
                <a:path extrusionOk="0" h="441302" w="441302">
                  <a:moveTo>
                    <a:pt x="0" y="0"/>
                  </a:moveTo>
                  <a:lnTo>
                    <a:pt x="441302" y="0"/>
                  </a:lnTo>
                  <a:lnTo>
                    <a:pt x="441302" y="441302"/>
                  </a:lnTo>
                  <a:lnTo>
                    <a:pt x="0" y="4413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8" name="Google Shape;308;p16"/>
            <p:cNvSpPr/>
            <p:nvPr/>
          </p:nvSpPr>
          <p:spPr>
            <a:xfrm>
              <a:off x="0" y="1913182"/>
              <a:ext cx="571609" cy="510291"/>
            </a:xfrm>
            <a:custGeom>
              <a:rect b="b" l="l" r="r" t="t"/>
              <a:pathLst>
                <a:path extrusionOk="0" h="510291" w="571609">
                  <a:moveTo>
                    <a:pt x="0" y="0"/>
                  </a:moveTo>
                  <a:lnTo>
                    <a:pt x="571609" y="0"/>
                  </a:lnTo>
                  <a:lnTo>
                    <a:pt x="571609" y="510291"/>
                  </a:lnTo>
                  <a:lnTo>
                    <a:pt x="0" y="510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6"/>
            <p:cNvSpPr/>
            <p:nvPr/>
          </p:nvSpPr>
          <p:spPr>
            <a:xfrm>
              <a:off x="5371039" y="2909568"/>
              <a:ext cx="436868" cy="499537"/>
            </a:xfrm>
            <a:custGeom>
              <a:rect b="b" l="l" r="r" t="t"/>
              <a:pathLst>
                <a:path extrusionOk="0" h="499537" w="436868">
                  <a:moveTo>
                    <a:pt x="0" y="0"/>
                  </a:moveTo>
                  <a:lnTo>
                    <a:pt x="436868" y="0"/>
                  </a:lnTo>
                  <a:lnTo>
                    <a:pt x="436868" y="499538"/>
                  </a:lnTo>
                  <a:lnTo>
                    <a:pt x="0" y="499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16"/>
            <p:cNvSpPr/>
            <p:nvPr/>
          </p:nvSpPr>
          <p:spPr>
            <a:xfrm>
              <a:off x="4486284" y="2975253"/>
              <a:ext cx="525956" cy="368169"/>
            </a:xfrm>
            <a:custGeom>
              <a:rect b="b" l="l" r="r" t="t"/>
              <a:pathLst>
                <a:path extrusionOk="0" h="368169" w="525956">
                  <a:moveTo>
                    <a:pt x="0" y="0"/>
                  </a:moveTo>
                  <a:lnTo>
                    <a:pt x="525955" y="0"/>
                  </a:lnTo>
                  <a:lnTo>
                    <a:pt x="525955" y="368168"/>
                  </a:lnTo>
                  <a:lnTo>
                    <a:pt x="0" y="3681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16"/>
            <p:cNvSpPr/>
            <p:nvPr/>
          </p:nvSpPr>
          <p:spPr>
            <a:xfrm>
              <a:off x="3677500" y="2975253"/>
              <a:ext cx="449984" cy="368169"/>
            </a:xfrm>
            <a:custGeom>
              <a:rect b="b" l="l" r="r" t="t"/>
              <a:pathLst>
                <a:path extrusionOk="0" h="368169" w="449984">
                  <a:moveTo>
                    <a:pt x="0" y="0"/>
                  </a:moveTo>
                  <a:lnTo>
                    <a:pt x="449984" y="0"/>
                  </a:lnTo>
                  <a:lnTo>
                    <a:pt x="449984" y="368168"/>
                  </a:lnTo>
                  <a:lnTo>
                    <a:pt x="0" y="3681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16"/>
            <p:cNvSpPr/>
            <p:nvPr/>
          </p:nvSpPr>
          <p:spPr>
            <a:xfrm>
              <a:off x="2340146" y="2909568"/>
              <a:ext cx="251585" cy="499537"/>
            </a:xfrm>
            <a:custGeom>
              <a:rect b="b" l="l" r="r" t="t"/>
              <a:pathLst>
                <a:path extrusionOk="0" h="499537" w="251585">
                  <a:moveTo>
                    <a:pt x="0" y="0"/>
                  </a:moveTo>
                  <a:lnTo>
                    <a:pt x="251585" y="0"/>
                  </a:lnTo>
                  <a:lnTo>
                    <a:pt x="251585" y="499538"/>
                  </a:lnTo>
                  <a:lnTo>
                    <a:pt x="0" y="499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3" name="Google Shape;313;p16"/>
            <p:cNvSpPr/>
            <p:nvPr/>
          </p:nvSpPr>
          <p:spPr>
            <a:xfrm>
              <a:off x="2950531" y="2975253"/>
              <a:ext cx="368169" cy="368169"/>
            </a:xfrm>
            <a:custGeom>
              <a:rect b="b" l="l" r="r" t="t"/>
              <a:pathLst>
                <a:path extrusionOk="0" h="368169" w="368169">
                  <a:moveTo>
                    <a:pt x="0" y="0"/>
                  </a:moveTo>
                  <a:lnTo>
                    <a:pt x="368169" y="0"/>
                  </a:lnTo>
                  <a:lnTo>
                    <a:pt x="368169" y="368168"/>
                  </a:lnTo>
                  <a:lnTo>
                    <a:pt x="0" y="3681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4" name="Google Shape;314;p16"/>
            <p:cNvSpPr/>
            <p:nvPr/>
          </p:nvSpPr>
          <p:spPr>
            <a:xfrm>
              <a:off x="734705" y="2864698"/>
              <a:ext cx="456423" cy="589279"/>
            </a:xfrm>
            <a:custGeom>
              <a:rect b="b" l="l" r="r" t="t"/>
              <a:pathLst>
                <a:path extrusionOk="0" h="589279" w="456423">
                  <a:moveTo>
                    <a:pt x="0" y="0"/>
                  </a:moveTo>
                  <a:lnTo>
                    <a:pt x="456423" y="0"/>
                  </a:lnTo>
                  <a:lnTo>
                    <a:pt x="456423" y="589278"/>
                  </a:lnTo>
                  <a:lnTo>
                    <a:pt x="0" y="589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5" name="Google Shape;315;p16"/>
            <p:cNvSpPr/>
            <p:nvPr/>
          </p:nvSpPr>
          <p:spPr>
            <a:xfrm>
              <a:off x="1549928" y="2909568"/>
              <a:ext cx="431418" cy="499537"/>
            </a:xfrm>
            <a:custGeom>
              <a:rect b="b" l="l" r="r" t="t"/>
              <a:pathLst>
                <a:path extrusionOk="0" h="499537" w="431418">
                  <a:moveTo>
                    <a:pt x="0" y="0"/>
                  </a:moveTo>
                  <a:lnTo>
                    <a:pt x="431418" y="0"/>
                  </a:lnTo>
                  <a:lnTo>
                    <a:pt x="431418" y="499538"/>
                  </a:lnTo>
                  <a:lnTo>
                    <a:pt x="0" y="499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16" name="Google Shape;316;p16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317" name="Google Shape;317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320" name="Google Shape;320;p16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322" name="Google Shape;322;p16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323" name="Google Shape;323;p16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6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325" name="Google Shape;325;p16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326" name="Google Shape;32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D652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6"/>
          <p:cNvGrpSpPr/>
          <p:nvPr/>
        </p:nvGrpSpPr>
        <p:grpSpPr>
          <a:xfrm>
            <a:off x="4663415" y="4419219"/>
            <a:ext cx="697048" cy="697048"/>
            <a:chOff x="0" y="0"/>
            <a:chExt cx="812800" cy="812800"/>
          </a:xfrm>
        </p:grpSpPr>
        <p:sp>
          <p:nvSpPr>
            <p:cNvPr id="329" name="Google Shape;32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6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332" name="Google Shape;33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784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6"/>
          <p:cNvGrpSpPr/>
          <p:nvPr/>
        </p:nvGrpSpPr>
        <p:grpSpPr>
          <a:xfrm>
            <a:off x="5512952" y="4419219"/>
            <a:ext cx="697048" cy="697048"/>
            <a:chOff x="0" y="0"/>
            <a:chExt cx="812800" cy="812800"/>
          </a:xfrm>
        </p:grpSpPr>
        <p:sp>
          <p:nvSpPr>
            <p:cNvPr id="335" name="Google Shape;33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6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338" name="Google Shape;33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C5F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6"/>
          <p:cNvSpPr txBox="1"/>
          <p:nvPr/>
        </p:nvSpPr>
        <p:spPr>
          <a:xfrm>
            <a:off x="770810" y="3141025"/>
            <a:ext cx="2658613" cy="358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template uses the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following free fonts: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734605" y="5358562"/>
            <a:ext cx="2777375" cy="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#FCD652</a:t>
            </a:r>
            <a:endParaRPr/>
          </a:p>
        </p:txBody>
      </p:sp>
      <p:sp>
        <p:nvSpPr>
          <p:cNvPr id="343" name="Google Shape;343;p16"/>
          <p:cNvSpPr txBox="1"/>
          <p:nvPr/>
        </p:nvSpPr>
        <p:spPr>
          <a:xfrm>
            <a:off x="4663415" y="5249616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344" name="Google Shape;344;p16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#ED7843</a:t>
            </a:r>
            <a:endParaRPr/>
          </a:p>
        </p:txBody>
      </p:sp>
      <p:sp>
        <p:nvSpPr>
          <p:cNvPr id="345" name="Google Shape;345;p16"/>
          <p:cNvSpPr txBox="1"/>
          <p:nvPr/>
        </p:nvSpPr>
        <p:spPr>
          <a:xfrm>
            <a:off x="5512952" y="5249616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346" name="Google Shape;346;p16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#8BC5F3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545024" y="1295754"/>
            <a:ext cx="6469951" cy="30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 Use these in your template, then delete or hide this page afterward.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745302" y="539083"/>
            <a:ext cx="6069395" cy="679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Resource Page</a:t>
            </a:r>
            <a:endParaRPr/>
          </a:p>
        </p:txBody>
      </p:sp>
      <p:sp>
        <p:nvSpPr>
          <p:cNvPr id="349" name="Google Shape;349;p16"/>
          <p:cNvSpPr txBox="1"/>
          <p:nvPr/>
        </p:nvSpPr>
        <p:spPr>
          <a:xfrm>
            <a:off x="945927" y="4073483"/>
            <a:ext cx="2360297" cy="30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21" u="none" cap="none" strike="noStrike">
                <a:solidFill>
                  <a:srgbClr val="000000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Londrina Solid</a:t>
            </a:r>
            <a:endParaRPr/>
          </a:p>
        </p:txBody>
      </p:sp>
      <p:sp>
        <p:nvSpPr>
          <p:cNvPr id="350" name="Google Shape;350;p16"/>
          <p:cNvSpPr txBox="1"/>
          <p:nvPr/>
        </p:nvSpPr>
        <p:spPr>
          <a:xfrm>
            <a:off x="822729" y="4830957"/>
            <a:ext cx="2606694" cy="273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1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Dekko</a:t>
            </a:r>
            <a:endParaRPr/>
          </a:p>
        </p:txBody>
      </p:sp>
      <p:sp>
        <p:nvSpPr>
          <p:cNvPr id="351" name="Google Shape;351;p16"/>
          <p:cNvSpPr txBox="1"/>
          <p:nvPr/>
        </p:nvSpPr>
        <p:spPr>
          <a:xfrm>
            <a:off x="1418459" y="3850791"/>
            <a:ext cx="1415234" cy="15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352" name="Google Shape;352;p16"/>
          <p:cNvSpPr txBox="1"/>
          <p:nvPr/>
        </p:nvSpPr>
        <p:spPr>
          <a:xfrm>
            <a:off x="1418459" y="4600483"/>
            <a:ext cx="1415234" cy="156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D652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7"/>
          <p:cNvGrpSpPr/>
          <p:nvPr/>
        </p:nvGrpSpPr>
        <p:grpSpPr>
          <a:xfrm>
            <a:off x="545024" y="515902"/>
            <a:ext cx="6469953" cy="9627759"/>
            <a:chOff x="0" y="-19050"/>
            <a:chExt cx="3799846" cy="5654447"/>
          </a:xfrm>
        </p:grpSpPr>
        <p:sp>
          <p:nvSpPr>
            <p:cNvPr id="358" name="Google Shape;358;p17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0" y="-19050"/>
              <a:ext cx="3799845" cy="56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7"/>
          <p:cNvSpPr txBox="1"/>
          <p:nvPr/>
        </p:nvSpPr>
        <p:spPr>
          <a:xfrm>
            <a:off x="1426400" y="2297078"/>
            <a:ext cx="4707200" cy="620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This template is free for everyone to use, </a:t>
            </a:r>
            <a:endParaRPr/>
          </a:p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thanks to the following:</a:t>
            </a:r>
            <a:endParaRPr/>
          </a:p>
        </p:txBody>
      </p:sp>
      <p:sp>
        <p:nvSpPr>
          <p:cNvPr id="361" name="Google Shape;361;p17"/>
          <p:cNvSpPr txBox="1"/>
          <p:nvPr/>
        </p:nvSpPr>
        <p:spPr>
          <a:xfrm>
            <a:off x="657244" y="5241650"/>
            <a:ext cx="6245512" cy="30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for this template</a:t>
            </a:r>
            <a:endParaRPr/>
          </a:p>
        </p:txBody>
      </p:sp>
      <p:sp>
        <p:nvSpPr>
          <p:cNvPr id="362" name="Google Shape;362;p17"/>
          <p:cNvSpPr txBox="1"/>
          <p:nvPr/>
        </p:nvSpPr>
        <p:spPr>
          <a:xfrm>
            <a:off x="756000" y="7064137"/>
            <a:ext cx="6048000" cy="30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Dekko"/>
                <a:ea typeface="Dekko"/>
                <a:cs typeface="Dekko"/>
                <a:sym typeface="Dekko"/>
              </a:rPr>
              <a:t>for the photos, graphics, and elements</a:t>
            </a:r>
            <a:endParaRPr/>
          </a:p>
        </p:txBody>
      </p:sp>
      <p:sp>
        <p:nvSpPr>
          <p:cNvPr id="363" name="Google Shape;363;p17"/>
          <p:cNvSpPr txBox="1"/>
          <p:nvPr/>
        </p:nvSpPr>
        <p:spPr>
          <a:xfrm>
            <a:off x="1938086" y="8732898"/>
            <a:ext cx="368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Happy designing!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4" name="Google Shape;364;p17"/>
          <p:cNvSpPr txBox="1"/>
          <p:nvPr/>
        </p:nvSpPr>
        <p:spPr>
          <a:xfrm>
            <a:off x="2570425" y="1488400"/>
            <a:ext cx="2419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Credits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860453" y="6520577"/>
            <a:ext cx="583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Pexels, Pixabay, Sketchify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366" name="Google Shape;3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350" y="3652045"/>
            <a:ext cx="4821800" cy="12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