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Fredoka"/>
      <p:regular r:id="rId9"/>
      <p:bold r:id="rId10"/>
    </p:embeddedFont>
    <p:embeddedFont>
      <p:font typeface="Arim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regular.fntdata"/><Relationship Id="rId10" Type="http://schemas.openxmlformats.org/officeDocument/2006/relationships/font" Target="fonts/Fredoka-bold.fntdata"/><Relationship Id="rId13" Type="http://schemas.openxmlformats.org/officeDocument/2006/relationships/font" Target="fonts/Arimo-italic.fntdata"/><Relationship Id="rId12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redoka-regular.fntdata"/><Relationship Id="rId14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15" name="Google Shape;15;p2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572811" y="516178"/>
            <a:ext cx="6321188" cy="786893"/>
            <a:chOff x="0" y="-38100"/>
            <a:chExt cx="2265334" cy="282000"/>
          </a:xfrm>
        </p:grpSpPr>
        <p:sp>
          <p:nvSpPr>
            <p:cNvPr id="18" name="Google Shape;18;p2"/>
            <p:cNvSpPr/>
            <p:nvPr/>
          </p:nvSpPr>
          <p:spPr>
            <a:xfrm>
              <a:off x="0" y="0"/>
              <a:ext cx="2265334" cy="243861"/>
            </a:xfrm>
            <a:custGeom>
              <a:rect b="b" l="l" r="r" t="t"/>
              <a:pathLst>
                <a:path extrusionOk="0" h="243861" w="2265334">
                  <a:moveTo>
                    <a:pt x="18372" y="0"/>
                  </a:moveTo>
                  <a:lnTo>
                    <a:pt x="2246962" y="0"/>
                  </a:lnTo>
                  <a:cubicBezTo>
                    <a:pt x="2251834" y="0"/>
                    <a:pt x="2256507" y="1936"/>
                    <a:pt x="2259953" y="5381"/>
                  </a:cubicBezTo>
                  <a:cubicBezTo>
                    <a:pt x="2263398" y="8826"/>
                    <a:pt x="2265334" y="13499"/>
                    <a:pt x="2265334" y="18372"/>
                  </a:cubicBezTo>
                  <a:lnTo>
                    <a:pt x="2265334" y="225490"/>
                  </a:lnTo>
                  <a:cubicBezTo>
                    <a:pt x="2265334" y="230362"/>
                    <a:pt x="2263398" y="235035"/>
                    <a:pt x="2259953" y="238480"/>
                  </a:cubicBezTo>
                  <a:cubicBezTo>
                    <a:pt x="2256507" y="241926"/>
                    <a:pt x="2251834" y="243861"/>
                    <a:pt x="2246962" y="243861"/>
                  </a:cubicBezTo>
                  <a:lnTo>
                    <a:pt x="18372" y="243861"/>
                  </a:lnTo>
                  <a:cubicBezTo>
                    <a:pt x="13499" y="243861"/>
                    <a:pt x="8826" y="241926"/>
                    <a:pt x="5381" y="238480"/>
                  </a:cubicBezTo>
                  <a:cubicBezTo>
                    <a:pt x="1936" y="235035"/>
                    <a:pt x="0" y="230362"/>
                    <a:pt x="0" y="225490"/>
                  </a:cubicBezTo>
                  <a:lnTo>
                    <a:pt x="0" y="18372"/>
                  </a:lnTo>
                  <a:cubicBezTo>
                    <a:pt x="0" y="13499"/>
                    <a:pt x="1936" y="8826"/>
                    <a:pt x="5381" y="5381"/>
                  </a:cubicBezTo>
                  <a:cubicBezTo>
                    <a:pt x="8826" y="1936"/>
                    <a:pt x="13499" y="0"/>
                    <a:pt x="1837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0" y="-38100"/>
              <a:ext cx="22653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847055" y="3821734"/>
            <a:ext cx="4957425" cy="1040797"/>
            <a:chOff x="0" y="-38100"/>
            <a:chExt cx="1776600" cy="372992"/>
          </a:xfrm>
        </p:grpSpPr>
        <p:sp>
          <p:nvSpPr>
            <p:cNvPr id="21" name="Google Shape;21;p2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 txBox="1"/>
            <p:nvPr/>
          </p:nvSpPr>
          <p:spPr>
            <a:xfrm>
              <a:off x="0" y="-38100"/>
              <a:ext cx="17766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847055" y="4833100"/>
            <a:ext cx="4957425" cy="1040797"/>
            <a:chOff x="0" y="-38100"/>
            <a:chExt cx="1776600" cy="372992"/>
          </a:xfrm>
        </p:grpSpPr>
        <p:sp>
          <p:nvSpPr>
            <p:cNvPr id="24" name="Google Shape;24;p2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 txBox="1"/>
            <p:nvPr/>
          </p:nvSpPr>
          <p:spPr>
            <a:xfrm>
              <a:off x="0" y="-38100"/>
              <a:ext cx="17766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847055" y="5844466"/>
            <a:ext cx="4957425" cy="1040797"/>
            <a:chOff x="0" y="-38100"/>
            <a:chExt cx="1776600" cy="372992"/>
          </a:xfrm>
        </p:grpSpPr>
        <p:sp>
          <p:nvSpPr>
            <p:cNvPr id="27" name="Google Shape;27;p2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0" y="-38100"/>
              <a:ext cx="17766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847055" y="6855832"/>
            <a:ext cx="4957425" cy="1040797"/>
            <a:chOff x="0" y="-38100"/>
            <a:chExt cx="1776600" cy="372992"/>
          </a:xfrm>
        </p:grpSpPr>
        <p:sp>
          <p:nvSpPr>
            <p:cNvPr id="30" name="Google Shape;30;p2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 txBox="1"/>
            <p:nvPr/>
          </p:nvSpPr>
          <p:spPr>
            <a:xfrm>
              <a:off x="0" y="-38100"/>
              <a:ext cx="17766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847055" y="2810368"/>
            <a:ext cx="4957425" cy="1040797"/>
            <a:chOff x="0" y="-38100"/>
            <a:chExt cx="1776600" cy="372992"/>
          </a:xfrm>
        </p:grpSpPr>
        <p:sp>
          <p:nvSpPr>
            <p:cNvPr id="33" name="Google Shape;33;p2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 txBox="1"/>
            <p:nvPr/>
          </p:nvSpPr>
          <p:spPr>
            <a:xfrm>
              <a:off x="0" y="-38100"/>
              <a:ext cx="17766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847055" y="7867198"/>
            <a:ext cx="4957425" cy="1040797"/>
            <a:chOff x="0" y="-38100"/>
            <a:chExt cx="1776600" cy="372992"/>
          </a:xfrm>
        </p:grpSpPr>
        <p:sp>
          <p:nvSpPr>
            <p:cNvPr id="36" name="Google Shape;36;p2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0" y="-38100"/>
              <a:ext cx="17766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2019325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2" y="0"/>
                </a:lnTo>
                <a:lnTo>
                  <a:pt x="477052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2"/>
          <p:cNvSpPr/>
          <p:nvPr/>
        </p:nvSpPr>
        <p:spPr>
          <a:xfrm>
            <a:off x="2540179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2"/>
          <p:cNvSpPr/>
          <p:nvPr/>
        </p:nvSpPr>
        <p:spPr>
          <a:xfrm>
            <a:off x="3064855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2"/>
          <p:cNvSpPr/>
          <p:nvPr/>
        </p:nvSpPr>
        <p:spPr>
          <a:xfrm>
            <a:off x="3589531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2"/>
          <p:cNvSpPr/>
          <p:nvPr/>
        </p:nvSpPr>
        <p:spPr>
          <a:xfrm>
            <a:off x="4114207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2" y="0"/>
                </a:lnTo>
                <a:lnTo>
                  <a:pt x="477052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2"/>
          <p:cNvSpPr/>
          <p:nvPr/>
        </p:nvSpPr>
        <p:spPr>
          <a:xfrm>
            <a:off x="4638884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2"/>
          <p:cNvSpPr/>
          <p:nvPr/>
        </p:nvSpPr>
        <p:spPr>
          <a:xfrm>
            <a:off x="5163560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2"/>
          <p:cNvSpPr/>
          <p:nvPr/>
        </p:nvSpPr>
        <p:spPr>
          <a:xfrm>
            <a:off x="5688236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2"/>
          <p:cNvSpPr/>
          <p:nvPr/>
        </p:nvSpPr>
        <p:spPr>
          <a:xfrm>
            <a:off x="6212912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2" y="0"/>
                </a:lnTo>
                <a:lnTo>
                  <a:pt x="477052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" name="Google Shape;47;p2"/>
          <p:cNvGrpSpPr/>
          <p:nvPr/>
        </p:nvGrpSpPr>
        <p:grpSpPr>
          <a:xfrm>
            <a:off x="1847055" y="8878564"/>
            <a:ext cx="4957425" cy="1040797"/>
            <a:chOff x="0" y="-38100"/>
            <a:chExt cx="1776600" cy="372992"/>
          </a:xfrm>
        </p:grpSpPr>
        <p:sp>
          <p:nvSpPr>
            <p:cNvPr id="48" name="Google Shape;48;p2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 txBox="1"/>
            <p:nvPr/>
          </p:nvSpPr>
          <p:spPr>
            <a:xfrm>
              <a:off x="0" y="-38100"/>
              <a:ext cx="17766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50782" y="2926077"/>
            <a:ext cx="915700" cy="915700"/>
            <a:chOff x="0" y="0"/>
            <a:chExt cx="812800" cy="812800"/>
          </a:xfrm>
        </p:grpSpPr>
        <p:sp>
          <p:nvSpPr>
            <p:cNvPr id="51" name="Google Shape;51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761218" y="3898219"/>
            <a:ext cx="915700" cy="915700"/>
            <a:chOff x="0" y="0"/>
            <a:chExt cx="812800" cy="812800"/>
          </a:xfrm>
        </p:grpSpPr>
        <p:sp>
          <p:nvSpPr>
            <p:cNvPr id="54" name="Google Shape;54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7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56000" y="4948809"/>
            <a:ext cx="915700" cy="915700"/>
            <a:chOff x="0" y="0"/>
            <a:chExt cx="812800" cy="812800"/>
          </a:xfrm>
        </p:grpSpPr>
        <p:sp>
          <p:nvSpPr>
            <p:cNvPr id="57" name="Google Shape;57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CE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761218" y="5960175"/>
            <a:ext cx="915700" cy="915700"/>
            <a:chOff x="0" y="0"/>
            <a:chExt cx="812800" cy="812800"/>
          </a:xfrm>
        </p:grpSpPr>
        <p:sp>
          <p:nvSpPr>
            <p:cNvPr id="60" name="Google Shape;6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66436" y="6989255"/>
            <a:ext cx="915700" cy="915700"/>
            <a:chOff x="0" y="0"/>
            <a:chExt cx="812800" cy="812800"/>
          </a:xfrm>
        </p:grpSpPr>
        <p:sp>
          <p:nvSpPr>
            <p:cNvPr id="63" name="Google Shape;63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81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56000" y="7983607"/>
            <a:ext cx="915700" cy="915700"/>
            <a:chOff x="0" y="0"/>
            <a:chExt cx="812800" cy="812800"/>
          </a:xfrm>
        </p:grpSpPr>
        <p:sp>
          <p:nvSpPr>
            <p:cNvPr id="66" name="Google Shape;66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5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766436" y="8984878"/>
            <a:ext cx="915700" cy="915700"/>
            <a:chOff x="0" y="0"/>
            <a:chExt cx="812800" cy="812800"/>
          </a:xfrm>
        </p:grpSpPr>
        <p:sp>
          <p:nvSpPr>
            <p:cNvPr id="69" name="Google Shape;6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7A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4934320" y="3089156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6"/>
                </a:lnTo>
                <a:lnTo>
                  <a:pt x="0" y="575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2"/>
          <p:cNvSpPr/>
          <p:nvPr/>
        </p:nvSpPr>
        <p:spPr>
          <a:xfrm>
            <a:off x="2034860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2"/>
          <p:cNvSpPr/>
          <p:nvPr/>
        </p:nvSpPr>
        <p:spPr>
          <a:xfrm>
            <a:off x="2615619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2"/>
          <p:cNvSpPr/>
          <p:nvPr/>
        </p:nvSpPr>
        <p:spPr>
          <a:xfrm>
            <a:off x="3195294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2"/>
          <p:cNvSpPr/>
          <p:nvPr/>
        </p:nvSpPr>
        <p:spPr>
          <a:xfrm>
            <a:off x="3774969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2"/>
          <p:cNvSpPr/>
          <p:nvPr/>
        </p:nvSpPr>
        <p:spPr>
          <a:xfrm>
            <a:off x="4354644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6" y="0"/>
                </a:lnTo>
                <a:lnTo>
                  <a:pt x="522526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2"/>
          <p:cNvSpPr/>
          <p:nvPr/>
        </p:nvSpPr>
        <p:spPr>
          <a:xfrm>
            <a:off x="5513995" y="3089156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6"/>
                </a:lnTo>
                <a:lnTo>
                  <a:pt x="0" y="575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2"/>
          <p:cNvSpPr/>
          <p:nvPr/>
        </p:nvSpPr>
        <p:spPr>
          <a:xfrm>
            <a:off x="6093670" y="3089156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6"/>
                </a:lnTo>
                <a:lnTo>
                  <a:pt x="0" y="575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2"/>
          <p:cNvSpPr/>
          <p:nvPr/>
        </p:nvSpPr>
        <p:spPr>
          <a:xfrm>
            <a:off x="2104344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2"/>
          <p:cNvSpPr/>
          <p:nvPr/>
        </p:nvSpPr>
        <p:spPr>
          <a:xfrm>
            <a:off x="2665773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3" y="0"/>
                </a:lnTo>
                <a:lnTo>
                  <a:pt x="513803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" name="Google Shape;81;p2"/>
          <p:cNvSpPr/>
          <p:nvPr/>
        </p:nvSpPr>
        <p:spPr>
          <a:xfrm>
            <a:off x="3227201" y="5096464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2"/>
          <p:cNvSpPr/>
          <p:nvPr/>
        </p:nvSpPr>
        <p:spPr>
          <a:xfrm>
            <a:off x="3787911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2"/>
          <p:cNvSpPr/>
          <p:nvPr/>
        </p:nvSpPr>
        <p:spPr>
          <a:xfrm>
            <a:off x="4349340" y="5096464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3" y="0"/>
                </a:lnTo>
                <a:lnTo>
                  <a:pt x="513803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2"/>
          <p:cNvSpPr/>
          <p:nvPr/>
        </p:nvSpPr>
        <p:spPr>
          <a:xfrm>
            <a:off x="4910768" y="5091114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6"/>
                </a:lnTo>
                <a:lnTo>
                  <a:pt x="0" y="598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2"/>
          <p:cNvSpPr/>
          <p:nvPr/>
        </p:nvSpPr>
        <p:spPr>
          <a:xfrm>
            <a:off x="5471479" y="509378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3" y="0"/>
                </a:lnTo>
                <a:lnTo>
                  <a:pt x="513803" y="598316"/>
                </a:lnTo>
                <a:lnTo>
                  <a:pt x="0" y="598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2"/>
          <p:cNvSpPr/>
          <p:nvPr/>
        </p:nvSpPr>
        <p:spPr>
          <a:xfrm>
            <a:off x="6032907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2"/>
          <p:cNvSpPr/>
          <p:nvPr/>
        </p:nvSpPr>
        <p:spPr>
          <a:xfrm>
            <a:off x="1981386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2"/>
          <p:cNvSpPr/>
          <p:nvPr/>
        </p:nvSpPr>
        <p:spPr>
          <a:xfrm>
            <a:off x="2567967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2"/>
          <p:cNvSpPr/>
          <p:nvPr/>
        </p:nvSpPr>
        <p:spPr>
          <a:xfrm>
            <a:off x="3154548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2"/>
          <p:cNvSpPr/>
          <p:nvPr/>
        </p:nvSpPr>
        <p:spPr>
          <a:xfrm>
            <a:off x="3738946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2"/>
          <p:cNvSpPr/>
          <p:nvPr/>
        </p:nvSpPr>
        <p:spPr>
          <a:xfrm>
            <a:off x="4325527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2"/>
          <p:cNvSpPr/>
          <p:nvPr/>
        </p:nvSpPr>
        <p:spPr>
          <a:xfrm>
            <a:off x="4912108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2"/>
          <p:cNvSpPr/>
          <p:nvPr/>
        </p:nvSpPr>
        <p:spPr>
          <a:xfrm>
            <a:off x="5498689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>
            <a:off x="6083087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2016776" y="9098738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6"/>
                </a:lnTo>
                <a:lnTo>
                  <a:pt x="0" y="676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2"/>
          <p:cNvSpPr txBox="1"/>
          <p:nvPr/>
        </p:nvSpPr>
        <p:spPr>
          <a:xfrm>
            <a:off x="822802" y="820719"/>
            <a:ext cx="145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Click to edit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709247" y="820719"/>
            <a:ext cx="145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Click to edit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756063" y="1418714"/>
            <a:ext cx="6048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DD2A55"/>
                </a:solidFill>
                <a:latin typeface="Fredoka"/>
                <a:ea typeface="Fredoka"/>
                <a:cs typeface="Fredoka"/>
                <a:sym typeface="Fredoka"/>
              </a:rPr>
              <a:t>Click to edit theme title style</a:t>
            </a:r>
            <a:endParaRPr b="1" sz="5500"/>
          </a:p>
        </p:txBody>
      </p:sp>
      <p:sp>
        <p:nvSpPr>
          <p:cNvPr id="99" name="Google Shape;99;p2"/>
          <p:cNvSpPr txBox="1"/>
          <p:nvPr/>
        </p:nvSpPr>
        <p:spPr>
          <a:xfrm>
            <a:off x="709403" y="2269327"/>
            <a:ext cx="6048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Click to edit theme subtitle style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56068" y="3065279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0</a:t>
            </a:r>
            <a:endParaRPr b="1"/>
          </a:p>
        </p:txBody>
      </p:sp>
      <p:sp>
        <p:nvSpPr>
          <p:cNvPr id="101" name="Google Shape;101;p2"/>
          <p:cNvSpPr txBox="1"/>
          <p:nvPr/>
        </p:nvSpPr>
        <p:spPr>
          <a:xfrm>
            <a:off x="756068" y="4007036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1</a:t>
            </a:r>
            <a:endParaRPr b="1"/>
          </a:p>
        </p:txBody>
      </p:sp>
      <p:sp>
        <p:nvSpPr>
          <p:cNvPr id="102" name="Google Shape;102;p2"/>
          <p:cNvSpPr txBox="1"/>
          <p:nvPr/>
        </p:nvSpPr>
        <p:spPr>
          <a:xfrm>
            <a:off x="756086" y="5079245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  <a:endParaRPr b="1"/>
          </a:p>
        </p:txBody>
      </p:sp>
      <p:sp>
        <p:nvSpPr>
          <p:cNvPr id="103" name="Google Shape;103;p2"/>
          <p:cNvSpPr txBox="1"/>
          <p:nvPr/>
        </p:nvSpPr>
        <p:spPr>
          <a:xfrm>
            <a:off x="761293" y="6119082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3</a:t>
            </a:r>
            <a:endParaRPr b="1"/>
          </a:p>
        </p:txBody>
      </p:sp>
      <p:sp>
        <p:nvSpPr>
          <p:cNvPr id="104" name="Google Shape;104;p2"/>
          <p:cNvSpPr txBox="1"/>
          <p:nvPr/>
        </p:nvSpPr>
        <p:spPr>
          <a:xfrm>
            <a:off x="761311" y="7136040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4</a:t>
            </a:r>
            <a:endParaRPr b="1"/>
          </a:p>
        </p:txBody>
      </p:sp>
      <p:sp>
        <p:nvSpPr>
          <p:cNvPr id="105" name="Google Shape;105;p2"/>
          <p:cNvSpPr txBox="1"/>
          <p:nvPr/>
        </p:nvSpPr>
        <p:spPr>
          <a:xfrm>
            <a:off x="771736" y="8137120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5</a:t>
            </a:r>
            <a:endParaRPr b="1"/>
          </a:p>
        </p:txBody>
      </p:sp>
      <p:sp>
        <p:nvSpPr>
          <p:cNvPr id="106" name="Google Shape;106;p2"/>
          <p:cNvSpPr txBox="1"/>
          <p:nvPr/>
        </p:nvSpPr>
        <p:spPr>
          <a:xfrm>
            <a:off x="766536" y="9131245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6</a:t>
            </a:r>
            <a:endParaRPr b="1"/>
          </a:p>
        </p:txBody>
      </p:sp>
      <p:sp>
        <p:nvSpPr>
          <p:cNvPr id="107" name="Google Shape;107;p2"/>
          <p:cNvSpPr/>
          <p:nvPr/>
        </p:nvSpPr>
        <p:spPr>
          <a:xfrm>
            <a:off x="2591495" y="9098738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6"/>
                </a:lnTo>
                <a:lnTo>
                  <a:pt x="0" y="676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3166568" y="9098738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6"/>
                </a:lnTo>
                <a:lnTo>
                  <a:pt x="0" y="676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2"/>
          <p:cNvSpPr/>
          <p:nvPr/>
        </p:nvSpPr>
        <p:spPr>
          <a:xfrm>
            <a:off x="3739949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2"/>
          <p:cNvSpPr/>
          <p:nvPr/>
        </p:nvSpPr>
        <p:spPr>
          <a:xfrm>
            <a:off x="4327617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4933186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5525617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6118048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2137924" y="8150564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>
            <a:off x="2688670" y="8150564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3240124" y="8153032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1"/>
                </a:lnTo>
                <a:lnTo>
                  <a:pt x="0" y="60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3789817" y="8148096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4341271" y="8150564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4890964" y="8149330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>
            <a:off x="5442417" y="8151798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1"/>
                </a:lnTo>
                <a:lnTo>
                  <a:pt x="0" y="60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>
            <a:off x="6001538" y="8155292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2"/>
          <p:cNvSpPr/>
          <p:nvPr/>
        </p:nvSpPr>
        <p:spPr>
          <a:xfrm>
            <a:off x="2132056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2"/>
          <p:cNvSpPr/>
          <p:nvPr/>
        </p:nvSpPr>
        <p:spPr>
          <a:xfrm>
            <a:off x="2675097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2"/>
          <p:cNvSpPr/>
          <p:nvPr/>
        </p:nvSpPr>
        <p:spPr>
          <a:xfrm>
            <a:off x="3249928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2"/>
          <p:cNvSpPr/>
          <p:nvPr/>
        </p:nvSpPr>
        <p:spPr>
          <a:xfrm>
            <a:off x="3807711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30" y="0"/>
                </a:lnTo>
                <a:lnTo>
                  <a:pt x="426430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2"/>
          <p:cNvSpPr/>
          <p:nvPr/>
        </p:nvSpPr>
        <p:spPr>
          <a:xfrm>
            <a:off x="4367491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2"/>
          <p:cNvSpPr/>
          <p:nvPr/>
        </p:nvSpPr>
        <p:spPr>
          <a:xfrm>
            <a:off x="4927270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2"/>
          <p:cNvSpPr/>
          <p:nvPr/>
        </p:nvSpPr>
        <p:spPr>
          <a:xfrm>
            <a:off x="5484556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2"/>
          <p:cNvSpPr/>
          <p:nvPr/>
        </p:nvSpPr>
        <p:spPr>
          <a:xfrm>
            <a:off x="6044335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1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213" name="Google Shape;213;p11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1"/>
          <p:cNvSpPr/>
          <p:nvPr>
            <p:ph idx="2" type="pic"/>
          </p:nvPr>
        </p:nvSpPr>
        <p:spPr>
          <a:xfrm>
            <a:off x="1035048" y="57225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8" name="Google Shape;2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2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2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224" name="Google Shape;224;p12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2"/>
          <p:cNvSpPr txBox="1"/>
          <p:nvPr>
            <p:ph type="title"/>
          </p:nvPr>
        </p:nvSpPr>
        <p:spPr>
          <a:xfrm>
            <a:off x="457200" y="761033"/>
            <a:ext cx="6675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2"/>
          <p:cNvSpPr txBox="1"/>
          <p:nvPr>
            <p:ph idx="1" type="body"/>
          </p:nvPr>
        </p:nvSpPr>
        <p:spPr>
          <a:xfrm rot="5400000">
            <a:off x="2308950" y="234833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12"/>
          <p:cNvSpPr txBox="1"/>
          <p:nvPr>
            <p:ph idx="10" type="dt"/>
          </p:nvPr>
        </p:nvSpPr>
        <p:spPr>
          <a:xfrm>
            <a:off x="457200" y="684273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2"/>
          <p:cNvSpPr txBox="1"/>
          <p:nvPr>
            <p:ph idx="11" type="ftr"/>
          </p:nvPr>
        </p:nvSpPr>
        <p:spPr>
          <a:xfrm>
            <a:off x="3124200" y="684273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3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13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234" name="Google Shape;234;p13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3"/>
          <p:cNvSpPr txBox="1"/>
          <p:nvPr>
            <p:ph type="title"/>
          </p:nvPr>
        </p:nvSpPr>
        <p:spPr>
          <a:xfrm rot="5400000">
            <a:off x="3273201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3"/>
          <p:cNvSpPr txBox="1"/>
          <p:nvPr>
            <p:ph idx="1" type="body"/>
          </p:nvPr>
        </p:nvSpPr>
        <p:spPr>
          <a:xfrm rot="5400000">
            <a:off x="-917799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3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134" name="Google Shape;134;p3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4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 txBox="1"/>
          <p:nvPr>
            <p:ph type="ctrTitle"/>
          </p:nvPr>
        </p:nvSpPr>
        <p:spPr>
          <a:xfrm>
            <a:off x="778025" y="2141925"/>
            <a:ext cx="6004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"/>
          <p:cNvSpPr txBox="1"/>
          <p:nvPr>
            <p:ph idx="1" type="subTitle"/>
          </p:nvPr>
        </p:nvSpPr>
        <p:spPr>
          <a:xfrm>
            <a:off x="57785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3" name="Google Shape;14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5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149" name="Google Shape;149;p5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5"/>
          <p:cNvSpPr txBox="1"/>
          <p:nvPr>
            <p:ph type="title"/>
          </p:nvPr>
        </p:nvSpPr>
        <p:spPr>
          <a:xfrm>
            <a:off x="457200" y="869825"/>
            <a:ext cx="6675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457200" y="2195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6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159" name="Google Shape;159;p6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3" name="Google Shape;16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7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7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169" name="Google Shape;169;p7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7"/>
          <p:cNvSpPr txBox="1"/>
          <p:nvPr>
            <p:ph type="title"/>
          </p:nvPr>
        </p:nvSpPr>
        <p:spPr>
          <a:xfrm>
            <a:off x="457200" y="274650"/>
            <a:ext cx="6675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3" name="Google Shape;173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4" name="Google Shape;17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8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180" name="Google Shape;180;p8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8"/>
          <p:cNvSpPr txBox="1"/>
          <p:nvPr>
            <p:ph type="title"/>
          </p:nvPr>
        </p:nvSpPr>
        <p:spPr>
          <a:xfrm>
            <a:off x="457200" y="547175"/>
            <a:ext cx="6675000" cy="14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8"/>
          <p:cNvSpPr txBox="1"/>
          <p:nvPr>
            <p:ph idx="1" type="body"/>
          </p:nvPr>
        </p:nvSpPr>
        <p:spPr>
          <a:xfrm>
            <a:off x="457200" y="4534475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4" name="Google Shape;184;p8"/>
          <p:cNvSpPr txBox="1"/>
          <p:nvPr>
            <p:ph idx="2" type="body"/>
          </p:nvPr>
        </p:nvSpPr>
        <p:spPr>
          <a:xfrm>
            <a:off x="457200" y="5174237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5" name="Google Shape;185;p8"/>
          <p:cNvSpPr txBox="1"/>
          <p:nvPr>
            <p:ph idx="3" type="body"/>
          </p:nvPr>
        </p:nvSpPr>
        <p:spPr>
          <a:xfrm>
            <a:off x="4645025" y="4534475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6" name="Google Shape;186;p8"/>
          <p:cNvSpPr txBox="1"/>
          <p:nvPr>
            <p:ph idx="4" type="body"/>
          </p:nvPr>
        </p:nvSpPr>
        <p:spPr>
          <a:xfrm>
            <a:off x="4645025" y="5174237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7" name="Google Shape;187;p8"/>
          <p:cNvSpPr txBox="1"/>
          <p:nvPr>
            <p:ph idx="10" type="dt"/>
          </p:nvPr>
        </p:nvSpPr>
        <p:spPr>
          <a:xfrm>
            <a:off x="457200" y="935571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8"/>
          <p:cNvSpPr txBox="1"/>
          <p:nvPr>
            <p:ph idx="11" type="ftr"/>
          </p:nvPr>
        </p:nvSpPr>
        <p:spPr>
          <a:xfrm>
            <a:off x="3124200" y="935571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9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9"/>
          <p:cNvGrpSpPr/>
          <p:nvPr/>
        </p:nvGrpSpPr>
        <p:grpSpPr>
          <a:xfrm>
            <a:off x="323870" y="300543"/>
            <a:ext cx="6908751" cy="10092319"/>
            <a:chOff x="0" y="-28575"/>
            <a:chExt cx="2475900" cy="3616800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9"/>
          <p:cNvSpPr txBox="1"/>
          <p:nvPr>
            <p:ph type="title"/>
          </p:nvPr>
        </p:nvSpPr>
        <p:spPr>
          <a:xfrm>
            <a:off x="457200" y="1215950"/>
            <a:ext cx="6675000" cy="20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/>
          <p:cNvPicPr preferRelativeResize="0"/>
          <p:nvPr/>
        </p:nvPicPr>
        <p:blipFill rotWithShape="1">
          <a:blip r:embed="rId2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0"/>
          <p:cNvGrpSpPr/>
          <p:nvPr/>
        </p:nvGrpSpPr>
        <p:grpSpPr>
          <a:xfrm>
            <a:off x="325745" y="260093"/>
            <a:ext cx="6908751" cy="10092319"/>
            <a:chOff x="0" y="-28575"/>
            <a:chExt cx="2475900" cy="3616800"/>
          </a:xfrm>
        </p:grpSpPr>
        <p:sp>
          <p:nvSpPr>
            <p:cNvPr id="202" name="Google Shape;202;p10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 txBox="1"/>
            <p:nvPr/>
          </p:nvSpPr>
          <p:spPr>
            <a:xfrm>
              <a:off x="0" y="-28575"/>
              <a:ext cx="2475900" cy="3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6" name="Google Shape;206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7" name="Google Shape;20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6675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D2A55"/>
              </a:buClr>
              <a:buSzPts val="5500"/>
              <a:buFont typeface="Fredoka"/>
              <a:buNone/>
              <a:defRPr b="1" i="0" sz="5500" u="none" cap="none" strike="noStrike">
                <a:solidFill>
                  <a:srgbClr val="DD2A55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mo"/>
              <a:buChar char="•"/>
              <a:defRPr i="0" sz="25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429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–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–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»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•"/>
              <a:defRPr i="0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9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9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325745" y="260095"/>
            <a:ext cx="6908510" cy="10092076"/>
            <a:chOff x="0" y="-28575"/>
            <a:chExt cx="2475854" cy="3616772"/>
          </a:xfrm>
        </p:grpSpPr>
        <p:sp>
          <p:nvSpPr>
            <p:cNvPr id="247" name="Google Shape;247;p14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0" y="-28575"/>
              <a:ext cx="2475854" cy="3616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4"/>
          <p:cNvGrpSpPr/>
          <p:nvPr/>
        </p:nvGrpSpPr>
        <p:grpSpPr>
          <a:xfrm>
            <a:off x="572811" y="516179"/>
            <a:ext cx="6321084" cy="786773"/>
            <a:chOff x="0" y="-38100"/>
            <a:chExt cx="2265334" cy="281961"/>
          </a:xfrm>
        </p:grpSpPr>
        <p:sp>
          <p:nvSpPr>
            <p:cNvPr id="250" name="Google Shape;250;p14"/>
            <p:cNvSpPr/>
            <p:nvPr/>
          </p:nvSpPr>
          <p:spPr>
            <a:xfrm>
              <a:off x="0" y="0"/>
              <a:ext cx="2265334" cy="243861"/>
            </a:xfrm>
            <a:custGeom>
              <a:rect b="b" l="l" r="r" t="t"/>
              <a:pathLst>
                <a:path extrusionOk="0" h="243861" w="2265334">
                  <a:moveTo>
                    <a:pt x="18372" y="0"/>
                  </a:moveTo>
                  <a:lnTo>
                    <a:pt x="2246962" y="0"/>
                  </a:lnTo>
                  <a:cubicBezTo>
                    <a:pt x="2251834" y="0"/>
                    <a:pt x="2256507" y="1936"/>
                    <a:pt x="2259953" y="5381"/>
                  </a:cubicBezTo>
                  <a:cubicBezTo>
                    <a:pt x="2263398" y="8826"/>
                    <a:pt x="2265334" y="13499"/>
                    <a:pt x="2265334" y="18372"/>
                  </a:cubicBezTo>
                  <a:lnTo>
                    <a:pt x="2265334" y="225490"/>
                  </a:lnTo>
                  <a:cubicBezTo>
                    <a:pt x="2265334" y="230362"/>
                    <a:pt x="2263398" y="235035"/>
                    <a:pt x="2259953" y="238480"/>
                  </a:cubicBezTo>
                  <a:cubicBezTo>
                    <a:pt x="2256507" y="241926"/>
                    <a:pt x="2251834" y="243861"/>
                    <a:pt x="2246962" y="243861"/>
                  </a:cubicBezTo>
                  <a:lnTo>
                    <a:pt x="18372" y="243861"/>
                  </a:lnTo>
                  <a:cubicBezTo>
                    <a:pt x="13499" y="243861"/>
                    <a:pt x="8826" y="241926"/>
                    <a:pt x="5381" y="238480"/>
                  </a:cubicBezTo>
                  <a:cubicBezTo>
                    <a:pt x="1936" y="235035"/>
                    <a:pt x="0" y="230362"/>
                    <a:pt x="0" y="225490"/>
                  </a:cubicBezTo>
                  <a:lnTo>
                    <a:pt x="0" y="18372"/>
                  </a:lnTo>
                  <a:cubicBezTo>
                    <a:pt x="0" y="13499"/>
                    <a:pt x="1936" y="8826"/>
                    <a:pt x="5381" y="5381"/>
                  </a:cubicBezTo>
                  <a:cubicBezTo>
                    <a:pt x="8826" y="1936"/>
                    <a:pt x="13499" y="0"/>
                    <a:pt x="1837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 txBox="1"/>
            <p:nvPr/>
          </p:nvSpPr>
          <p:spPr>
            <a:xfrm>
              <a:off x="0" y="-38100"/>
              <a:ext cx="2265334" cy="28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1847055" y="3821736"/>
            <a:ext cx="4956945" cy="1040778"/>
            <a:chOff x="0" y="-38100"/>
            <a:chExt cx="1776457" cy="372992"/>
          </a:xfrm>
        </p:grpSpPr>
        <p:sp>
          <p:nvSpPr>
            <p:cNvPr id="253" name="Google Shape;253;p14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0" y="-38100"/>
              <a:ext cx="1776457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4"/>
          <p:cNvGrpSpPr/>
          <p:nvPr/>
        </p:nvGrpSpPr>
        <p:grpSpPr>
          <a:xfrm>
            <a:off x="1847055" y="4833102"/>
            <a:ext cx="4956945" cy="1040778"/>
            <a:chOff x="0" y="-38100"/>
            <a:chExt cx="1776457" cy="372992"/>
          </a:xfrm>
        </p:grpSpPr>
        <p:sp>
          <p:nvSpPr>
            <p:cNvPr id="256" name="Google Shape;256;p14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 txBox="1"/>
            <p:nvPr/>
          </p:nvSpPr>
          <p:spPr>
            <a:xfrm>
              <a:off x="0" y="-38100"/>
              <a:ext cx="1776457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1847055" y="5844468"/>
            <a:ext cx="4956945" cy="1040778"/>
            <a:chOff x="0" y="-38100"/>
            <a:chExt cx="1776457" cy="372992"/>
          </a:xfrm>
        </p:grpSpPr>
        <p:sp>
          <p:nvSpPr>
            <p:cNvPr id="259" name="Google Shape;259;p14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0" y="-38100"/>
              <a:ext cx="1776457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4"/>
          <p:cNvGrpSpPr/>
          <p:nvPr/>
        </p:nvGrpSpPr>
        <p:grpSpPr>
          <a:xfrm>
            <a:off x="1847055" y="6855834"/>
            <a:ext cx="4956945" cy="1040778"/>
            <a:chOff x="0" y="-38100"/>
            <a:chExt cx="1776457" cy="372992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0" y="-38100"/>
              <a:ext cx="1776457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4"/>
          <p:cNvGrpSpPr/>
          <p:nvPr/>
        </p:nvGrpSpPr>
        <p:grpSpPr>
          <a:xfrm>
            <a:off x="1847055" y="2810370"/>
            <a:ext cx="4956945" cy="1040778"/>
            <a:chOff x="0" y="-38100"/>
            <a:chExt cx="1776457" cy="372992"/>
          </a:xfrm>
        </p:grpSpPr>
        <p:sp>
          <p:nvSpPr>
            <p:cNvPr id="265" name="Google Shape;265;p14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0" y="-38100"/>
              <a:ext cx="1776457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1847055" y="7867200"/>
            <a:ext cx="4956945" cy="1040778"/>
            <a:chOff x="0" y="-38100"/>
            <a:chExt cx="1776457" cy="372992"/>
          </a:xfrm>
        </p:grpSpPr>
        <p:sp>
          <p:nvSpPr>
            <p:cNvPr id="268" name="Google Shape;268;p14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0" y="-38100"/>
              <a:ext cx="1776457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4"/>
          <p:cNvSpPr/>
          <p:nvPr/>
        </p:nvSpPr>
        <p:spPr>
          <a:xfrm>
            <a:off x="2019325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2" y="0"/>
                </a:lnTo>
                <a:lnTo>
                  <a:pt x="477052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4"/>
          <p:cNvSpPr/>
          <p:nvPr/>
        </p:nvSpPr>
        <p:spPr>
          <a:xfrm>
            <a:off x="2540179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4"/>
          <p:cNvSpPr/>
          <p:nvPr/>
        </p:nvSpPr>
        <p:spPr>
          <a:xfrm>
            <a:off x="3064855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4"/>
          <p:cNvSpPr/>
          <p:nvPr/>
        </p:nvSpPr>
        <p:spPr>
          <a:xfrm>
            <a:off x="3589531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4"/>
          <p:cNvSpPr/>
          <p:nvPr/>
        </p:nvSpPr>
        <p:spPr>
          <a:xfrm>
            <a:off x="4114207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2" y="0"/>
                </a:lnTo>
                <a:lnTo>
                  <a:pt x="477052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4"/>
          <p:cNvSpPr/>
          <p:nvPr/>
        </p:nvSpPr>
        <p:spPr>
          <a:xfrm>
            <a:off x="4638884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4"/>
          <p:cNvSpPr/>
          <p:nvPr/>
        </p:nvSpPr>
        <p:spPr>
          <a:xfrm>
            <a:off x="5163560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4"/>
          <p:cNvSpPr/>
          <p:nvPr/>
        </p:nvSpPr>
        <p:spPr>
          <a:xfrm>
            <a:off x="5688236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1" y="0"/>
                </a:lnTo>
                <a:lnTo>
                  <a:pt x="477051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4"/>
          <p:cNvSpPr/>
          <p:nvPr/>
        </p:nvSpPr>
        <p:spPr>
          <a:xfrm>
            <a:off x="6212912" y="4075070"/>
            <a:ext cx="477051" cy="594456"/>
          </a:xfrm>
          <a:custGeom>
            <a:rect b="b" l="l" r="r" t="t"/>
            <a:pathLst>
              <a:path extrusionOk="0" h="594456" w="477051">
                <a:moveTo>
                  <a:pt x="0" y="0"/>
                </a:moveTo>
                <a:lnTo>
                  <a:pt x="477052" y="0"/>
                </a:lnTo>
                <a:lnTo>
                  <a:pt x="477052" y="594456"/>
                </a:lnTo>
                <a:lnTo>
                  <a:pt x="0" y="59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9" name="Google Shape;279;p14"/>
          <p:cNvGrpSpPr/>
          <p:nvPr/>
        </p:nvGrpSpPr>
        <p:grpSpPr>
          <a:xfrm>
            <a:off x="1847055" y="8878566"/>
            <a:ext cx="4956945" cy="1040778"/>
            <a:chOff x="0" y="-38100"/>
            <a:chExt cx="1776457" cy="372992"/>
          </a:xfrm>
        </p:grpSpPr>
        <p:sp>
          <p:nvSpPr>
            <p:cNvPr id="280" name="Google Shape;280;p14"/>
            <p:cNvSpPr/>
            <p:nvPr/>
          </p:nvSpPr>
          <p:spPr>
            <a:xfrm>
              <a:off x="0" y="0"/>
              <a:ext cx="1776457" cy="334892"/>
            </a:xfrm>
            <a:custGeom>
              <a:rect b="b" l="l" r="r" t="t"/>
              <a:pathLst>
                <a:path extrusionOk="0" h="334892" w="1776457">
                  <a:moveTo>
                    <a:pt x="23427" y="0"/>
                  </a:moveTo>
                  <a:lnTo>
                    <a:pt x="1753030" y="0"/>
                  </a:lnTo>
                  <a:cubicBezTo>
                    <a:pt x="1765968" y="0"/>
                    <a:pt x="1776457" y="10489"/>
                    <a:pt x="1776457" y="23427"/>
                  </a:cubicBezTo>
                  <a:lnTo>
                    <a:pt x="1776457" y="311464"/>
                  </a:lnTo>
                  <a:cubicBezTo>
                    <a:pt x="1776457" y="324403"/>
                    <a:pt x="1765968" y="334892"/>
                    <a:pt x="1753030" y="334892"/>
                  </a:cubicBezTo>
                  <a:lnTo>
                    <a:pt x="23427" y="334892"/>
                  </a:lnTo>
                  <a:cubicBezTo>
                    <a:pt x="10489" y="334892"/>
                    <a:pt x="0" y="324403"/>
                    <a:pt x="0" y="311464"/>
                  </a:cubicBezTo>
                  <a:lnTo>
                    <a:pt x="0" y="23427"/>
                  </a:lnTo>
                  <a:cubicBezTo>
                    <a:pt x="0" y="10489"/>
                    <a:pt x="10489" y="0"/>
                    <a:pt x="23427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0" y="-38100"/>
              <a:ext cx="1776457" cy="372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4"/>
          <p:cNvGrpSpPr/>
          <p:nvPr/>
        </p:nvGrpSpPr>
        <p:grpSpPr>
          <a:xfrm>
            <a:off x="750782" y="2926077"/>
            <a:ext cx="915677" cy="915677"/>
            <a:chOff x="0" y="0"/>
            <a:chExt cx="812800" cy="812800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2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4"/>
          <p:cNvGrpSpPr/>
          <p:nvPr/>
        </p:nvGrpSpPr>
        <p:grpSpPr>
          <a:xfrm>
            <a:off x="761218" y="3898219"/>
            <a:ext cx="915677" cy="915677"/>
            <a:chOff x="0" y="0"/>
            <a:chExt cx="812800" cy="812800"/>
          </a:xfrm>
        </p:grpSpPr>
        <p:sp>
          <p:nvSpPr>
            <p:cNvPr id="286" name="Google Shape;28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7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4"/>
          <p:cNvGrpSpPr/>
          <p:nvPr/>
        </p:nvGrpSpPr>
        <p:grpSpPr>
          <a:xfrm>
            <a:off x="756000" y="4948809"/>
            <a:ext cx="915677" cy="915677"/>
            <a:chOff x="0" y="0"/>
            <a:chExt cx="812800" cy="812800"/>
          </a:xfrm>
        </p:grpSpPr>
        <p:sp>
          <p:nvSpPr>
            <p:cNvPr id="289" name="Google Shape;28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CE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4"/>
          <p:cNvGrpSpPr/>
          <p:nvPr/>
        </p:nvGrpSpPr>
        <p:grpSpPr>
          <a:xfrm>
            <a:off x="761218" y="5960175"/>
            <a:ext cx="915677" cy="915677"/>
            <a:chOff x="0" y="0"/>
            <a:chExt cx="812800" cy="812800"/>
          </a:xfrm>
        </p:grpSpPr>
        <p:sp>
          <p:nvSpPr>
            <p:cNvPr id="292" name="Google Shape;29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14"/>
          <p:cNvGrpSpPr/>
          <p:nvPr/>
        </p:nvGrpSpPr>
        <p:grpSpPr>
          <a:xfrm>
            <a:off x="766436" y="6989255"/>
            <a:ext cx="915677" cy="915677"/>
            <a:chOff x="0" y="0"/>
            <a:chExt cx="812800" cy="812800"/>
          </a:xfrm>
        </p:grpSpPr>
        <p:sp>
          <p:nvSpPr>
            <p:cNvPr id="295" name="Google Shape;29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81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14"/>
          <p:cNvGrpSpPr/>
          <p:nvPr/>
        </p:nvGrpSpPr>
        <p:grpSpPr>
          <a:xfrm>
            <a:off x="756000" y="7983607"/>
            <a:ext cx="915677" cy="915677"/>
            <a:chOff x="0" y="0"/>
            <a:chExt cx="812800" cy="812800"/>
          </a:xfrm>
        </p:grpSpPr>
        <p:sp>
          <p:nvSpPr>
            <p:cNvPr id="298" name="Google Shape;29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5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4"/>
          <p:cNvGrpSpPr/>
          <p:nvPr/>
        </p:nvGrpSpPr>
        <p:grpSpPr>
          <a:xfrm>
            <a:off x="766436" y="8984878"/>
            <a:ext cx="915677" cy="915677"/>
            <a:chOff x="0" y="0"/>
            <a:chExt cx="812800" cy="812800"/>
          </a:xfrm>
        </p:grpSpPr>
        <p:sp>
          <p:nvSpPr>
            <p:cNvPr id="301" name="Google Shape;30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7A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4"/>
          <p:cNvSpPr/>
          <p:nvPr/>
        </p:nvSpPr>
        <p:spPr>
          <a:xfrm>
            <a:off x="4934320" y="3089156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6"/>
                </a:lnTo>
                <a:lnTo>
                  <a:pt x="0" y="575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4"/>
          <p:cNvSpPr/>
          <p:nvPr/>
        </p:nvSpPr>
        <p:spPr>
          <a:xfrm>
            <a:off x="2034860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4"/>
          <p:cNvSpPr/>
          <p:nvPr/>
        </p:nvSpPr>
        <p:spPr>
          <a:xfrm>
            <a:off x="2615619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4"/>
          <p:cNvSpPr/>
          <p:nvPr/>
        </p:nvSpPr>
        <p:spPr>
          <a:xfrm>
            <a:off x="3195294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4"/>
          <p:cNvSpPr/>
          <p:nvPr/>
        </p:nvSpPr>
        <p:spPr>
          <a:xfrm>
            <a:off x="3774969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4"/>
          <p:cNvSpPr/>
          <p:nvPr/>
        </p:nvSpPr>
        <p:spPr>
          <a:xfrm>
            <a:off x="4354644" y="3102889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6" y="0"/>
                </a:lnTo>
                <a:lnTo>
                  <a:pt x="522526" y="575785"/>
                </a:lnTo>
                <a:lnTo>
                  <a:pt x="0" y="575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4"/>
          <p:cNvSpPr/>
          <p:nvPr/>
        </p:nvSpPr>
        <p:spPr>
          <a:xfrm>
            <a:off x="5513995" y="3089156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6"/>
                </a:lnTo>
                <a:lnTo>
                  <a:pt x="0" y="575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4"/>
          <p:cNvSpPr/>
          <p:nvPr/>
        </p:nvSpPr>
        <p:spPr>
          <a:xfrm>
            <a:off x="6093670" y="3089156"/>
            <a:ext cx="522525" cy="575785"/>
          </a:xfrm>
          <a:custGeom>
            <a:rect b="b" l="l" r="r" t="t"/>
            <a:pathLst>
              <a:path extrusionOk="0" h="575785" w="522525">
                <a:moveTo>
                  <a:pt x="0" y="0"/>
                </a:moveTo>
                <a:lnTo>
                  <a:pt x="522525" y="0"/>
                </a:lnTo>
                <a:lnTo>
                  <a:pt x="522525" y="575786"/>
                </a:lnTo>
                <a:lnTo>
                  <a:pt x="0" y="575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4"/>
          <p:cNvSpPr/>
          <p:nvPr/>
        </p:nvSpPr>
        <p:spPr>
          <a:xfrm>
            <a:off x="2104344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4"/>
          <p:cNvSpPr/>
          <p:nvPr/>
        </p:nvSpPr>
        <p:spPr>
          <a:xfrm>
            <a:off x="2665773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3" y="0"/>
                </a:lnTo>
                <a:lnTo>
                  <a:pt x="513803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4"/>
          <p:cNvSpPr/>
          <p:nvPr/>
        </p:nvSpPr>
        <p:spPr>
          <a:xfrm>
            <a:off x="3227201" y="5096464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4"/>
          <p:cNvSpPr/>
          <p:nvPr/>
        </p:nvSpPr>
        <p:spPr>
          <a:xfrm>
            <a:off x="3787911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4"/>
          <p:cNvSpPr/>
          <p:nvPr/>
        </p:nvSpPr>
        <p:spPr>
          <a:xfrm>
            <a:off x="4349340" y="5096464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3" y="0"/>
                </a:lnTo>
                <a:lnTo>
                  <a:pt x="513803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4"/>
          <p:cNvSpPr/>
          <p:nvPr/>
        </p:nvSpPr>
        <p:spPr>
          <a:xfrm>
            <a:off x="4910768" y="5091114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6"/>
                </a:lnTo>
                <a:lnTo>
                  <a:pt x="0" y="598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4"/>
          <p:cNvSpPr/>
          <p:nvPr/>
        </p:nvSpPr>
        <p:spPr>
          <a:xfrm>
            <a:off x="5471479" y="509378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3" y="0"/>
                </a:lnTo>
                <a:lnTo>
                  <a:pt x="513803" y="598316"/>
                </a:lnTo>
                <a:lnTo>
                  <a:pt x="0" y="598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4"/>
          <p:cNvSpPr/>
          <p:nvPr/>
        </p:nvSpPr>
        <p:spPr>
          <a:xfrm>
            <a:off x="6032907" y="5099139"/>
            <a:ext cx="513804" cy="598316"/>
          </a:xfrm>
          <a:custGeom>
            <a:rect b="b" l="l" r="r" t="t"/>
            <a:pathLst>
              <a:path extrusionOk="0" h="598316" w="513804">
                <a:moveTo>
                  <a:pt x="0" y="0"/>
                </a:moveTo>
                <a:lnTo>
                  <a:pt x="513804" y="0"/>
                </a:lnTo>
                <a:lnTo>
                  <a:pt x="513804" y="598315"/>
                </a:lnTo>
                <a:lnTo>
                  <a:pt x="0" y="598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4"/>
          <p:cNvSpPr/>
          <p:nvPr/>
        </p:nvSpPr>
        <p:spPr>
          <a:xfrm>
            <a:off x="1981386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4"/>
          <p:cNvSpPr/>
          <p:nvPr/>
        </p:nvSpPr>
        <p:spPr>
          <a:xfrm>
            <a:off x="2567967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4"/>
          <p:cNvSpPr/>
          <p:nvPr/>
        </p:nvSpPr>
        <p:spPr>
          <a:xfrm>
            <a:off x="3154548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4"/>
          <p:cNvSpPr/>
          <p:nvPr/>
        </p:nvSpPr>
        <p:spPr>
          <a:xfrm>
            <a:off x="3738946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4"/>
          <p:cNvSpPr/>
          <p:nvPr/>
        </p:nvSpPr>
        <p:spPr>
          <a:xfrm>
            <a:off x="4325527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4"/>
          <p:cNvSpPr/>
          <p:nvPr/>
        </p:nvSpPr>
        <p:spPr>
          <a:xfrm>
            <a:off x="4912108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4"/>
          <p:cNvSpPr/>
          <p:nvPr/>
        </p:nvSpPr>
        <p:spPr>
          <a:xfrm>
            <a:off x="5498689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4"/>
          <p:cNvSpPr/>
          <p:nvPr/>
        </p:nvSpPr>
        <p:spPr>
          <a:xfrm>
            <a:off x="6083087" y="6109286"/>
            <a:ext cx="586581" cy="617454"/>
          </a:xfrm>
          <a:custGeom>
            <a:rect b="b" l="l" r="r" t="t"/>
            <a:pathLst>
              <a:path extrusionOk="0" h="617454" w="586581">
                <a:moveTo>
                  <a:pt x="0" y="0"/>
                </a:moveTo>
                <a:lnTo>
                  <a:pt x="586581" y="0"/>
                </a:lnTo>
                <a:lnTo>
                  <a:pt x="586581" y="617454"/>
                </a:lnTo>
                <a:lnTo>
                  <a:pt x="0" y="617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4"/>
          <p:cNvSpPr/>
          <p:nvPr/>
        </p:nvSpPr>
        <p:spPr>
          <a:xfrm>
            <a:off x="2016776" y="9098738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6"/>
                </a:lnTo>
                <a:lnTo>
                  <a:pt x="0" y="676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4"/>
          <p:cNvSpPr txBox="1"/>
          <p:nvPr/>
        </p:nvSpPr>
        <p:spPr>
          <a:xfrm>
            <a:off x="822802" y="820719"/>
            <a:ext cx="145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Name: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4709247" y="820719"/>
            <a:ext cx="145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Date: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0" name="Google Shape;330;p14"/>
          <p:cNvSpPr txBox="1"/>
          <p:nvPr/>
        </p:nvSpPr>
        <p:spPr>
          <a:xfrm>
            <a:off x="756063" y="1418714"/>
            <a:ext cx="6048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DD2A55"/>
                </a:solidFill>
                <a:latin typeface="Fredoka"/>
                <a:ea typeface="Fredoka"/>
                <a:cs typeface="Fredoka"/>
                <a:sym typeface="Fredoka"/>
              </a:rPr>
              <a:t>Count and Color</a:t>
            </a:r>
            <a:endParaRPr b="1" sz="5500"/>
          </a:p>
        </p:txBody>
      </p:sp>
      <p:sp>
        <p:nvSpPr>
          <p:cNvPr id="331" name="Google Shape;331;p14"/>
          <p:cNvSpPr txBox="1"/>
          <p:nvPr/>
        </p:nvSpPr>
        <p:spPr>
          <a:xfrm>
            <a:off x="709403" y="2269327"/>
            <a:ext cx="6048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Color the fruit based on the given numbers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2" name="Google Shape;332;p14"/>
          <p:cNvSpPr txBox="1"/>
          <p:nvPr/>
        </p:nvSpPr>
        <p:spPr>
          <a:xfrm>
            <a:off x="756068" y="3065279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6</a:t>
            </a:r>
            <a:endParaRPr b="1"/>
          </a:p>
        </p:txBody>
      </p:sp>
      <p:sp>
        <p:nvSpPr>
          <p:cNvPr id="333" name="Google Shape;333;p14"/>
          <p:cNvSpPr txBox="1"/>
          <p:nvPr/>
        </p:nvSpPr>
        <p:spPr>
          <a:xfrm>
            <a:off x="756068" y="4007036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  <a:endParaRPr b="1"/>
          </a:p>
        </p:txBody>
      </p:sp>
      <p:sp>
        <p:nvSpPr>
          <p:cNvPr id="334" name="Google Shape;334;p14"/>
          <p:cNvSpPr txBox="1"/>
          <p:nvPr/>
        </p:nvSpPr>
        <p:spPr>
          <a:xfrm>
            <a:off x="756086" y="5079245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8</a:t>
            </a:r>
            <a:endParaRPr b="1"/>
          </a:p>
        </p:txBody>
      </p:sp>
      <p:sp>
        <p:nvSpPr>
          <p:cNvPr id="335" name="Google Shape;335;p14"/>
          <p:cNvSpPr txBox="1"/>
          <p:nvPr/>
        </p:nvSpPr>
        <p:spPr>
          <a:xfrm>
            <a:off x="761293" y="6119082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3</a:t>
            </a:r>
            <a:endParaRPr b="1"/>
          </a:p>
        </p:txBody>
      </p:sp>
      <p:sp>
        <p:nvSpPr>
          <p:cNvPr id="336" name="Google Shape;336;p14"/>
          <p:cNvSpPr txBox="1"/>
          <p:nvPr/>
        </p:nvSpPr>
        <p:spPr>
          <a:xfrm>
            <a:off x="761311" y="7136040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4</a:t>
            </a:r>
            <a:endParaRPr b="1"/>
          </a:p>
        </p:txBody>
      </p:sp>
      <p:sp>
        <p:nvSpPr>
          <p:cNvPr id="337" name="Google Shape;337;p14"/>
          <p:cNvSpPr txBox="1"/>
          <p:nvPr/>
        </p:nvSpPr>
        <p:spPr>
          <a:xfrm>
            <a:off x="771736" y="8137120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7</a:t>
            </a:r>
            <a:endParaRPr b="1"/>
          </a:p>
        </p:txBody>
      </p:sp>
      <p:sp>
        <p:nvSpPr>
          <p:cNvPr id="338" name="Google Shape;338;p14"/>
          <p:cNvSpPr txBox="1"/>
          <p:nvPr/>
        </p:nvSpPr>
        <p:spPr>
          <a:xfrm>
            <a:off x="766536" y="9131245"/>
            <a:ext cx="9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5</a:t>
            </a:r>
            <a:endParaRPr b="1"/>
          </a:p>
        </p:txBody>
      </p:sp>
      <p:sp>
        <p:nvSpPr>
          <p:cNvPr id="339" name="Google Shape;339;p14"/>
          <p:cNvSpPr/>
          <p:nvPr/>
        </p:nvSpPr>
        <p:spPr>
          <a:xfrm>
            <a:off x="2591495" y="9098738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6"/>
                </a:lnTo>
                <a:lnTo>
                  <a:pt x="0" y="676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14"/>
          <p:cNvSpPr/>
          <p:nvPr/>
        </p:nvSpPr>
        <p:spPr>
          <a:xfrm>
            <a:off x="3166568" y="9098738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6"/>
                </a:lnTo>
                <a:lnTo>
                  <a:pt x="0" y="676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14"/>
          <p:cNvSpPr/>
          <p:nvPr/>
        </p:nvSpPr>
        <p:spPr>
          <a:xfrm>
            <a:off x="3739949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4"/>
          <p:cNvSpPr/>
          <p:nvPr/>
        </p:nvSpPr>
        <p:spPr>
          <a:xfrm>
            <a:off x="4327617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4"/>
          <p:cNvSpPr/>
          <p:nvPr/>
        </p:nvSpPr>
        <p:spPr>
          <a:xfrm>
            <a:off x="4933186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4"/>
          <p:cNvSpPr/>
          <p:nvPr/>
        </p:nvSpPr>
        <p:spPr>
          <a:xfrm>
            <a:off x="5525617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4"/>
          <p:cNvSpPr/>
          <p:nvPr/>
        </p:nvSpPr>
        <p:spPr>
          <a:xfrm>
            <a:off x="6118048" y="9110679"/>
            <a:ext cx="516231" cy="676017"/>
          </a:xfrm>
          <a:custGeom>
            <a:rect b="b" l="l" r="r" t="t"/>
            <a:pathLst>
              <a:path extrusionOk="0" h="676017" w="516231">
                <a:moveTo>
                  <a:pt x="0" y="0"/>
                </a:moveTo>
                <a:lnTo>
                  <a:pt x="516231" y="0"/>
                </a:lnTo>
                <a:lnTo>
                  <a:pt x="516231" y="676017"/>
                </a:lnTo>
                <a:lnTo>
                  <a:pt x="0" y="676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4"/>
          <p:cNvSpPr/>
          <p:nvPr/>
        </p:nvSpPr>
        <p:spPr>
          <a:xfrm>
            <a:off x="2137924" y="8150564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4"/>
          <p:cNvSpPr/>
          <p:nvPr/>
        </p:nvSpPr>
        <p:spPr>
          <a:xfrm>
            <a:off x="2688670" y="8150564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4"/>
          <p:cNvSpPr/>
          <p:nvPr/>
        </p:nvSpPr>
        <p:spPr>
          <a:xfrm>
            <a:off x="3240124" y="8153032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1"/>
                </a:lnTo>
                <a:lnTo>
                  <a:pt x="0" y="60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14"/>
          <p:cNvSpPr/>
          <p:nvPr/>
        </p:nvSpPr>
        <p:spPr>
          <a:xfrm>
            <a:off x="3789817" y="8148096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4"/>
          <p:cNvSpPr/>
          <p:nvPr/>
        </p:nvSpPr>
        <p:spPr>
          <a:xfrm>
            <a:off x="4341271" y="8150564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14"/>
          <p:cNvSpPr/>
          <p:nvPr/>
        </p:nvSpPr>
        <p:spPr>
          <a:xfrm>
            <a:off x="4890964" y="8149330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>
            <a:off x="5442417" y="8151798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1"/>
                </a:lnTo>
                <a:lnTo>
                  <a:pt x="0" y="60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14"/>
          <p:cNvSpPr/>
          <p:nvPr/>
        </p:nvSpPr>
        <p:spPr>
          <a:xfrm>
            <a:off x="6001538" y="8155292"/>
            <a:ext cx="511593" cy="600990"/>
          </a:xfrm>
          <a:custGeom>
            <a:rect b="b" l="l" r="r" t="t"/>
            <a:pathLst>
              <a:path extrusionOk="0" h="600990" w="511593">
                <a:moveTo>
                  <a:pt x="0" y="0"/>
                </a:moveTo>
                <a:lnTo>
                  <a:pt x="511593" y="0"/>
                </a:lnTo>
                <a:lnTo>
                  <a:pt x="511593" y="600990"/>
                </a:lnTo>
                <a:lnTo>
                  <a:pt x="0" y="60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14"/>
          <p:cNvSpPr/>
          <p:nvPr/>
        </p:nvSpPr>
        <p:spPr>
          <a:xfrm>
            <a:off x="2132056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14"/>
          <p:cNvSpPr/>
          <p:nvPr/>
        </p:nvSpPr>
        <p:spPr>
          <a:xfrm>
            <a:off x="2675097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14"/>
          <p:cNvSpPr/>
          <p:nvPr/>
        </p:nvSpPr>
        <p:spPr>
          <a:xfrm>
            <a:off x="3249928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4"/>
          <p:cNvSpPr/>
          <p:nvPr/>
        </p:nvSpPr>
        <p:spPr>
          <a:xfrm>
            <a:off x="3807711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30" y="0"/>
                </a:lnTo>
                <a:lnTo>
                  <a:pt x="426430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4"/>
          <p:cNvSpPr/>
          <p:nvPr/>
        </p:nvSpPr>
        <p:spPr>
          <a:xfrm>
            <a:off x="4367491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4"/>
          <p:cNvSpPr/>
          <p:nvPr/>
        </p:nvSpPr>
        <p:spPr>
          <a:xfrm>
            <a:off x="4927270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4"/>
          <p:cNvSpPr/>
          <p:nvPr/>
        </p:nvSpPr>
        <p:spPr>
          <a:xfrm>
            <a:off x="5484556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4"/>
          <p:cNvSpPr/>
          <p:nvPr/>
        </p:nvSpPr>
        <p:spPr>
          <a:xfrm>
            <a:off x="6044335" y="7087552"/>
            <a:ext cx="426429" cy="683654"/>
          </a:xfrm>
          <a:custGeom>
            <a:rect b="b" l="l" r="r" t="t"/>
            <a:pathLst>
              <a:path extrusionOk="0" h="683654" w="426429">
                <a:moveTo>
                  <a:pt x="0" y="0"/>
                </a:moveTo>
                <a:lnTo>
                  <a:pt x="426429" y="0"/>
                </a:lnTo>
                <a:lnTo>
                  <a:pt x="426429" y="683654"/>
                </a:lnTo>
                <a:lnTo>
                  <a:pt x="0" y="68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5"/>
          <p:cNvPicPr preferRelativeResize="0"/>
          <p:nvPr/>
        </p:nvPicPr>
        <p:blipFill rotWithShape="1">
          <a:blip r:embed="rId3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15"/>
          <p:cNvGrpSpPr/>
          <p:nvPr/>
        </p:nvGrpSpPr>
        <p:grpSpPr>
          <a:xfrm>
            <a:off x="325745" y="260095"/>
            <a:ext cx="6908510" cy="10092076"/>
            <a:chOff x="0" y="-28575"/>
            <a:chExt cx="2475854" cy="3616772"/>
          </a:xfrm>
        </p:grpSpPr>
        <p:sp>
          <p:nvSpPr>
            <p:cNvPr id="368" name="Google Shape;368;p15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5"/>
            <p:cNvSpPr txBox="1"/>
            <p:nvPr/>
          </p:nvSpPr>
          <p:spPr>
            <a:xfrm>
              <a:off x="0" y="-28575"/>
              <a:ext cx="2475854" cy="3616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15"/>
          <p:cNvSpPr txBox="1"/>
          <p:nvPr/>
        </p:nvSpPr>
        <p:spPr>
          <a:xfrm>
            <a:off x="662180" y="1173703"/>
            <a:ext cx="6235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DD2A55"/>
                </a:solidFill>
                <a:latin typeface="Fredoka"/>
                <a:ea typeface="Fredoka"/>
                <a:cs typeface="Fredoka"/>
                <a:sym typeface="Fredoka"/>
              </a:rPr>
              <a:t>RESOURCE</a:t>
            </a:r>
            <a:endParaRPr b="1" sz="5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DD2A55"/>
                </a:solidFill>
                <a:latin typeface="Fredoka"/>
                <a:ea typeface="Fredoka"/>
                <a:cs typeface="Fredoka"/>
                <a:sym typeface="Fredoka"/>
              </a:rPr>
              <a:t>PAGE</a:t>
            </a:r>
            <a:endParaRPr b="1" sz="5500"/>
          </a:p>
        </p:txBody>
      </p:sp>
      <p:sp>
        <p:nvSpPr>
          <p:cNvPr id="371" name="Google Shape;371;p15"/>
          <p:cNvSpPr txBox="1"/>
          <p:nvPr/>
        </p:nvSpPr>
        <p:spPr>
          <a:xfrm>
            <a:off x="1153484" y="6392479"/>
            <a:ext cx="51972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uses the following free fonts: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99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Titles: Fredoka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Body Copy: </a:t>
            </a:r>
            <a:r>
              <a:rPr lang="en-US" sz="2499">
                <a:latin typeface="Arimo"/>
                <a:ea typeface="Arimo"/>
                <a:cs typeface="Arimo"/>
                <a:sym typeface="Arimo"/>
              </a:rPr>
              <a:t>Arimo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99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Don't forget to delete this page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before presenting. 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2" name="Google Shape;372;p15"/>
          <p:cNvSpPr/>
          <p:nvPr/>
        </p:nvSpPr>
        <p:spPr>
          <a:xfrm>
            <a:off x="2825306" y="3216887"/>
            <a:ext cx="926846" cy="1154948"/>
          </a:xfrm>
          <a:custGeom>
            <a:rect b="b" l="l" r="r" t="t"/>
            <a:pathLst>
              <a:path extrusionOk="0" h="1154948" w="926846">
                <a:moveTo>
                  <a:pt x="0" y="0"/>
                </a:moveTo>
                <a:lnTo>
                  <a:pt x="926846" y="0"/>
                </a:lnTo>
                <a:lnTo>
                  <a:pt x="926846" y="1154948"/>
                </a:lnTo>
                <a:lnTo>
                  <a:pt x="0" y="1154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5"/>
          <p:cNvSpPr/>
          <p:nvPr/>
        </p:nvSpPr>
        <p:spPr>
          <a:xfrm>
            <a:off x="1563826" y="3216887"/>
            <a:ext cx="1015195" cy="1118673"/>
          </a:xfrm>
          <a:custGeom>
            <a:rect b="b" l="l" r="r" t="t"/>
            <a:pathLst>
              <a:path extrusionOk="0" h="1118673" w="1015195">
                <a:moveTo>
                  <a:pt x="0" y="0"/>
                </a:moveTo>
                <a:lnTo>
                  <a:pt x="1015195" y="0"/>
                </a:lnTo>
                <a:lnTo>
                  <a:pt x="1015195" y="1118672"/>
                </a:lnTo>
                <a:lnTo>
                  <a:pt x="0" y="1118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15"/>
          <p:cNvSpPr/>
          <p:nvPr/>
        </p:nvSpPr>
        <p:spPr>
          <a:xfrm>
            <a:off x="3992727" y="3216887"/>
            <a:ext cx="998251" cy="1162446"/>
          </a:xfrm>
          <a:custGeom>
            <a:rect b="b" l="l" r="r" t="t"/>
            <a:pathLst>
              <a:path extrusionOk="0" h="1162446" w="998251">
                <a:moveTo>
                  <a:pt x="0" y="0"/>
                </a:moveTo>
                <a:lnTo>
                  <a:pt x="998250" y="0"/>
                </a:lnTo>
                <a:lnTo>
                  <a:pt x="998250" y="1162446"/>
                </a:lnTo>
                <a:lnTo>
                  <a:pt x="0" y="1162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15"/>
          <p:cNvSpPr/>
          <p:nvPr/>
        </p:nvSpPr>
        <p:spPr>
          <a:xfrm>
            <a:off x="5231552" y="3216887"/>
            <a:ext cx="1139647" cy="1199629"/>
          </a:xfrm>
          <a:custGeom>
            <a:rect b="b" l="l" r="r" t="t"/>
            <a:pathLst>
              <a:path extrusionOk="0" h="1199629" w="1139647">
                <a:moveTo>
                  <a:pt x="0" y="0"/>
                </a:moveTo>
                <a:lnTo>
                  <a:pt x="1139648" y="0"/>
                </a:lnTo>
                <a:lnTo>
                  <a:pt x="1139648" y="1199628"/>
                </a:lnTo>
                <a:lnTo>
                  <a:pt x="0" y="1199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15"/>
          <p:cNvSpPr/>
          <p:nvPr/>
        </p:nvSpPr>
        <p:spPr>
          <a:xfrm>
            <a:off x="4631134" y="4580359"/>
            <a:ext cx="1002966" cy="1313408"/>
          </a:xfrm>
          <a:custGeom>
            <a:rect b="b" l="l" r="r" t="t"/>
            <a:pathLst>
              <a:path extrusionOk="0" h="1313408" w="1002966">
                <a:moveTo>
                  <a:pt x="0" y="0"/>
                </a:moveTo>
                <a:lnTo>
                  <a:pt x="1002967" y="0"/>
                </a:lnTo>
                <a:lnTo>
                  <a:pt x="1002967" y="1313409"/>
                </a:lnTo>
                <a:lnTo>
                  <a:pt x="0" y="1313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15"/>
          <p:cNvSpPr/>
          <p:nvPr/>
        </p:nvSpPr>
        <p:spPr>
          <a:xfrm>
            <a:off x="3463066" y="4739061"/>
            <a:ext cx="993956" cy="1167643"/>
          </a:xfrm>
          <a:custGeom>
            <a:rect b="b" l="l" r="r" t="t"/>
            <a:pathLst>
              <a:path extrusionOk="0" h="1167643" w="993956">
                <a:moveTo>
                  <a:pt x="0" y="0"/>
                </a:moveTo>
                <a:lnTo>
                  <a:pt x="993956" y="0"/>
                </a:lnTo>
                <a:lnTo>
                  <a:pt x="993956" y="1167643"/>
                </a:lnTo>
                <a:lnTo>
                  <a:pt x="0" y="1167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5"/>
          <p:cNvSpPr/>
          <p:nvPr/>
        </p:nvSpPr>
        <p:spPr>
          <a:xfrm>
            <a:off x="2164774" y="4578457"/>
            <a:ext cx="828494" cy="1328247"/>
          </a:xfrm>
          <a:custGeom>
            <a:rect b="b" l="l" r="r" t="t"/>
            <a:pathLst>
              <a:path extrusionOk="0" h="1328247" w="828494">
                <a:moveTo>
                  <a:pt x="0" y="0"/>
                </a:moveTo>
                <a:lnTo>
                  <a:pt x="828494" y="0"/>
                </a:lnTo>
                <a:lnTo>
                  <a:pt x="828494" y="1328247"/>
                </a:lnTo>
                <a:lnTo>
                  <a:pt x="0" y="1328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6"/>
          <p:cNvPicPr preferRelativeResize="0"/>
          <p:nvPr/>
        </p:nvPicPr>
        <p:blipFill rotWithShape="1">
          <a:blip r:embed="rId3">
            <a:alphaModFix/>
          </a:blip>
          <a:srcRect b="33065" l="39764" r="17660" t="27982"/>
          <a:stretch/>
        </p:blipFill>
        <p:spPr>
          <a:xfrm>
            <a:off x="0" y="0"/>
            <a:ext cx="7556502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16"/>
          <p:cNvGrpSpPr/>
          <p:nvPr/>
        </p:nvGrpSpPr>
        <p:grpSpPr>
          <a:xfrm>
            <a:off x="325745" y="260095"/>
            <a:ext cx="6908510" cy="10092076"/>
            <a:chOff x="0" y="-28575"/>
            <a:chExt cx="2475854" cy="3616772"/>
          </a:xfrm>
        </p:grpSpPr>
        <p:sp>
          <p:nvSpPr>
            <p:cNvPr id="385" name="Google Shape;385;p16"/>
            <p:cNvSpPr/>
            <p:nvPr/>
          </p:nvSpPr>
          <p:spPr>
            <a:xfrm>
              <a:off x="0" y="0"/>
              <a:ext cx="2475854" cy="3588197"/>
            </a:xfrm>
            <a:custGeom>
              <a:rect b="b" l="l" r="r" t="t"/>
              <a:pathLst>
                <a:path extrusionOk="0" h="3588197" w="2475854">
                  <a:moveTo>
                    <a:pt x="41464" y="0"/>
                  </a:moveTo>
                  <a:lnTo>
                    <a:pt x="2434390" y="0"/>
                  </a:lnTo>
                  <a:cubicBezTo>
                    <a:pt x="2445387" y="0"/>
                    <a:pt x="2455934" y="4368"/>
                    <a:pt x="2463710" y="12144"/>
                  </a:cubicBezTo>
                  <a:cubicBezTo>
                    <a:pt x="2471485" y="19920"/>
                    <a:pt x="2475854" y="30467"/>
                    <a:pt x="2475854" y="41464"/>
                  </a:cubicBezTo>
                  <a:lnTo>
                    <a:pt x="2475854" y="3546734"/>
                  </a:lnTo>
                  <a:cubicBezTo>
                    <a:pt x="2475854" y="3557731"/>
                    <a:pt x="2471485" y="3568277"/>
                    <a:pt x="2463710" y="3576053"/>
                  </a:cubicBezTo>
                  <a:cubicBezTo>
                    <a:pt x="2455934" y="3583829"/>
                    <a:pt x="2445387" y="3588197"/>
                    <a:pt x="2434390" y="3588197"/>
                  </a:cubicBezTo>
                  <a:lnTo>
                    <a:pt x="41464" y="3588197"/>
                  </a:lnTo>
                  <a:cubicBezTo>
                    <a:pt x="30467" y="3588197"/>
                    <a:pt x="19920" y="3583829"/>
                    <a:pt x="12144" y="3576053"/>
                  </a:cubicBezTo>
                  <a:cubicBezTo>
                    <a:pt x="4368" y="3568277"/>
                    <a:pt x="0" y="3557731"/>
                    <a:pt x="0" y="3546734"/>
                  </a:cubicBezTo>
                  <a:lnTo>
                    <a:pt x="0" y="41464"/>
                  </a:lnTo>
                  <a:cubicBezTo>
                    <a:pt x="0" y="30467"/>
                    <a:pt x="4368" y="19920"/>
                    <a:pt x="12144" y="12144"/>
                  </a:cubicBezTo>
                  <a:cubicBezTo>
                    <a:pt x="19920" y="4368"/>
                    <a:pt x="30467" y="0"/>
                    <a:pt x="4146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4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 txBox="1"/>
            <p:nvPr/>
          </p:nvSpPr>
          <p:spPr>
            <a:xfrm>
              <a:off x="0" y="-28575"/>
              <a:ext cx="2475854" cy="3616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6"/>
          <p:cNvSpPr txBox="1"/>
          <p:nvPr/>
        </p:nvSpPr>
        <p:spPr>
          <a:xfrm>
            <a:off x="662180" y="2402984"/>
            <a:ext cx="6235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DD2A55"/>
                </a:solidFill>
                <a:latin typeface="Fredoka"/>
                <a:ea typeface="Fredoka"/>
                <a:cs typeface="Fredoka"/>
                <a:sym typeface="Fredoka"/>
              </a:rPr>
              <a:t>CREDITS</a:t>
            </a:r>
            <a:endParaRPr b="1" sz="5500"/>
          </a:p>
        </p:txBody>
      </p:sp>
      <p:sp>
        <p:nvSpPr>
          <p:cNvPr id="388" name="Google Shape;388;p16"/>
          <p:cNvSpPr txBox="1"/>
          <p:nvPr/>
        </p:nvSpPr>
        <p:spPr>
          <a:xfrm>
            <a:off x="968666" y="5720544"/>
            <a:ext cx="56226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is free for everyone to use thanks to the following:</a:t>
            </a:r>
            <a:endParaRPr sz="25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SlidesCarnival </a:t>
            </a:r>
            <a:r>
              <a:rPr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 the</a:t>
            </a:r>
            <a:endParaRPr sz="25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presentation template</a:t>
            </a:r>
            <a:endParaRPr sz="25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Pixabay, Pexels</a:t>
            </a:r>
            <a:r>
              <a:rPr i="0" lang="en-US" sz="25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for the photos</a:t>
            </a:r>
            <a:endParaRPr sz="25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89" name="Google Shape;3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263" y="3812150"/>
            <a:ext cx="5315975" cy="134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