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693400" cx="7556500"/>
  <p:notesSz cx="6858000" cy="9144000"/>
  <p:embeddedFontLst>
    <p:embeddedFont>
      <p:font typeface="Erica One"/>
      <p:regular r:id="rId10"/>
    </p:embeddedFont>
    <p:embeddedFont>
      <p:font typeface="DM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DMSans-regular.fntdata"/><Relationship Id="rId10" Type="http://schemas.openxmlformats.org/officeDocument/2006/relationships/font" Target="fonts/EricaOne-regular.fntdata"/><Relationship Id="rId13" Type="http://schemas.openxmlformats.org/officeDocument/2006/relationships/font" Target="fonts/DMSans-italic.fntdata"/><Relationship Id="rId12" Type="http://schemas.openxmlformats.org/officeDocument/2006/relationships/font" Target="fonts/DMSans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DM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1" Type="http://schemas.openxmlformats.org/officeDocument/2006/relationships/image" Target="../media/image1.png"/><Relationship Id="rId10" Type="http://schemas.openxmlformats.org/officeDocument/2006/relationships/image" Target="../media/image12.png"/><Relationship Id="rId9" Type="http://schemas.openxmlformats.org/officeDocument/2006/relationships/image" Target="../media/image13.png"/><Relationship Id="rId5" Type="http://schemas.openxmlformats.org/officeDocument/2006/relationships/image" Target="../media/image10.png"/><Relationship Id="rId6" Type="http://schemas.openxmlformats.org/officeDocument/2006/relationships/image" Target="../media/image16.png"/><Relationship Id="rId7" Type="http://schemas.openxmlformats.org/officeDocument/2006/relationships/image" Target="../media/image19.png"/><Relationship Id="rId8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1" Type="http://schemas.openxmlformats.org/officeDocument/2006/relationships/image" Target="../media/image1.png"/><Relationship Id="rId10" Type="http://schemas.openxmlformats.org/officeDocument/2006/relationships/image" Target="../media/image12.png"/><Relationship Id="rId9" Type="http://schemas.openxmlformats.org/officeDocument/2006/relationships/image" Target="../media/image13.png"/><Relationship Id="rId5" Type="http://schemas.openxmlformats.org/officeDocument/2006/relationships/image" Target="../media/image10.png"/><Relationship Id="rId6" Type="http://schemas.openxmlformats.org/officeDocument/2006/relationships/image" Target="../media/image16.png"/><Relationship Id="rId7" Type="http://schemas.openxmlformats.org/officeDocument/2006/relationships/image" Target="../media/image19.png"/><Relationship Id="rId8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1" Type="http://schemas.openxmlformats.org/officeDocument/2006/relationships/image" Target="../media/image13.png"/><Relationship Id="rId10" Type="http://schemas.openxmlformats.org/officeDocument/2006/relationships/image" Target="../media/image2.png"/><Relationship Id="rId9" Type="http://schemas.openxmlformats.org/officeDocument/2006/relationships/image" Target="../media/image1.png"/><Relationship Id="rId5" Type="http://schemas.openxmlformats.org/officeDocument/2006/relationships/image" Target="../media/image10.png"/><Relationship Id="rId6" Type="http://schemas.openxmlformats.org/officeDocument/2006/relationships/image" Target="../media/image12.png"/><Relationship Id="rId7" Type="http://schemas.openxmlformats.org/officeDocument/2006/relationships/image" Target="../media/image16.png"/><Relationship Id="rId8" Type="http://schemas.openxmlformats.org/officeDocument/2006/relationships/image" Target="../media/image1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756000" y="2138552"/>
            <a:ext cx="6048000" cy="5851408"/>
            <a:chOff x="0" y="0"/>
            <a:chExt cx="2167467" cy="2097012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2167467" cy="2097012"/>
            </a:xfrm>
            <a:custGeom>
              <a:rect b="b" l="l" r="r" t="t"/>
              <a:pathLst>
                <a:path extrusionOk="0" h="2097012" w="2167467">
                  <a:moveTo>
                    <a:pt x="47363" y="0"/>
                  </a:moveTo>
                  <a:lnTo>
                    <a:pt x="2120104" y="0"/>
                  </a:lnTo>
                  <a:cubicBezTo>
                    <a:pt x="2146262" y="0"/>
                    <a:pt x="2167467" y="21205"/>
                    <a:pt x="2167467" y="47363"/>
                  </a:cubicBezTo>
                  <a:lnTo>
                    <a:pt x="2167467" y="2049649"/>
                  </a:lnTo>
                  <a:cubicBezTo>
                    <a:pt x="2167467" y="2062211"/>
                    <a:pt x="2162477" y="2074258"/>
                    <a:pt x="2153595" y="2083140"/>
                  </a:cubicBezTo>
                  <a:cubicBezTo>
                    <a:pt x="2144712" y="2092022"/>
                    <a:pt x="2132665" y="2097012"/>
                    <a:pt x="2120104" y="2097012"/>
                  </a:cubicBezTo>
                  <a:lnTo>
                    <a:pt x="47363" y="2097012"/>
                  </a:lnTo>
                  <a:cubicBezTo>
                    <a:pt x="21205" y="2097012"/>
                    <a:pt x="0" y="2075807"/>
                    <a:pt x="0" y="2049649"/>
                  </a:cubicBezTo>
                  <a:lnTo>
                    <a:pt x="0" y="47363"/>
                  </a:lnTo>
                  <a:cubicBezTo>
                    <a:pt x="0" y="21205"/>
                    <a:pt x="21205" y="0"/>
                    <a:pt x="4736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0" y="0"/>
              <a:ext cx="2167467" cy="2097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7" name="Google Shape;87;p13"/>
          <p:cNvSpPr/>
          <p:nvPr/>
        </p:nvSpPr>
        <p:spPr>
          <a:xfrm>
            <a:off x="1087906" y="2357627"/>
            <a:ext cx="764740" cy="767531"/>
          </a:xfrm>
          <a:custGeom>
            <a:rect b="b" l="l" r="r" t="t"/>
            <a:pathLst>
              <a:path extrusionOk="0" h="767531" w="764740">
                <a:moveTo>
                  <a:pt x="0" y="0"/>
                </a:moveTo>
                <a:lnTo>
                  <a:pt x="764740" y="0"/>
                </a:lnTo>
                <a:lnTo>
                  <a:pt x="764740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3"/>
          <p:cNvSpPr/>
          <p:nvPr/>
        </p:nvSpPr>
        <p:spPr>
          <a:xfrm>
            <a:off x="1919307" y="2357627"/>
            <a:ext cx="807155" cy="767531"/>
          </a:xfrm>
          <a:custGeom>
            <a:rect b="b" l="l" r="r" t="t"/>
            <a:pathLst>
              <a:path extrusionOk="0" h="767531" w="807155">
                <a:moveTo>
                  <a:pt x="0" y="0"/>
                </a:moveTo>
                <a:lnTo>
                  <a:pt x="807156" y="0"/>
                </a:lnTo>
                <a:lnTo>
                  <a:pt x="807156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9" name="Google Shape;89;p13"/>
          <p:cNvSpPr/>
          <p:nvPr/>
        </p:nvSpPr>
        <p:spPr>
          <a:xfrm>
            <a:off x="3720686" y="2357627"/>
            <a:ext cx="898175" cy="767531"/>
          </a:xfrm>
          <a:custGeom>
            <a:rect b="b" l="l" r="r" t="t"/>
            <a:pathLst>
              <a:path extrusionOk="0" h="767531" w="898175">
                <a:moveTo>
                  <a:pt x="0" y="0"/>
                </a:moveTo>
                <a:lnTo>
                  <a:pt x="898175" y="0"/>
                </a:lnTo>
                <a:lnTo>
                  <a:pt x="898175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0" name="Google Shape;90;p13"/>
          <p:cNvSpPr/>
          <p:nvPr/>
        </p:nvSpPr>
        <p:spPr>
          <a:xfrm>
            <a:off x="4591467" y="2479231"/>
            <a:ext cx="1033609" cy="524322"/>
          </a:xfrm>
          <a:custGeom>
            <a:rect b="b" l="l" r="r" t="t"/>
            <a:pathLst>
              <a:path extrusionOk="0" h="524322" w="1033609">
                <a:moveTo>
                  <a:pt x="0" y="0"/>
                </a:moveTo>
                <a:lnTo>
                  <a:pt x="1033609" y="0"/>
                </a:lnTo>
                <a:lnTo>
                  <a:pt x="1033609" y="524322"/>
                </a:lnTo>
                <a:lnTo>
                  <a:pt x="0" y="5243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1" name="Google Shape;91;p13"/>
          <p:cNvSpPr/>
          <p:nvPr/>
        </p:nvSpPr>
        <p:spPr>
          <a:xfrm>
            <a:off x="4630630" y="3264717"/>
            <a:ext cx="994446" cy="761204"/>
          </a:xfrm>
          <a:custGeom>
            <a:rect b="b" l="l" r="r" t="t"/>
            <a:pathLst>
              <a:path extrusionOk="0" h="761204" w="994446">
                <a:moveTo>
                  <a:pt x="0" y="0"/>
                </a:moveTo>
                <a:lnTo>
                  <a:pt x="994446" y="0"/>
                </a:lnTo>
                <a:lnTo>
                  <a:pt x="994446" y="761203"/>
                </a:lnTo>
                <a:lnTo>
                  <a:pt x="0" y="7612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2" name="Google Shape;92;p13"/>
          <p:cNvSpPr/>
          <p:nvPr/>
        </p:nvSpPr>
        <p:spPr>
          <a:xfrm>
            <a:off x="3710078" y="3267046"/>
            <a:ext cx="757494" cy="758874"/>
          </a:xfrm>
          <a:custGeom>
            <a:rect b="b" l="l" r="r" t="t"/>
            <a:pathLst>
              <a:path extrusionOk="0" h="758874" w="757494">
                <a:moveTo>
                  <a:pt x="0" y="0"/>
                </a:moveTo>
                <a:lnTo>
                  <a:pt x="757495" y="0"/>
                </a:lnTo>
                <a:lnTo>
                  <a:pt x="757495" y="758874"/>
                </a:lnTo>
                <a:lnTo>
                  <a:pt x="0" y="7588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3" name="Google Shape;93;p13"/>
          <p:cNvSpPr/>
          <p:nvPr/>
        </p:nvSpPr>
        <p:spPr>
          <a:xfrm>
            <a:off x="2094355" y="3405025"/>
            <a:ext cx="1369093" cy="482917"/>
          </a:xfrm>
          <a:custGeom>
            <a:rect b="b" l="l" r="r" t="t"/>
            <a:pathLst>
              <a:path extrusionOk="0" h="482917" w="1369093">
                <a:moveTo>
                  <a:pt x="0" y="0"/>
                </a:moveTo>
                <a:lnTo>
                  <a:pt x="1369094" y="0"/>
                </a:lnTo>
                <a:lnTo>
                  <a:pt x="1369094" y="482916"/>
                </a:lnTo>
                <a:lnTo>
                  <a:pt x="0" y="4829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4" name="Google Shape;94;p13"/>
          <p:cNvSpPr/>
          <p:nvPr/>
        </p:nvSpPr>
        <p:spPr>
          <a:xfrm>
            <a:off x="1087906" y="3264717"/>
            <a:ext cx="759820" cy="761204"/>
          </a:xfrm>
          <a:custGeom>
            <a:rect b="b" l="l" r="r" t="t"/>
            <a:pathLst>
              <a:path extrusionOk="0" h="761204" w="759820">
                <a:moveTo>
                  <a:pt x="0" y="0"/>
                </a:moveTo>
                <a:lnTo>
                  <a:pt x="759820" y="0"/>
                </a:lnTo>
                <a:lnTo>
                  <a:pt x="759820" y="761203"/>
                </a:lnTo>
                <a:lnTo>
                  <a:pt x="0" y="7612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5" name="Google Shape;95;p13"/>
          <p:cNvSpPr/>
          <p:nvPr/>
        </p:nvSpPr>
        <p:spPr>
          <a:xfrm>
            <a:off x="4746406" y="4162482"/>
            <a:ext cx="878670" cy="762046"/>
          </a:xfrm>
          <a:custGeom>
            <a:rect b="b" l="l" r="r" t="t"/>
            <a:pathLst>
              <a:path extrusionOk="0" h="762046" w="878670">
                <a:moveTo>
                  <a:pt x="0" y="0"/>
                </a:moveTo>
                <a:lnTo>
                  <a:pt x="878670" y="0"/>
                </a:lnTo>
                <a:lnTo>
                  <a:pt x="878670" y="762046"/>
                </a:lnTo>
                <a:lnTo>
                  <a:pt x="0" y="7620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6" name="Google Shape;96;p13"/>
          <p:cNvSpPr/>
          <p:nvPr/>
        </p:nvSpPr>
        <p:spPr>
          <a:xfrm>
            <a:off x="3044058" y="4170398"/>
            <a:ext cx="898175" cy="767531"/>
          </a:xfrm>
          <a:custGeom>
            <a:rect b="b" l="l" r="r" t="t"/>
            <a:pathLst>
              <a:path extrusionOk="0" h="767531" w="898175">
                <a:moveTo>
                  <a:pt x="0" y="0"/>
                </a:moveTo>
                <a:lnTo>
                  <a:pt x="898175" y="0"/>
                </a:lnTo>
                <a:lnTo>
                  <a:pt x="898175" y="767532"/>
                </a:lnTo>
                <a:lnTo>
                  <a:pt x="0" y="7675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7" name="Google Shape;97;p13"/>
          <p:cNvSpPr/>
          <p:nvPr/>
        </p:nvSpPr>
        <p:spPr>
          <a:xfrm>
            <a:off x="2207986" y="4176726"/>
            <a:ext cx="759820" cy="761204"/>
          </a:xfrm>
          <a:custGeom>
            <a:rect b="b" l="l" r="r" t="t"/>
            <a:pathLst>
              <a:path extrusionOk="0" h="761204" w="759820">
                <a:moveTo>
                  <a:pt x="0" y="0"/>
                </a:moveTo>
                <a:lnTo>
                  <a:pt x="759820" y="0"/>
                </a:lnTo>
                <a:lnTo>
                  <a:pt x="759820" y="761204"/>
                </a:lnTo>
                <a:lnTo>
                  <a:pt x="0" y="7612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8" name="Google Shape;98;p13"/>
          <p:cNvSpPr/>
          <p:nvPr/>
        </p:nvSpPr>
        <p:spPr>
          <a:xfrm>
            <a:off x="1171424" y="4176726"/>
            <a:ext cx="807155" cy="767531"/>
          </a:xfrm>
          <a:custGeom>
            <a:rect b="b" l="l" r="r" t="t"/>
            <a:pathLst>
              <a:path extrusionOk="0" h="767531" w="807155">
                <a:moveTo>
                  <a:pt x="0" y="0"/>
                </a:moveTo>
                <a:lnTo>
                  <a:pt x="807155" y="0"/>
                </a:lnTo>
                <a:lnTo>
                  <a:pt x="807155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9" name="Google Shape;99;p13"/>
          <p:cNvSpPr/>
          <p:nvPr/>
        </p:nvSpPr>
        <p:spPr>
          <a:xfrm>
            <a:off x="4977609" y="5060980"/>
            <a:ext cx="757494" cy="758874"/>
          </a:xfrm>
          <a:custGeom>
            <a:rect b="b" l="l" r="r" t="t"/>
            <a:pathLst>
              <a:path extrusionOk="0" h="758874" w="757494">
                <a:moveTo>
                  <a:pt x="0" y="0"/>
                </a:moveTo>
                <a:lnTo>
                  <a:pt x="757495" y="0"/>
                </a:lnTo>
                <a:lnTo>
                  <a:pt x="757495" y="758874"/>
                </a:lnTo>
                <a:lnTo>
                  <a:pt x="0" y="7588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0" name="Google Shape;100;p13"/>
          <p:cNvSpPr/>
          <p:nvPr/>
        </p:nvSpPr>
        <p:spPr>
          <a:xfrm>
            <a:off x="4116081" y="5060980"/>
            <a:ext cx="764740" cy="767531"/>
          </a:xfrm>
          <a:custGeom>
            <a:rect b="b" l="l" r="r" t="t"/>
            <a:pathLst>
              <a:path extrusionOk="0" h="767531" w="764740">
                <a:moveTo>
                  <a:pt x="0" y="0"/>
                </a:moveTo>
                <a:lnTo>
                  <a:pt x="764740" y="0"/>
                </a:lnTo>
                <a:lnTo>
                  <a:pt x="764740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1" name="Google Shape;101;p13"/>
          <p:cNvSpPr/>
          <p:nvPr/>
        </p:nvSpPr>
        <p:spPr>
          <a:xfrm>
            <a:off x="3024846" y="5067308"/>
            <a:ext cx="994446" cy="761204"/>
          </a:xfrm>
          <a:custGeom>
            <a:rect b="b" l="l" r="r" t="t"/>
            <a:pathLst>
              <a:path extrusionOk="0" h="761204" w="994446">
                <a:moveTo>
                  <a:pt x="0" y="0"/>
                </a:moveTo>
                <a:lnTo>
                  <a:pt x="994447" y="0"/>
                </a:lnTo>
                <a:lnTo>
                  <a:pt x="994447" y="761203"/>
                </a:lnTo>
                <a:lnTo>
                  <a:pt x="0" y="7612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2" name="Google Shape;102;p13"/>
          <p:cNvSpPr/>
          <p:nvPr/>
        </p:nvSpPr>
        <p:spPr>
          <a:xfrm>
            <a:off x="1916774" y="5185749"/>
            <a:ext cx="1033609" cy="524322"/>
          </a:xfrm>
          <a:custGeom>
            <a:rect b="b" l="l" r="r" t="t"/>
            <a:pathLst>
              <a:path extrusionOk="0" h="524322" w="1033609">
                <a:moveTo>
                  <a:pt x="0" y="0"/>
                </a:moveTo>
                <a:lnTo>
                  <a:pt x="1033609" y="0"/>
                </a:lnTo>
                <a:lnTo>
                  <a:pt x="1033609" y="524321"/>
                </a:lnTo>
                <a:lnTo>
                  <a:pt x="0" y="52432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3" name="Google Shape;103;p13"/>
          <p:cNvSpPr/>
          <p:nvPr/>
        </p:nvSpPr>
        <p:spPr>
          <a:xfrm>
            <a:off x="1087906" y="6108811"/>
            <a:ext cx="1369093" cy="482917"/>
          </a:xfrm>
          <a:custGeom>
            <a:rect b="b" l="l" r="r" t="t"/>
            <a:pathLst>
              <a:path extrusionOk="0" h="482917" w="1369093">
                <a:moveTo>
                  <a:pt x="0" y="0"/>
                </a:moveTo>
                <a:lnTo>
                  <a:pt x="1369093" y="0"/>
                </a:lnTo>
                <a:lnTo>
                  <a:pt x="1369093" y="482916"/>
                </a:lnTo>
                <a:lnTo>
                  <a:pt x="0" y="4829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4" name="Google Shape;104;p13"/>
          <p:cNvSpPr/>
          <p:nvPr/>
        </p:nvSpPr>
        <p:spPr>
          <a:xfrm>
            <a:off x="2527258" y="5956936"/>
            <a:ext cx="764740" cy="767531"/>
          </a:xfrm>
          <a:custGeom>
            <a:rect b="b" l="l" r="r" t="t"/>
            <a:pathLst>
              <a:path extrusionOk="0" h="767531" w="764740">
                <a:moveTo>
                  <a:pt x="0" y="0"/>
                </a:moveTo>
                <a:lnTo>
                  <a:pt x="764740" y="0"/>
                </a:lnTo>
                <a:lnTo>
                  <a:pt x="764740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5" name="Google Shape;105;p13"/>
          <p:cNvSpPr/>
          <p:nvPr/>
        </p:nvSpPr>
        <p:spPr>
          <a:xfrm>
            <a:off x="3414379" y="5962421"/>
            <a:ext cx="878670" cy="762046"/>
          </a:xfrm>
          <a:custGeom>
            <a:rect b="b" l="l" r="r" t="t"/>
            <a:pathLst>
              <a:path extrusionOk="0" h="762046" w="878670">
                <a:moveTo>
                  <a:pt x="0" y="0"/>
                </a:moveTo>
                <a:lnTo>
                  <a:pt x="878670" y="0"/>
                </a:lnTo>
                <a:lnTo>
                  <a:pt x="878670" y="762046"/>
                </a:lnTo>
                <a:lnTo>
                  <a:pt x="0" y="7620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6" name="Google Shape;106;p13"/>
          <p:cNvSpPr/>
          <p:nvPr/>
        </p:nvSpPr>
        <p:spPr>
          <a:xfrm>
            <a:off x="4467573" y="6108811"/>
            <a:ext cx="1033609" cy="524322"/>
          </a:xfrm>
          <a:custGeom>
            <a:rect b="b" l="l" r="r" t="t"/>
            <a:pathLst>
              <a:path extrusionOk="0" h="524322" w="1033609">
                <a:moveTo>
                  <a:pt x="0" y="0"/>
                </a:moveTo>
                <a:lnTo>
                  <a:pt x="1033609" y="0"/>
                </a:lnTo>
                <a:lnTo>
                  <a:pt x="1033609" y="524321"/>
                </a:lnTo>
                <a:lnTo>
                  <a:pt x="0" y="52432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7" name="Google Shape;107;p13"/>
          <p:cNvSpPr/>
          <p:nvPr/>
        </p:nvSpPr>
        <p:spPr>
          <a:xfrm>
            <a:off x="5787001" y="3258389"/>
            <a:ext cx="807155" cy="767531"/>
          </a:xfrm>
          <a:custGeom>
            <a:rect b="b" l="l" r="r" t="t"/>
            <a:pathLst>
              <a:path extrusionOk="0" h="767531" w="807155">
                <a:moveTo>
                  <a:pt x="0" y="0"/>
                </a:moveTo>
                <a:lnTo>
                  <a:pt x="807155" y="0"/>
                </a:lnTo>
                <a:lnTo>
                  <a:pt x="807155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8" name="Google Shape;108;p13"/>
          <p:cNvSpPr/>
          <p:nvPr/>
        </p:nvSpPr>
        <p:spPr>
          <a:xfrm>
            <a:off x="5599710" y="5953204"/>
            <a:ext cx="994446" cy="761204"/>
          </a:xfrm>
          <a:custGeom>
            <a:rect b="b" l="l" r="r" t="t"/>
            <a:pathLst>
              <a:path extrusionOk="0" h="761204" w="994446">
                <a:moveTo>
                  <a:pt x="0" y="0"/>
                </a:moveTo>
                <a:lnTo>
                  <a:pt x="994446" y="0"/>
                </a:lnTo>
                <a:lnTo>
                  <a:pt x="994446" y="761204"/>
                </a:lnTo>
                <a:lnTo>
                  <a:pt x="0" y="7612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9" name="Google Shape;109;p13"/>
          <p:cNvSpPr/>
          <p:nvPr/>
        </p:nvSpPr>
        <p:spPr>
          <a:xfrm>
            <a:off x="5808208" y="4176726"/>
            <a:ext cx="764740" cy="767531"/>
          </a:xfrm>
          <a:custGeom>
            <a:rect b="b" l="l" r="r" t="t"/>
            <a:pathLst>
              <a:path extrusionOk="0" h="767531" w="764740">
                <a:moveTo>
                  <a:pt x="0" y="0"/>
                </a:moveTo>
                <a:lnTo>
                  <a:pt x="764741" y="0"/>
                </a:lnTo>
                <a:lnTo>
                  <a:pt x="764741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0" name="Google Shape;110;p13"/>
          <p:cNvSpPr/>
          <p:nvPr/>
        </p:nvSpPr>
        <p:spPr>
          <a:xfrm>
            <a:off x="5834337" y="2363954"/>
            <a:ext cx="759820" cy="761204"/>
          </a:xfrm>
          <a:custGeom>
            <a:rect b="b" l="l" r="r" t="t"/>
            <a:pathLst>
              <a:path extrusionOk="0" h="761204" w="759820">
                <a:moveTo>
                  <a:pt x="0" y="0"/>
                </a:moveTo>
                <a:lnTo>
                  <a:pt x="759819" y="0"/>
                </a:lnTo>
                <a:lnTo>
                  <a:pt x="759819" y="761204"/>
                </a:lnTo>
                <a:lnTo>
                  <a:pt x="0" y="7612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1" name="Google Shape;111;p13"/>
          <p:cNvSpPr/>
          <p:nvPr/>
        </p:nvSpPr>
        <p:spPr>
          <a:xfrm>
            <a:off x="5758426" y="5059394"/>
            <a:ext cx="878670" cy="762046"/>
          </a:xfrm>
          <a:custGeom>
            <a:rect b="b" l="l" r="r" t="t"/>
            <a:pathLst>
              <a:path extrusionOk="0" h="762046" w="878670">
                <a:moveTo>
                  <a:pt x="0" y="0"/>
                </a:moveTo>
                <a:lnTo>
                  <a:pt x="878670" y="0"/>
                </a:lnTo>
                <a:lnTo>
                  <a:pt x="878670" y="762046"/>
                </a:lnTo>
                <a:lnTo>
                  <a:pt x="0" y="7620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" name="Google Shape;112;p13"/>
          <p:cNvSpPr/>
          <p:nvPr/>
        </p:nvSpPr>
        <p:spPr>
          <a:xfrm>
            <a:off x="1087906" y="6829852"/>
            <a:ext cx="898175" cy="767531"/>
          </a:xfrm>
          <a:custGeom>
            <a:rect b="b" l="l" r="r" t="t"/>
            <a:pathLst>
              <a:path extrusionOk="0" h="767531" w="898175">
                <a:moveTo>
                  <a:pt x="0" y="0"/>
                </a:moveTo>
                <a:lnTo>
                  <a:pt x="898175" y="0"/>
                </a:lnTo>
                <a:lnTo>
                  <a:pt x="898175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3" name="Google Shape;113;p13"/>
          <p:cNvSpPr/>
          <p:nvPr/>
        </p:nvSpPr>
        <p:spPr>
          <a:xfrm>
            <a:off x="2094355" y="6857817"/>
            <a:ext cx="994446" cy="761204"/>
          </a:xfrm>
          <a:custGeom>
            <a:rect b="b" l="l" r="r" t="t"/>
            <a:pathLst>
              <a:path extrusionOk="0" h="761204" w="994446">
                <a:moveTo>
                  <a:pt x="0" y="0"/>
                </a:moveTo>
                <a:lnTo>
                  <a:pt x="994447" y="0"/>
                </a:lnTo>
                <a:lnTo>
                  <a:pt x="994447" y="761204"/>
                </a:lnTo>
                <a:lnTo>
                  <a:pt x="0" y="7612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4" name="Google Shape;114;p13"/>
          <p:cNvSpPr/>
          <p:nvPr/>
        </p:nvSpPr>
        <p:spPr>
          <a:xfrm>
            <a:off x="3263186" y="6829852"/>
            <a:ext cx="807155" cy="767531"/>
          </a:xfrm>
          <a:custGeom>
            <a:rect b="b" l="l" r="r" t="t"/>
            <a:pathLst>
              <a:path extrusionOk="0" h="767531" w="807155">
                <a:moveTo>
                  <a:pt x="0" y="0"/>
                </a:moveTo>
                <a:lnTo>
                  <a:pt x="807155" y="0"/>
                </a:lnTo>
                <a:lnTo>
                  <a:pt x="807155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5" name="Google Shape;115;p13"/>
          <p:cNvSpPr/>
          <p:nvPr/>
        </p:nvSpPr>
        <p:spPr>
          <a:xfrm>
            <a:off x="4230616" y="6972160"/>
            <a:ext cx="1369093" cy="482917"/>
          </a:xfrm>
          <a:custGeom>
            <a:rect b="b" l="l" r="r" t="t"/>
            <a:pathLst>
              <a:path extrusionOk="0" h="482917" w="1369093">
                <a:moveTo>
                  <a:pt x="0" y="0"/>
                </a:moveTo>
                <a:lnTo>
                  <a:pt x="1369094" y="0"/>
                </a:lnTo>
                <a:lnTo>
                  <a:pt x="1369094" y="482916"/>
                </a:lnTo>
                <a:lnTo>
                  <a:pt x="0" y="4829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6" name="Google Shape;116;p13"/>
          <p:cNvSpPr/>
          <p:nvPr/>
        </p:nvSpPr>
        <p:spPr>
          <a:xfrm>
            <a:off x="5771160" y="6857817"/>
            <a:ext cx="759820" cy="761204"/>
          </a:xfrm>
          <a:custGeom>
            <a:rect b="b" l="l" r="r" t="t"/>
            <a:pathLst>
              <a:path extrusionOk="0" h="761204" w="759820">
                <a:moveTo>
                  <a:pt x="0" y="0"/>
                </a:moveTo>
                <a:lnTo>
                  <a:pt x="759819" y="0"/>
                </a:lnTo>
                <a:lnTo>
                  <a:pt x="759819" y="761204"/>
                </a:lnTo>
                <a:lnTo>
                  <a:pt x="0" y="7612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" name="Google Shape;117;p13"/>
          <p:cNvSpPr txBox="1"/>
          <p:nvPr/>
        </p:nvSpPr>
        <p:spPr>
          <a:xfrm>
            <a:off x="756000" y="352049"/>
            <a:ext cx="3024000" cy="2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sng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Name:                                           </a:t>
            </a:r>
            <a:endParaRPr/>
          </a:p>
        </p:txBody>
      </p:sp>
      <p:sp>
        <p:nvSpPr>
          <p:cNvPr id="118" name="Google Shape;118;p13"/>
          <p:cNvSpPr txBox="1"/>
          <p:nvPr/>
        </p:nvSpPr>
        <p:spPr>
          <a:xfrm>
            <a:off x="756000" y="658371"/>
            <a:ext cx="3024000" cy="2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sng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Classroom:                                   </a:t>
            </a:r>
            <a:endParaRPr/>
          </a:p>
        </p:txBody>
      </p:sp>
      <p:sp>
        <p:nvSpPr>
          <p:cNvPr id="119" name="Google Shape;119;p13"/>
          <p:cNvSpPr txBox="1"/>
          <p:nvPr/>
        </p:nvSpPr>
        <p:spPr>
          <a:xfrm>
            <a:off x="3780000" y="352049"/>
            <a:ext cx="3024000" cy="2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sng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Date:                                               </a:t>
            </a:r>
            <a:endParaRPr/>
          </a:p>
        </p:txBody>
      </p:sp>
      <p:sp>
        <p:nvSpPr>
          <p:cNvPr id="120" name="Google Shape;120;p13"/>
          <p:cNvSpPr txBox="1"/>
          <p:nvPr/>
        </p:nvSpPr>
        <p:spPr>
          <a:xfrm>
            <a:off x="3780000" y="658371"/>
            <a:ext cx="3024000" cy="2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sng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Teacher:                                         </a:t>
            </a:r>
            <a:endParaRPr/>
          </a:p>
        </p:txBody>
      </p:sp>
      <p:sp>
        <p:nvSpPr>
          <p:cNvPr id="121" name="Google Shape;121;p13"/>
          <p:cNvSpPr txBox="1"/>
          <p:nvPr/>
        </p:nvSpPr>
        <p:spPr>
          <a:xfrm>
            <a:off x="332900" y="999500"/>
            <a:ext cx="6894300" cy="6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176" u="none" cap="none" strike="noStrike">
                <a:solidFill>
                  <a:srgbClr val="000000"/>
                </a:solidFill>
                <a:latin typeface="Erica One"/>
                <a:ea typeface="Erica One"/>
                <a:cs typeface="Erica One"/>
                <a:sym typeface="Erica One"/>
              </a:rPr>
              <a:t>LET’S COUNT SHAPES</a:t>
            </a:r>
            <a:endParaRPr/>
          </a:p>
        </p:txBody>
      </p:sp>
      <p:sp>
        <p:nvSpPr>
          <p:cNvPr id="122" name="Google Shape;122;p13"/>
          <p:cNvSpPr txBox="1"/>
          <p:nvPr/>
        </p:nvSpPr>
        <p:spPr>
          <a:xfrm>
            <a:off x="756000" y="1713991"/>
            <a:ext cx="6048000" cy="2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Count and write your answer below</a:t>
            </a:r>
            <a:endParaRPr/>
          </a:p>
        </p:txBody>
      </p:sp>
      <p:sp>
        <p:nvSpPr>
          <p:cNvPr id="123" name="Google Shape;123;p13"/>
          <p:cNvSpPr/>
          <p:nvPr/>
        </p:nvSpPr>
        <p:spPr>
          <a:xfrm>
            <a:off x="1603658" y="8199482"/>
            <a:ext cx="631299" cy="633603"/>
          </a:xfrm>
          <a:custGeom>
            <a:rect b="b" l="l" r="r" t="t"/>
            <a:pathLst>
              <a:path extrusionOk="0" h="633603" w="631299">
                <a:moveTo>
                  <a:pt x="0" y="0"/>
                </a:moveTo>
                <a:lnTo>
                  <a:pt x="631299" y="0"/>
                </a:lnTo>
                <a:lnTo>
                  <a:pt x="631299" y="633604"/>
                </a:lnTo>
                <a:lnTo>
                  <a:pt x="0" y="6336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4" name="Google Shape;124;p13"/>
          <p:cNvSpPr/>
          <p:nvPr/>
        </p:nvSpPr>
        <p:spPr>
          <a:xfrm>
            <a:off x="1613437" y="8974619"/>
            <a:ext cx="666313" cy="633603"/>
          </a:xfrm>
          <a:custGeom>
            <a:rect b="b" l="l" r="r" t="t"/>
            <a:pathLst>
              <a:path extrusionOk="0" h="633603" w="666313">
                <a:moveTo>
                  <a:pt x="0" y="0"/>
                </a:moveTo>
                <a:lnTo>
                  <a:pt x="666313" y="0"/>
                </a:lnTo>
                <a:lnTo>
                  <a:pt x="666313" y="633603"/>
                </a:lnTo>
                <a:lnTo>
                  <a:pt x="0" y="6336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25" name="Google Shape;125;p13"/>
          <p:cNvGrpSpPr/>
          <p:nvPr/>
        </p:nvGrpSpPr>
        <p:grpSpPr>
          <a:xfrm>
            <a:off x="1102614" y="8325290"/>
            <a:ext cx="445992" cy="445992"/>
            <a:chOff x="0" y="0"/>
            <a:chExt cx="275066" cy="275066"/>
          </a:xfrm>
        </p:grpSpPr>
        <p:sp>
          <p:nvSpPr>
            <p:cNvPr id="126" name="Google Shape;126;p13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8" name="Google Shape;128;p13"/>
          <p:cNvGrpSpPr/>
          <p:nvPr/>
        </p:nvGrpSpPr>
        <p:grpSpPr>
          <a:xfrm>
            <a:off x="1102614" y="9100426"/>
            <a:ext cx="445992" cy="445992"/>
            <a:chOff x="0" y="0"/>
            <a:chExt cx="275066" cy="275066"/>
          </a:xfrm>
        </p:grpSpPr>
        <p:sp>
          <p:nvSpPr>
            <p:cNvPr id="129" name="Google Shape;129;p13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3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1" name="Google Shape;131;p13"/>
          <p:cNvSpPr/>
          <p:nvPr/>
        </p:nvSpPr>
        <p:spPr>
          <a:xfrm>
            <a:off x="3736468" y="8218546"/>
            <a:ext cx="666313" cy="569395"/>
          </a:xfrm>
          <a:custGeom>
            <a:rect b="b" l="l" r="r" t="t"/>
            <a:pathLst>
              <a:path extrusionOk="0" h="569395" w="666313">
                <a:moveTo>
                  <a:pt x="0" y="0"/>
                </a:moveTo>
                <a:lnTo>
                  <a:pt x="666313" y="0"/>
                </a:lnTo>
                <a:lnTo>
                  <a:pt x="666313" y="569395"/>
                </a:lnTo>
                <a:lnTo>
                  <a:pt x="0" y="56939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2" name="Google Shape;132;p13"/>
          <p:cNvSpPr/>
          <p:nvPr/>
        </p:nvSpPr>
        <p:spPr>
          <a:xfrm>
            <a:off x="3780102" y="9019265"/>
            <a:ext cx="568857" cy="569893"/>
          </a:xfrm>
          <a:custGeom>
            <a:rect b="b" l="l" r="r" t="t"/>
            <a:pathLst>
              <a:path extrusionOk="0" h="569893" w="568857">
                <a:moveTo>
                  <a:pt x="0" y="0"/>
                </a:moveTo>
                <a:lnTo>
                  <a:pt x="568857" y="0"/>
                </a:lnTo>
                <a:lnTo>
                  <a:pt x="568857" y="569894"/>
                </a:lnTo>
                <a:lnTo>
                  <a:pt x="0" y="5698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33" name="Google Shape;133;p13"/>
          <p:cNvGrpSpPr/>
          <p:nvPr/>
        </p:nvGrpSpPr>
        <p:grpSpPr>
          <a:xfrm>
            <a:off x="3233326" y="8306079"/>
            <a:ext cx="445992" cy="445992"/>
            <a:chOff x="0" y="0"/>
            <a:chExt cx="275066" cy="275066"/>
          </a:xfrm>
        </p:grpSpPr>
        <p:sp>
          <p:nvSpPr>
            <p:cNvPr id="134" name="Google Shape;134;p13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13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3"/>
          <p:cNvGrpSpPr/>
          <p:nvPr/>
        </p:nvGrpSpPr>
        <p:grpSpPr>
          <a:xfrm>
            <a:off x="3233326" y="9081216"/>
            <a:ext cx="445992" cy="445992"/>
            <a:chOff x="0" y="0"/>
            <a:chExt cx="275066" cy="275066"/>
          </a:xfrm>
        </p:grpSpPr>
        <p:sp>
          <p:nvSpPr>
            <p:cNvPr id="137" name="Google Shape;137;p13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3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9" name="Google Shape;139;p13"/>
          <p:cNvSpPr/>
          <p:nvPr/>
        </p:nvSpPr>
        <p:spPr>
          <a:xfrm>
            <a:off x="5873869" y="8992677"/>
            <a:ext cx="657110" cy="569893"/>
          </a:xfrm>
          <a:custGeom>
            <a:rect b="b" l="l" r="r" t="t"/>
            <a:pathLst>
              <a:path extrusionOk="0" h="569893" w="657110">
                <a:moveTo>
                  <a:pt x="0" y="0"/>
                </a:moveTo>
                <a:lnTo>
                  <a:pt x="657110" y="0"/>
                </a:lnTo>
                <a:lnTo>
                  <a:pt x="657110" y="569894"/>
                </a:lnTo>
                <a:lnTo>
                  <a:pt x="0" y="5698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40" name="Google Shape;140;p13"/>
          <p:cNvGrpSpPr/>
          <p:nvPr/>
        </p:nvGrpSpPr>
        <p:grpSpPr>
          <a:xfrm>
            <a:off x="5356356" y="8299300"/>
            <a:ext cx="445992" cy="445992"/>
            <a:chOff x="0" y="0"/>
            <a:chExt cx="275066" cy="275066"/>
          </a:xfrm>
        </p:grpSpPr>
        <p:sp>
          <p:nvSpPr>
            <p:cNvPr id="141" name="Google Shape;141;p13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3" name="Google Shape;143;p13"/>
          <p:cNvGrpSpPr/>
          <p:nvPr/>
        </p:nvGrpSpPr>
        <p:grpSpPr>
          <a:xfrm>
            <a:off x="5356356" y="9074437"/>
            <a:ext cx="445992" cy="445992"/>
            <a:chOff x="0" y="0"/>
            <a:chExt cx="275066" cy="275066"/>
          </a:xfrm>
        </p:grpSpPr>
        <p:sp>
          <p:nvSpPr>
            <p:cNvPr id="144" name="Google Shape;144;p13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13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6" name="Google Shape;146;p13"/>
          <p:cNvSpPr/>
          <p:nvPr/>
        </p:nvSpPr>
        <p:spPr>
          <a:xfrm>
            <a:off x="5919607" y="8245134"/>
            <a:ext cx="565635" cy="566666"/>
          </a:xfrm>
          <a:custGeom>
            <a:rect b="b" l="l" r="r" t="t"/>
            <a:pathLst>
              <a:path extrusionOk="0" h="566666" w="565635">
                <a:moveTo>
                  <a:pt x="0" y="0"/>
                </a:moveTo>
                <a:lnTo>
                  <a:pt x="565635" y="0"/>
                </a:lnTo>
                <a:lnTo>
                  <a:pt x="565635" y="566665"/>
                </a:lnTo>
                <a:lnTo>
                  <a:pt x="0" y="5666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47" name="Google Shape;147;p13"/>
          <p:cNvGrpSpPr/>
          <p:nvPr/>
        </p:nvGrpSpPr>
        <p:grpSpPr>
          <a:xfrm>
            <a:off x="1102614" y="9876905"/>
            <a:ext cx="445992" cy="445992"/>
            <a:chOff x="0" y="0"/>
            <a:chExt cx="275066" cy="275066"/>
          </a:xfrm>
        </p:grpSpPr>
        <p:sp>
          <p:nvSpPr>
            <p:cNvPr id="148" name="Google Shape;148;p13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13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0" name="Google Shape;150;p13"/>
          <p:cNvSpPr/>
          <p:nvPr/>
        </p:nvSpPr>
        <p:spPr>
          <a:xfrm>
            <a:off x="1603658" y="9912717"/>
            <a:ext cx="737999" cy="374367"/>
          </a:xfrm>
          <a:custGeom>
            <a:rect b="b" l="l" r="r" t="t"/>
            <a:pathLst>
              <a:path extrusionOk="0" h="374367" w="737999">
                <a:moveTo>
                  <a:pt x="0" y="0"/>
                </a:moveTo>
                <a:lnTo>
                  <a:pt x="737999" y="0"/>
                </a:lnTo>
                <a:lnTo>
                  <a:pt x="737999" y="374367"/>
                </a:lnTo>
                <a:lnTo>
                  <a:pt x="0" y="37436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51" name="Google Shape;151;p13"/>
          <p:cNvGrpSpPr/>
          <p:nvPr/>
        </p:nvGrpSpPr>
        <p:grpSpPr>
          <a:xfrm>
            <a:off x="3228530" y="9876905"/>
            <a:ext cx="445992" cy="445992"/>
            <a:chOff x="0" y="0"/>
            <a:chExt cx="275066" cy="275066"/>
          </a:xfrm>
        </p:grpSpPr>
        <p:sp>
          <p:nvSpPr>
            <p:cNvPr id="152" name="Google Shape;152;p13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13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4" name="Google Shape;154;p13"/>
          <p:cNvSpPr/>
          <p:nvPr/>
        </p:nvSpPr>
        <p:spPr>
          <a:xfrm>
            <a:off x="3769580" y="9836809"/>
            <a:ext cx="644468" cy="493311"/>
          </a:xfrm>
          <a:custGeom>
            <a:rect b="b" l="l" r="r" t="t"/>
            <a:pathLst>
              <a:path extrusionOk="0" h="493311" w="644468">
                <a:moveTo>
                  <a:pt x="0" y="0"/>
                </a:moveTo>
                <a:lnTo>
                  <a:pt x="644468" y="0"/>
                </a:lnTo>
                <a:lnTo>
                  <a:pt x="644468" y="493310"/>
                </a:lnTo>
                <a:lnTo>
                  <a:pt x="0" y="4933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55" name="Google Shape;155;p13"/>
          <p:cNvGrpSpPr/>
          <p:nvPr/>
        </p:nvGrpSpPr>
        <p:grpSpPr>
          <a:xfrm>
            <a:off x="5356356" y="9884434"/>
            <a:ext cx="445992" cy="445992"/>
            <a:chOff x="0" y="0"/>
            <a:chExt cx="275066" cy="275066"/>
          </a:xfrm>
        </p:grpSpPr>
        <p:sp>
          <p:nvSpPr>
            <p:cNvPr id="156" name="Google Shape;156;p13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13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8" name="Google Shape;158;p13"/>
          <p:cNvSpPr/>
          <p:nvPr/>
        </p:nvSpPr>
        <p:spPr>
          <a:xfrm>
            <a:off x="5868859" y="9953379"/>
            <a:ext cx="830794" cy="293044"/>
          </a:xfrm>
          <a:custGeom>
            <a:rect b="b" l="l" r="r" t="t"/>
            <a:pathLst>
              <a:path extrusionOk="0" h="293044" w="830794">
                <a:moveTo>
                  <a:pt x="0" y="0"/>
                </a:moveTo>
                <a:lnTo>
                  <a:pt x="830794" y="0"/>
                </a:lnTo>
                <a:lnTo>
                  <a:pt x="830794" y="293043"/>
                </a:lnTo>
                <a:lnTo>
                  <a:pt x="0" y="29304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59" name="Google Shape;159;p13"/>
          <p:cNvSpPr/>
          <p:nvPr/>
        </p:nvSpPr>
        <p:spPr>
          <a:xfrm>
            <a:off x="2785734" y="2366567"/>
            <a:ext cx="875658" cy="759434"/>
          </a:xfrm>
          <a:custGeom>
            <a:rect b="b" l="l" r="r" t="t"/>
            <a:pathLst>
              <a:path extrusionOk="0" h="759434" w="875658">
                <a:moveTo>
                  <a:pt x="0" y="0"/>
                </a:moveTo>
                <a:lnTo>
                  <a:pt x="875657" y="0"/>
                </a:lnTo>
                <a:lnTo>
                  <a:pt x="875657" y="759434"/>
                </a:lnTo>
                <a:lnTo>
                  <a:pt x="0" y="75943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0" name="Google Shape;160;p13"/>
          <p:cNvSpPr/>
          <p:nvPr/>
        </p:nvSpPr>
        <p:spPr>
          <a:xfrm>
            <a:off x="1087906" y="5067308"/>
            <a:ext cx="759820" cy="761204"/>
          </a:xfrm>
          <a:custGeom>
            <a:rect b="b" l="l" r="r" t="t"/>
            <a:pathLst>
              <a:path extrusionOk="0" h="761204" w="759820">
                <a:moveTo>
                  <a:pt x="0" y="0"/>
                </a:moveTo>
                <a:lnTo>
                  <a:pt x="759820" y="0"/>
                </a:lnTo>
                <a:lnTo>
                  <a:pt x="759820" y="761203"/>
                </a:lnTo>
                <a:lnTo>
                  <a:pt x="0" y="7612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1" name="Google Shape;161;p13"/>
          <p:cNvSpPr/>
          <p:nvPr/>
        </p:nvSpPr>
        <p:spPr>
          <a:xfrm>
            <a:off x="3862999" y="4168795"/>
            <a:ext cx="807155" cy="767531"/>
          </a:xfrm>
          <a:custGeom>
            <a:rect b="b" l="l" r="r" t="t"/>
            <a:pathLst>
              <a:path extrusionOk="0" h="767531" w="807155">
                <a:moveTo>
                  <a:pt x="0" y="0"/>
                </a:moveTo>
                <a:lnTo>
                  <a:pt x="807155" y="0"/>
                </a:lnTo>
                <a:lnTo>
                  <a:pt x="807155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oogle Shape;166;p14"/>
          <p:cNvGrpSpPr/>
          <p:nvPr/>
        </p:nvGrpSpPr>
        <p:grpSpPr>
          <a:xfrm>
            <a:off x="756000" y="2138552"/>
            <a:ext cx="6048000" cy="5851408"/>
            <a:chOff x="0" y="0"/>
            <a:chExt cx="2167467" cy="2097012"/>
          </a:xfrm>
        </p:grpSpPr>
        <p:sp>
          <p:nvSpPr>
            <p:cNvPr id="167" name="Google Shape;167;p14"/>
            <p:cNvSpPr/>
            <p:nvPr/>
          </p:nvSpPr>
          <p:spPr>
            <a:xfrm>
              <a:off x="0" y="0"/>
              <a:ext cx="2167467" cy="2097012"/>
            </a:xfrm>
            <a:custGeom>
              <a:rect b="b" l="l" r="r" t="t"/>
              <a:pathLst>
                <a:path extrusionOk="0" h="2097012" w="2167467">
                  <a:moveTo>
                    <a:pt x="47363" y="0"/>
                  </a:moveTo>
                  <a:lnTo>
                    <a:pt x="2120104" y="0"/>
                  </a:lnTo>
                  <a:cubicBezTo>
                    <a:pt x="2146262" y="0"/>
                    <a:pt x="2167467" y="21205"/>
                    <a:pt x="2167467" y="47363"/>
                  </a:cubicBezTo>
                  <a:lnTo>
                    <a:pt x="2167467" y="2049649"/>
                  </a:lnTo>
                  <a:cubicBezTo>
                    <a:pt x="2167467" y="2062211"/>
                    <a:pt x="2162477" y="2074258"/>
                    <a:pt x="2153595" y="2083140"/>
                  </a:cubicBezTo>
                  <a:cubicBezTo>
                    <a:pt x="2144712" y="2092022"/>
                    <a:pt x="2132665" y="2097012"/>
                    <a:pt x="2120104" y="2097012"/>
                  </a:cubicBezTo>
                  <a:lnTo>
                    <a:pt x="47363" y="2097012"/>
                  </a:lnTo>
                  <a:cubicBezTo>
                    <a:pt x="21205" y="2097012"/>
                    <a:pt x="0" y="2075807"/>
                    <a:pt x="0" y="2049649"/>
                  </a:cubicBezTo>
                  <a:lnTo>
                    <a:pt x="0" y="47363"/>
                  </a:lnTo>
                  <a:cubicBezTo>
                    <a:pt x="0" y="21205"/>
                    <a:pt x="21205" y="0"/>
                    <a:pt x="4736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4"/>
            <p:cNvSpPr txBox="1"/>
            <p:nvPr/>
          </p:nvSpPr>
          <p:spPr>
            <a:xfrm>
              <a:off x="0" y="0"/>
              <a:ext cx="2167467" cy="20970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9" name="Google Shape;169;p14"/>
          <p:cNvSpPr/>
          <p:nvPr/>
        </p:nvSpPr>
        <p:spPr>
          <a:xfrm>
            <a:off x="1087906" y="2357627"/>
            <a:ext cx="764740" cy="767531"/>
          </a:xfrm>
          <a:custGeom>
            <a:rect b="b" l="l" r="r" t="t"/>
            <a:pathLst>
              <a:path extrusionOk="0" h="767531" w="764740">
                <a:moveTo>
                  <a:pt x="0" y="0"/>
                </a:moveTo>
                <a:lnTo>
                  <a:pt x="764740" y="0"/>
                </a:lnTo>
                <a:lnTo>
                  <a:pt x="764740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0" name="Google Shape;170;p14"/>
          <p:cNvSpPr/>
          <p:nvPr/>
        </p:nvSpPr>
        <p:spPr>
          <a:xfrm>
            <a:off x="1919307" y="2357627"/>
            <a:ext cx="807155" cy="767531"/>
          </a:xfrm>
          <a:custGeom>
            <a:rect b="b" l="l" r="r" t="t"/>
            <a:pathLst>
              <a:path extrusionOk="0" h="767531" w="807155">
                <a:moveTo>
                  <a:pt x="0" y="0"/>
                </a:moveTo>
                <a:lnTo>
                  <a:pt x="807156" y="0"/>
                </a:lnTo>
                <a:lnTo>
                  <a:pt x="807156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1" name="Google Shape;171;p14"/>
          <p:cNvSpPr/>
          <p:nvPr/>
        </p:nvSpPr>
        <p:spPr>
          <a:xfrm>
            <a:off x="3677348" y="2357627"/>
            <a:ext cx="898175" cy="767531"/>
          </a:xfrm>
          <a:custGeom>
            <a:rect b="b" l="l" r="r" t="t"/>
            <a:pathLst>
              <a:path extrusionOk="0" h="767531" w="898175">
                <a:moveTo>
                  <a:pt x="0" y="0"/>
                </a:moveTo>
                <a:lnTo>
                  <a:pt x="898175" y="0"/>
                </a:lnTo>
                <a:lnTo>
                  <a:pt x="898175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2" name="Google Shape;172;p14"/>
          <p:cNvSpPr/>
          <p:nvPr/>
        </p:nvSpPr>
        <p:spPr>
          <a:xfrm>
            <a:off x="4591467" y="2479231"/>
            <a:ext cx="1033609" cy="524322"/>
          </a:xfrm>
          <a:custGeom>
            <a:rect b="b" l="l" r="r" t="t"/>
            <a:pathLst>
              <a:path extrusionOk="0" h="524322" w="1033609">
                <a:moveTo>
                  <a:pt x="0" y="0"/>
                </a:moveTo>
                <a:lnTo>
                  <a:pt x="1033609" y="0"/>
                </a:lnTo>
                <a:lnTo>
                  <a:pt x="1033609" y="524322"/>
                </a:lnTo>
                <a:lnTo>
                  <a:pt x="0" y="5243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3" name="Google Shape;173;p14"/>
          <p:cNvSpPr/>
          <p:nvPr/>
        </p:nvSpPr>
        <p:spPr>
          <a:xfrm>
            <a:off x="4630630" y="3264717"/>
            <a:ext cx="994446" cy="761204"/>
          </a:xfrm>
          <a:custGeom>
            <a:rect b="b" l="l" r="r" t="t"/>
            <a:pathLst>
              <a:path extrusionOk="0" h="761204" w="994446">
                <a:moveTo>
                  <a:pt x="0" y="0"/>
                </a:moveTo>
                <a:lnTo>
                  <a:pt x="994446" y="0"/>
                </a:lnTo>
                <a:lnTo>
                  <a:pt x="994446" y="761203"/>
                </a:lnTo>
                <a:lnTo>
                  <a:pt x="0" y="7612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4" name="Google Shape;174;p14"/>
          <p:cNvSpPr/>
          <p:nvPr/>
        </p:nvSpPr>
        <p:spPr>
          <a:xfrm>
            <a:off x="3710078" y="3267046"/>
            <a:ext cx="757494" cy="758874"/>
          </a:xfrm>
          <a:custGeom>
            <a:rect b="b" l="l" r="r" t="t"/>
            <a:pathLst>
              <a:path extrusionOk="0" h="758874" w="757494">
                <a:moveTo>
                  <a:pt x="0" y="0"/>
                </a:moveTo>
                <a:lnTo>
                  <a:pt x="757495" y="0"/>
                </a:lnTo>
                <a:lnTo>
                  <a:pt x="757495" y="758874"/>
                </a:lnTo>
                <a:lnTo>
                  <a:pt x="0" y="7588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5" name="Google Shape;175;p14"/>
          <p:cNvSpPr/>
          <p:nvPr/>
        </p:nvSpPr>
        <p:spPr>
          <a:xfrm>
            <a:off x="2094355" y="3405025"/>
            <a:ext cx="1369093" cy="482917"/>
          </a:xfrm>
          <a:custGeom>
            <a:rect b="b" l="l" r="r" t="t"/>
            <a:pathLst>
              <a:path extrusionOk="0" h="482917" w="1369093">
                <a:moveTo>
                  <a:pt x="0" y="0"/>
                </a:moveTo>
                <a:lnTo>
                  <a:pt x="1369094" y="0"/>
                </a:lnTo>
                <a:lnTo>
                  <a:pt x="1369094" y="482916"/>
                </a:lnTo>
                <a:lnTo>
                  <a:pt x="0" y="4829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6" name="Google Shape;176;p14"/>
          <p:cNvSpPr/>
          <p:nvPr/>
        </p:nvSpPr>
        <p:spPr>
          <a:xfrm>
            <a:off x="1087906" y="3264717"/>
            <a:ext cx="759820" cy="761204"/>
          </a:xfrm>
          <a:custGeom>
            <a:rect b="b" l="l" r="r" t="t"/>
            <a:pathLst>
              <a:path extrusionOk="0" h="761204" w="759820">
                <a:moveTo>
                  <a:pt x="0" y="0"/>
                </a:moveTo>
                <a:lnTo>
                  <a:pt x="759820" y="0"/>
                </a:lnTo>
                <a:lnTo>
                  <a:pt x="759820" y="761203"/>
                </a:lnTo>
                <a:lnTo>
                  <a:pt x="0" y="7612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7" name="Google Shape;177;p14"/>
          <p:cNvSpPr/>
          <p:nvPr/>
        </p:nvSpPr>
        <p:spPr>
          <a:xfrm>
            <a:off x="4746406" y="4162482"/>
            <a:ext cx="878670" cy="762046"/>
          </a:xfrm>
          <a:custGeom>
            <a:rect b="b" l="l" r="r" t="t"/>
            <a:pathLst>
              <a:path extrusionOk="0" h="762046" w="878670">
                <a:moveTo>
                  <a:pt x="0" y="0"/>
                </a:moveTo>
                <a:lnTo>
                  <a:pt x="878670" y="0"/>
                </a:lnTo>
                <a:lnTo>
                  <a:pt x="878670" y="762046"/>
                </a:lnTo>
                <a:lnTo>
                  <a:pt x="0" y="7620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8" name="Google Shape;178;p14"/>
          <p:cNvSpPr/>
          <p:nvPr/>
        </p:nvSpPr>
        <p:spPr>
          <a:xfrm>
            <a:off x="3044058" y="4170398"/>
            <a:ext cx="898175" cy="767531"/>
          </a:xfrm>
          <a:custGeom>
            <a:rect b="b" l="l" r="r" t="t"/>
            <a:pathLst>
              <a:path extrusionOk="0" h="767531" w="898175">
                <a:moveTo>
                  <a:pt x="0" y="0"/>
                </a:moveTo>
                <a:lnTo>
                  <a:pt x="898175" y="0"/>
                </a:lnTo>
                <a:lnTo>
                  <a:pt x="898175" y="767532"/>
                </a:lnTo>
                <a:lnTo>
                  <a:pt x="0" y="7675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9" name="Google Shape;179;p14"/>
          <p:cNvSpPr/>
          <p:nvPr/>
        </p:nvSpPr>
        <p:spPr>
          <a:xfrm>
            <a:off x="2207986" y="4176726"/>
            <a:ext cx="759820" cy="761204"/>
          </a:xfrm>
          <a:custGeom>
            <a:rect b="b" l="l" r="r" t="t"/>
            <a:pathLst>
              <a:path extrusionOk="0" h="761204" w="759820">
                <a:moveTo>
                  <a:pt x="0" y="0"/>
                </a:moveTo>
                <a:lnTo>
                  <a:pt x="759820" y="0"/>
                </a:lnTo>
                <a:lnTo>
                  <a:pt x="759820" y="761204"/>
                </a:lnTo>
                <a:lnTo>
                  <a:pt x="0" y="7612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0" name="Google Shape;180;p14"/>
          <p:cNvSpPr/>
          <p:nvPr/>
        </p:nvSpPr>
        <p:spPr>
          <a:xfrm>
            <a:off x="1171424" y="4176726"/>
            <a:ext cx="807155" cy="767531"/>
          </a:xfrm>
          <a:custGeom>
            <a:rect b="b" l="l" r="r" t="t"/>
            <a:pathLst>
              <a:path extrusionOk="0" h="767531" w="807155">
                <a:moveTo>
                  <a:pt x="0" y="0"/>
                </a:moveTo>
                <a:lnTo>
                  <a:pt x="807155" y="0"/>
                </a:lnTo>
                <a:lnTo>
                  <a:pt x="807155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1" name="Google Shape;181;p14"/>
          <p:cNvSpPr/>
          <p:nvPr/>
        </p:nvSpPr>
        <p:spPr>
          <a:xfrm>
            <a:off x="4977609" y="5060980"/>
            <a:ext cx="757494" cy="758874"/>
          </a:xfrm>
          <a:custGeom>
            <a:rect b="b" l="l" r="r" t="t"/>
            <a:pathLst>
              <a:path extrusionOk="0" h="758874" w="757494">
                <a:moveTo>
                  <a:pt x="0" y="0"/>
                </a:moveTo>
                <a:lnTo>
                  <a:pt x="757495" y="0"/>
                </a:lnTo>
                <a:lnTo>
                  <a:pt x="757495" y="758874"/>
                </a:lnTo>
                <a:lnTo>
                  <a:pt x="0" y="7588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2" name="Google Shape;182;p14"/>
          <p:cNvSpPr/>
          <p:nvPr/>
        </p:nvSpPr>
        <p:spPr>
          <a:xfrm>
            <a:off x="4116081" y="5060980"/>
            <a:ext cx="764740" cy="767531"/>
          </a:xfrm>
          <a:custGeom>
            <a:rect b="b" l="l" r="r" t="t"/>
            <a:pathLst>
              <a:path extrusionOk="0" h="767531" w="764740">
                <a:moveTo>
                  <a:pt x="0" y="0"/>
                </a:moveTo>
                <a:lnTo>
                  <a:pt x="764740" y="0"/>
                </a:lnTo>
                <a:lnTo>
                  <a:pt x="764740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3" name="Google Shape;183;p14"/>
          <p:cNvSpPr/>
          <p:nvPr/>
        </p:nvSpPr>
        <p:spPr>
          <a:xfrm>
            <a:off x="3024846" y="5067308"/>
            <a:ext cx="994446" cy="761204"/>
          </a:xfrm>
          <a:custGeom>
            <a:rect b="b" l="l" r="r" t="t"/>
            <a:pathLst>
              <a:path extrusionOk="0" h="761204" w="994446">
                <a:moveTo>
                  <a:pt x="0" y="0"/>
                </a:moveTo>
                <a:lnTo>
                  <a:pt x="994447" y="0"/>
                </a:lnTo>
                <a:lnTo>
                  <a:pt x="994447" y="761203"/>
                </a:lnTo>
                <a:lnTo>
                  <a:pt x="0" y="7612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4" name="Google Shape;184;p14"/>
          <p:cNvSpPr/>
          <p:nvPr/>
        </p:nvSpPr>
        <p:spPr>
          <a:xfrm>
            <a:off x="1916774" y="5185749"/>
            <a:ext cx="1033609" cy="524322"/>
          </a:xfrm>
          <a:custGeom>
            <a:rect b="b" l="l" r="r" t="t"/>
            <a:pathLst>
              <a:path extrusionOk="0" h="524322" w="1033609">
                <a:moveTo>
                  <a:pt x="0" y="0"/>
                </a:moveTo>
                <a:lnTo>
                  <a:pt x="1033609" y="0"/>
                </a:lnTo>
                <a:lnTo>
                  <a:pt x="1033609" y="524321"/>
                </a:lnTo>
                <a:lnTo>
                  <a:pt x="0" y="52432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5" name="Google Shape;185;p14"/>
          <p:cNvSpPr/>
          <p:nvPr/>
        </p:nvSpPr>
        <p:spPr>
          <a:xfrm>
            <a:off x="1087906" y="6108811"/>
            <a:ext cx="1369093" cy="482917"/>
          </a:xfrm>
          <a:custGeom>
            <a:rect b="b" l="l" r="r" t="t"/>
            <a:pathLst>
              <a:path extrusionOk="0" h="482917" w="1369093">
                <a:moveTo>
                  <a:pt x="0" y="0"/>
                </a:moveTo>
                <a:lnTo>
                  <a:pt x="1369093" y="0"/>
                </a:lnTo>
                <a:lnTo>
                  <a:pt x="1369093" y="482916"/>
                </a:lnTo>
                <a:lnTo>
                  <a:pt x="0" y="4829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6" name="Google Shape;186;p14"/>
          <p:cNvSpPr/>
          <p:nvPr/>
        </p:nvSpPr>
        <p:spPr>
          <a:xfrm>
            <a:off x="2527258" y="5956936"/>
            <a:ext cx="764740" cy="767531"/>
          </a:xfrm>
          <a:custGeom>
            <a:rect b="b" l="l" r="r" t="t"/>
            <a:pathLst>
              <a:path extrusionOk="0" h="767531" w="764740">
                <a:moveTo>
                  <a:pt x="0" y="0"/>
                </a:moveTo>
                <a:lnTo>
                  <a:pt x="764740" y="0"/>
                </a:lnTo>
                <a:lnTo>
                  <a:pt x="764740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7" name="Google Shape;187;p14"/>
          <p:cNvSpPr/>
          <p:nvPr/>
        </p:nvSpPr>
        <p:spPr>
          <a:xfrm>
            <a:off x="3414379" y="5962421"/>
            <a:ext cx="878670" cy="762046"/>
          </a:xfrm>
          <a:custGeom>
            <a:rect b="b" l="l" r="r" t="t"/>
            <a:pathLst>
              <a:path extrusionOk="0" h="762046" w="878670">
                <a:moveTo>
                  <a:pt x="0" y="0"/>
                </a:moveTo>
                <a:lnTo>
                  <a:pt x="878670" y="0"/>
                </a:lnTo>
                <a:lnTo>
                  <a:pt x="878670" y="762046"/>
                </a:lnTo>
                <a:lnTo>
                  <a:pt x="0" y="7620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8" name="Google Shape;188;p14"/>
          <p:cNvSpPr/>
          <p:nvPr/>
        </p:nvSpPr>
        <p:spPr>
          <a:xfrm>
            <a:off x="4467573" y="6108811"/>
            <a:ext cx="1033609" cy="524322"/>
          </a:xfrm>
          <a:custGeom>
            <a:rect b="b" l="l" r="r" t="t"/>
            <a:pathLst>
              <a:path extrusionOk="0" h="524322" w="1033609">
                <a:moveTo>
                  <a:pt x="0" y="0"/>
                </a:moveTo>
                <a:lnTo>
                  <a:pt x="1033609" y="0"/>
                </a:lnTo>
                <a:lnTo>
                  <a:pt x="1033609" y="524321"/>
                </a:lnTo>
                <a:lnTo>
                  <a:pt x="0" y="52432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89" name="Google Shape;189;p14"/>
          <p:cNvSpPr/>
          <p:nvPr/>
        </p:nvSpPr>
        <p:spPr>
          <a:xfrm>
            <a:off x="5787001" y="3258389"/>
            <a:ext cx="807155" cy="767531"/>
          </a:xfrm>
          <a:custGeom>
            <a:rect b="b" l="l" r="r" t="t"/>
            <a:pathLst>
              <a:path extrusionOk="0" h="767531" w="807155">
                <a:moveTo>
                  <a:pt x="0" y="0"/>
                </a:moveTo>
                <a:lnTo>
                  <a:pt x="807155" y="0"/>
                </a:lnTo>
                <a:lnTo>
                  <a:pt x="807155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0" name="Google Shape;190;p14"/>
          <p:cNvSpPr/>
          <p:nvPr/>
        </p:nvSpPr>
        <p:spPr>
          <a:xfrm>
            <a:off x="5599710" y="5953204"/>
            <a:ext cx="994446" cy="761204"/>
          </a:xfrm>
          <a:custGeom>
            <a:rect b="b" l="l" r="r" t="t"/>
            <a:pathLst>
              <a:path extrusionOk="0" h="761204" w="994446">
                <a:moveTo>
                  <a:pt x="0" y="0"/>
                </a:moveTo>
                <a:lnTo>
                  <a:pt x="994446" y="0"/>
                </a:lnTo>
                <a:lnTo>
                  <a:pt x="994446" y="761204"/>
                </a:lnTo>
                <a:lnTo>
                  <a:pt x="0" y="7612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1" name="Google Shape;191;p14"/>
          <p:cNvSpPr/>
          <p:nvPr/>
        </p:nvSpPr>
        <p:spPr>
          <a:xfrm>
            <a:off x="5808208" y="4176726"/>
            <a:ext cx="764740" cy="767531"/>
          </a:xfrm>
          <a:custGeom>
            <a:rect b="b" l="l" r="r" t="t"/>
            <a:pathLst>
              <a:path extrusionOk="0" h="767531" w="764740">
                <a:moveTo>
                  <a:pt x="0" y="0"/>
                </a:moveTo>
                <a:lnTo>
                  <a:pt x="764741" y="0"/>
                </a:lnTo>
                <a:lnTo>
                  <a:pt x="764741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2" name="Google Shape;192;p14"/>
          <p:cNvSpPr/>
          <p:nvPr/>
        </p:nvSpPr>
        <p:spPr>
          <a:xfrm>
            <a:off x="5834337" y="2363954"/>
            <a:ext cx="759820" cy="761204"/>
          </a:xfrm>
          <a:custGeom>
            <a:rect b="b" l="l" r="r" t="t"/>
            <a:pathLst>
              <a:path extrusionOk="0" h="761204" w="759820">
                <a:moveTo>
                  <a:pt x="0" y="0"/>
                </a:moveTo>
                <a:lnTo>
                  <a:pt x="759819" y="0"/>
                </a:lnTo>
                <a:lnTo>
                  <a:pt x="759819" y="761204"/>
                </a:lnTo>
                <a:lnTo>
                  <a:pt x="0" y="7612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3" name="Google Shape;193;p14"/>
          <p:cNvSpPr/>
          <p:nvPr/>
        </p:nvSpPr>
        <p:spPr>
          <a:xfrm>
            <a:off x="5758426" y="5059394"/>
            <a:ext cx="878670" cy="762046"/>
          </a:xfrm>
          <a:custGeom>
            <a:rect b="b" l="l" r="r" t="t"/>
            <a:pathLst>
              <a:path extrusionOk="0" h="762046" w="878670">
                <a:moveTo>
                  <a:pt x="0" y="0"/>
                </a:moveTo>
                <a:lnTo>
                  <a:pt x="878670" y="0"/>
                </a:lnTo>
                <a:lnTo>
                  <a:pt x="878670" y="762046"/>
                </a:lnTo>
                <a:lnTo>
                  <a:pt x="0" y="76204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4" name="Google Shape;194;p14"/>
          <p:cNvSpPr/>
          <p:nvPr/>
        </p:nvSpPr>
        <p:spPr>
          <a:xfrm>
            <a:off x="1087906" y="6829852"/>
            <a:ext cx="898175" cy="767531"/>
          </a:xfrm>
          <a:custGeom>
            <a:rect b="b" l="l" r="r" t="t"/>
            <a:pathLst>
              <a:path extrusionOk="0" h="767531" w="898175">
                <a:moveTo>
                  <a:pt x="0" y="0"/>
                </a:moveTo>
                <a:lnTo>
                  <a:pt x="898175" y="0"/>
                </a:lnTo>
                <a:lnTo>
                  <a:pt x="898175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5" name="Google Shape;195;p14"/>
          <p:cNvSpPr/>
          <p:nvPr/>
        </p:nvSpPr>
        <p:spPr>
          <a:xfrm>
            <a:off x="2094355" y="6857817"/>
            <a:ext cx="994446" cy="761204"/>
          </a:xfrm>
          <a:custGeom>
            <a:rect b="b" l="l" r="r" t="t"/>
            <a:pathLst>
              <a:path extrusionOk="0" h="761204" w="994446">
                <a:moveTo>
                  <a:pt x="0" y="0"/>
                </a:moveTo>
                <a:lnTo>
                  <a:pt x="994447" y="0"/>
                </a:lnTo>
                <a:lnTo>
                  <a:pt x="994447" y="761204"/>
                </a:lnTo>
                <a:lnTo>
                  <a:pt x="0" y="7612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6" name="Google Shape;196;p14"/>
          <p:cNvSpPr/>
          <p:nvPr/>
        </p:nvSpPr>
        <p:spPr>
          <a:xfrm>
            <a:off x="3263186" y="6829852"/>
            <a:ext cx="807155" cy="767531"/>
          </a:xfrm>
          <a:custGeom>
            <a:rect b="b" l="l" r="r" t="t"/>
            <a:pathLst>
              <a:path extrusionOk="0" h="767531" w="807155">
                <a:moveTo>
                  <a:pt x="0" y="0"/>
                </a:moveTo>
                <a:lnTo>
                  <a:pt x="807155" y="0"/>
                </a:lnTo>
                <a:lnTo>
                  <a:pt x="807155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7" name="Google Shape;197;p14"/>
          <p:cNvSpPr/>
          <p:nvPr/>
        </p:nvSpPr>
        <p:spPr>
          <a:xfrm>
            <a:off x="4230616" y="6972160"/>
            <a:ext cx="1369093" cy="482917"/>
          </a:xfrm>
          <a:custGeom>
            <a:rect b="b" l="l" r="r" t="t"/>
            <a:pathLst>
              <a:path extrusionOk="0" h="482917" w="1369093">
                <a:moveTo>
                  <a:pt x="0" y="0"/>
                </a:moveTo>
                <a:lnTo>
                  <a:pt x="1369094" y="0"/>
                </a:lnTo>
                <a:lnTo>
                  <a:pt x="1369094" y="482916"/>
                </a:lnTo>
                <a:lnTo>
                  <a:pt x="0" y="4829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8" name="Google Shape;198;p14"/>
          <p:cNvSpPr/>
          <p:nvPr/>
        </p:nvSpPr>
        <p:spPr>
          <a:xfrm>
            <a:off x="5771160" y="6857817"/>
            <a:ext cx="759820" cy="761204"/>
          </a:xfrm>
          <a:custGeom>
            <a:rect b="b" l="l" r="r" t="t"/>
            <a:pathLst>
              <a:path extrusionOk="0" h="761204" w="759820">
                <a:moveTo>
                  <a:pt x="0" y="0"/>
                </a:moveTo>
                <a:lnTo>
                  <a:pt x="759819" y="0"/>
                </a:lnTo>
                <a:lnTo>
                  <a:pt x="759819" y="761204"/>
                </a:lnTo>
                <a:lnTo>
                  <a:pt x="0" y="7612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9" name="Google Shape;199;p14"/>
          <p:cNvSpPr txBox="1"/>
          <p:nvPr/>
        </p:nvSpPr>
        <p:spPr>
          <a:xfrm>
            <a:off x="756000" y="352049"/>
            <a:ext cx="3024000" cy="2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sng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Name:                                           </a:t>
            </a:r>
            <a:endParaRPr/>
          </a:p>
        </p:txBody>
      </p:sp>
      <p:sp>
        <p:nvSpPr>
          <p:cNvPr id="200" name="Google Shape;200;p14"/>
          <p:cNvSpPr txBox="1"/>
          <p:nvPr/>
        </p:nvSpPr>
        <p:spPr>
          <a:xfrm>
            <a:off x="756000" y="658371"/>
            <a:ext cx="3024000" cy="2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sng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Classroom:                                   </a:t>
            </a:r>
            <a:endParaRPr/>
          </a:p>
        </p:txBody>
      </p:sp>
      <p:sp>
        <p:nvSpPr>
          <p:cNvPr id="201" name="Google Shape;201;p14"/>
          <p:cNvSpPr txBox="1"/>
          <p:nvPr/>
        </p:nvSpPr>
        <p:spPr>
          <a:xfrm>
            <a:off x="3780000" y="352049"/>
            <a:ext cx="3024000" cy="2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sng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Date:                                               </a:t>
            </a:r>
            <a:endParaRPr/>
          </a:p>
        </p:txBody>
      </p:sp>
      <p:sp>
        <p:nvSpPr>
          <p:cNvPr id="202" name="Google Shape;202;p14"/>
          <p:cNvSpPr txBox="1"/>
          <p:nvPr/>
        </p:nvSpPr>
        <p:spPr>
          <a:xfrm>
            <a:off x="3780000" y="658371"/>
            <a:ext cx="3024000" cy="2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sng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Teacher:                                         </a:t>
            </a:r>
            <a:endParaRPr/>
          </a:p>
        </p:txBody>
      </p:sp>
      <p:sp>
        <p:nvSpPr>
          <p:cNvPr id="203" name="Google Shape;203;p14"/>
          <p:cNvSpPr txBox="1"/>
          <p:nvPr/>
        </p:nvSpPr>
        <p:spPr>
          <a:xfrm>
            <a:off x="400850" y="999500"/>
            <a:ext cx="6758400" cy="6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176" u="none" cap="none" strike="noStrike">
                <a:solidFill>
                  <a:srgbClr val="FFFFFF"/>
                </a:solidFill>
                <a:latin typeface="Erica One"/>
                <a:ea typeface="Erica One"/>
                <a:cs typeface="Erica One"/>
                <a:sym typeface="Erica One"/>
              </a:rPr>
              <a:t>LET’S COUNT SHAPES</a:t>
            </a:r>
            <a:endParaRPr/>
          </a:p>
        </p:txBody>
      </p:sp>
      <p:sp>
        <p:nvSpPr>
          <p:cNvPr id="204" name="Google Shape;204;p14"/>
          <p:cNvSpPr txBox="1"/>
          <p:nvPr/>
        </p:nvSpPr>
        <p:spPr>
          <a:xfrm>
            <a:off x="756000" y="1713991"/>
            <a:ext cx="6048000" cy="25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FFFFFF"/>
                </a:solidFill>
                <a:latin typeface="DM Sans"/>
                <a:ea typeface="DM Sans"/>
                <a:cs typeface="DM Sans"/>
                <a:sym typeface="DM Sans"/>
              </a:rPr>
              <a:t>Count and write your answer below</a:t>
            </a:r>
            <a:endParaRPr/>
          </a:p>
        </p:txBody>
      </p:sp>
      <p:sp>
        <p:nvSpPr>
          <p:cNvPr id="205" name="Google Shape;205;p14"/>
          <p:cNvSpPr/>
          <p:nvPr/>
        </p:nvSpPr>
        <p:spPr>
          <a:xfrm>
            <a:off x="1603658" y="8199482"/>
            <a:ext cx="631299" cy="633603"/>
          </a:xfrm>
          <a:custGeom>
            <a:rect b="b" l="l" r="r" t="t"/>
            <a:pathLst>
              <a:path extrusionOk="0" h="633603" w="631299">
                <a:moveTo>
                  <a:pt x="0" y="0"/>
                </a:moveTo>
                <a:lnTo>
                  <a:pt x="631299" y="0"/>
                </a:lnTo>
                <a:lnTo>
                  <a:pt x="631299" y="633604"/>
                </a:lnTo>
                <a:lnTo>
                  <a:pt x="0" y="63360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6" name="Google Shape;206;p14"/>
          <p:cNvSpPr/>
          <p:nvPr/>
        </p:nvSpPr>
        <p:spPr>
          <a:xfrm>
            <a:off x="1613437" y="8974619"/>
            <a:ext cx="666313" cy="633603"/>
          </a:xfrm>
          <a:custGeom>
            <a:rect b="b" l="l" r="r" t="t"/>
            <a:pathLst>
              <a:path extrusionOk="0" h="633603" w="666313">
                <a:moveTo>
                  <a:pt x="0" y="0"/>
                </a:moveTo>
                <a:lnTo>
                  <a:pt x="666313" y="0"/>
                </a:lnTo>
                <a:lnTo>
                  <a:pt x="666313" y="633603"/>
                </a:lnTo>
                <a:lnTo>
                  <a:pt x="0" y="6336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07" name="Google Shape;207;p14"/>
          <p:cNvGrpSpPr/>
          <p:nvPr/>
        </p:nvGrpSpPr>
        <p:grpSpPr>
          <a:xfrm>
            <a:off x="1102614" y="8325290"/>
            <a:ext cx="445992" cy="445992"/>
            <a:chOff x="0" y="0"/>
            <a:chExt cx="275066" cy="275066"/>
          </a:xfrm>
        </p:grpSpPr>
        <p:sp>
          <p:nvSpPr>
            <p:cNvPr id="208" name="Google Shape;208;p14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14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0" name="Google Shape;210;p14"/>
          <p:cNvGrpSpPr/>
          <p:nvPr/>
        </p:nvGrpSpPr>
        <p:grpSpPr>
          <a:xfrm>
            <a:off x="1102614" y="9100426"/>
            <a:ext cx="445992" cy="445992"/>
            <a:chOff x="0" y="0"/>
            <a:chExt cx="275066" cy="275066"/>
          </a:xfrm>
        </p:grpSpPr>
        <p:sp>
          <p:nvSpPr>
            <p:cNvPr id="211" name="Google Shape;211;p14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14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3" name="Google Shape;213;p14"/>
          <p:cNvSpPr/>
          <p:nvPr/>
        </p:nvSpPr>
        <p:spPr>
          <a:xfrm>
            <a:off x="3736468" y="8218546"/>
            <a:ext cx="666313" cy="569395"/>
          </a:xfrm>
          <a:custGeom>
            <a:rect b="b" l="l" r="r" t="t"/>
            <a:pathLst>
              <a:path extrusionOk="0" h="569395" w="666313">
                <a:moveTo>
                  <a:pt x="0" y="0"/>
                </a:moveTo>
                <a:lnTo>
                  <a:pt x="666313" y="0"/>
                </a:lnTo>
                <a:lnTo>
                  <a:pt x="666313" y="569395"/>
                </a:lnTo>
                <a:lnTo>
                  <a:pt x="0" y="56939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4" name="Google Shape;214;p14"/>
          <p:cNvSpPr/>
          <p:nvPr/>
        </p:nvSpPr>
        <p:spPr>
          <a:xfrm>
            <a:off x="3780102" y="9019265"/>
            <a:ext cx="568857" cy="569893"/>
          </a:xfrm>
          <a:custGeom>
            <a:rect b="b" l="l" r="r" t="t"/>
            <a:pathLst>
              <a:path extrusionOk="0" h="569893" w="568857">
                <a:moveTo>
                  <a:pt x="0" y="0"/>
                </a:moveTo>
                <a:lnTo>
                  <a:pt x="568857" y="0"/>
                </a:lnTo>
                <a:lnTo>
                  <a:pt x="568857" y="569894"/>
                </a:lnTo>
                <a:lnTo>
                  <a:pt x="0" y="5698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15" name="Google Shape;215;p14"/>
          <p:cNvGrpSpPr/>
          <p:nvPr/>
        </p:nvGrpSpPr>
        <p:grpSpPr>
          <a:xfrm>
            <a:off x="3233326" y="8306079"/>
            <a:ext cx="445992" cy="445992"/>
            <a:chOff x="0" y="0"/>
            <a:chExt cx="275066" cy="275066"/>
          </a:xfrm>
        </p:grpSpPr>
        <p:sp>
          <p:nvSpPr>
            <p:cNvPr id="216" name="Google Shape;216;p14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14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8" name="Google Shape;218;p14"/>
          <p:cNvGrpSpPr/>
          <p:nvPr/>
        </p:nvGrpSpPr>
        <p:grpSpPr>
          <a:xfrm>
            <a:off x="3233326" y="9081216"/>
            <a:ext cx="445992" cy="445992"/>
            <a:chOff x="0" y="0"/>
            <a:chExt cx="275066" cy="275066"/>
          </a:xfrm>
        </p:grpSpPr>
        <p:sp>
          <p:nvSpPr>
            <p:cNvPr id="219" name="Google Shape;219;p14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14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1" name="Google Shape;221;p14"/>
          <p:cNvSpPr/>
          <p:nvPr/>
        </p:nvSpPr>
        <p:spPr>
          <a:xfrm>
            <a:off x="5873869" y="8992677"/>
            <a:ext cx="657110" cy="569893"/>
          </a:xfrm>
          <a:custGeom>
            <a:rect b="b" l="l" r="r" t="t"/>
            <a:pathLst>
              <a:path extrusionOk="0" h="569893" w="657110">
                <a:moveTo>
                  <a:pt x="0" y="0"/>
                </a:moveTo>
                <a:lnTo>
                  <a:pt x="657110" y="0"/>
                </a:lnTo>
                <a:lnTo>
                  <a:pt x="657110" y="569894"/>
                </a:lnTo>
                <a:lnTo>
                  <a:pt x="0" y="56989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22" name="Google Shape;222;p14"/>
          <p:cNvGrpSpPr/>
          <p:nvPr/>
        </p:nvGrpSpPr>
        <p:grpSpPr>
          <a:xfrm>
            <a:off x="5356356" y="8299300"/>
            <a:ext cx="445992" cy="445992"/>
            <a:chOff x="0" y="0"/>
            <a:chExt cx="275066" cy="275066"/>
          </a:xfrm>
        </p:grpSpPr>
        <p:sp>
          <p:nvSpPr>
            <p:cNvPr id="223" name="Google Shape;223;p14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14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5" name="Google Shape;225;p14"/>
          <p:cNvGrpSpPr/>
          <p:nvPr/>
        </p:nvGrpSpPr>
        <p:grpSpPr>
          <a:xfrm>
            <a:off x="5356356" y="9074437"/>
            <a:ext cx="445992" cy="445992"/>
            <a:chOff x="0" y="0"/>
            <a:chExt cx="275066" cy="275066"/>
          </a:xfrm>
        </p:grpSpPr>
        <p:sp>
          <p:nvSpPr>
            <p:cNvPr id="226" name="Google Shape;226;p14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14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8" name="Google Shape;228;p14"/>
          <p:cNvSpPr/>
          <p:nvPr/>
        </p:nvSpPr>
        <p:spPr>
          <a:xfrm>
            <a:off x="5919607" y="8245134"/>
            <a:ext cx="565635" cy="566666"/>
          </a:xfrm>
          <a:custGeom>
            <a:rect b="b" l="l" r="r" t="t"/>
            <a:pathLst>
              <a:path extrusionOk="0" h="566666" w="565635">
                <a:moveTo>
                  <a:pt x="0" y="0"/>
                </a:moveTo>
                <a:lnTo>
                  <a:pt x="565635" y="0"/>
                </a:lnTo>
                <a:lnTo>
                  <a:pt x="565635" y="566665"/>
                </a:lnTo>
                <a:lnTo>
                  <a:pt x="0" y="56666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29" name="Google Shape;229;p14"/>
          <p:cNvGrpSpPr/>
          <p:nvPr/>
        </p:nvGrpSpPr>
        <p:grpSpPr>
          <a:xfrm>
            <a:off x="1102614" y="9876905"/>
            <a:ext cx="445992" cy="445992"/>
            <a:chOff x="0" y="0"/>
            <a:chExt cx="275066" cy="275066"/>
          </a:xfrm>
        </p:grpSpPr>
        <p:sp>
          <p:nvSpPr>
            <p:cNvPr id="230" name="Google Shape;230;p14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4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2" name="Google Shape;232;p14"/>
          <p:cNvSpPr/>
          <p:nvPr/>
        </p:nvSpPr>
        <p:spPr>
          <a:xfrm>
            <a:off x="1603658" y="9912717"/>
            <a:ext cx="737999" cy="374367"/>
          </a:xfrm>
          <a:custGeom>
            <a:rect b="b" l="l" r="r" t="t"/>
            <a:pathLst>
              <a:path extrusionOk="0" h="374367" w="737999">
                <a:moveTo>
                  <a:pt x="0" y="0"/>
                </a:moveTo>
                <a:lnTo>
                  <a:pt x="737999" y="0"/>
                </a:lnTo>
                <a:lnTo>
                  <a:pt x="737999" y="374367"/>
                </a:lnTo>
                <a:lnTo>
                  <a:pt x="0" y="37436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33" name="Google Shape;233;p14"/>
          <p:cNvGrpSpPr/>
          <p:nvPr/>
        </p:nvGrpSpPr>
        <p:grpSpPr>
          <a:xfrm>
            <a:off x="3228530" y="9876905"/>
            <a:ext cx="445992" cy="445992"/>
            <a:chOff x="0" y="0"/>
            <a:chExt cx="275066" cy="275066"/>
          </a:xfrm>
        </p:grpSpPr>
        <p:sp>
          <p:nvSpPr>
            <p:cNvPr id="234" name="Google Shape;234;p14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4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6" name="Google Shape;236;p14"/>
          <p:cNvSpPr/>
          <p:nvPr/>
        </p:nvSpPr>
        <p:spPr>
          <a:xfrm>
            <a:off x="3769580" y="9836809"/>
            <a:ext cx="644468" cy="493311"/>
          </a:xfrm>
          <a:custGeom>
            <a:rect b="b" l="l" r="r" t="t"/>
            <a:pathLst>
              <a:path extrusionOk="0" h="493311" w="644468">
                <a:moveTo>
                  <a:pt x="0" y="0"/>
                </a:moveTo>
                <a:lnTo>
                  <a:pt x="644468" y="0"/>
                </a:lnTo>
                <a:lnTo>
                  <a:pt x="644468" y="493310"/>
                </a:lnTo>
                <a:lnTo>
                  <a:pt x="0" y="4933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37" name="Google Shape;237;p14"/>
          <p:cNvGrpSpPr/>
          <p:nvPr/>
        </p:nvGrpSpPr>
        <p:grpSpPr>
          <a:xfrm>
            <a:off x="5356356" y="9884434"/>
            <a:ext cx="445992" cy="445992"/>
            <a:chOff x="0" y="0"/>
            <a:chExt cx="275066" cy="275066"/>
          </a:xfrm>
        </p:grpSpPr>
        <p:sp>
          <p:nvSpPr>
            <p:cNvPr id="238" name="Google Shape;238;p14"/>
            <p:cNvSpPr/>
            <p:nvPr/>
          </p:nvSpPr>
          <p:spPr>
            <a:xfrm>
              <a:off x="0" y="0"/>
              <a:ext cx="275066" cy="275066"/>
            </a:xfrm>
            <a:custGeom>
              <a:rect b="b" l="l" r="r" t="t"/>
              <a:pathLst>
                <a:path extrusionOk="0" h="275066" w="275066">
                  <a:moveTo>
                    <a:pt x="137533" y="0"/>
                  </a:moveTo>
                  <a:lnTo>
                    <a:pt x="137533" y="0"/>
                  </a:lnTo>
                  <a:cubicBezTo>
                    <a:pt x="174009" y="0"/>
                    <a:pt x="208991" y="14490"/>
                    <a:pt x="234783" y="40282"/>
                  </a:cubicBezTo>
                  <a:cubicBezTo>
                    <a:pt x="260576" y="66075"/>
                    <a:pt x="275066" y="101057"/>
                    <a:pt x="275066" y="137533"/>
                  </a:cubicBezTo>
                  <a:lnTo>
                    <a:pt x="275066" y="137533"/>
                  </a:lnTo>
                  <a:cubicBezTo>
                    <a:pt x="275066" y="213490"/>
                    <a:pt x="213490" y="275066"/>
                    <a:pt x="137533" y="275066"/>
                  </a:cubicBezTo>
                  <a:lnTo>
                    <a:pt x="137533" y="275066"/>
                  </a:lnTo>
                  <a:cubicBezTo>
                    <a:pt x="61576" y="275066"/>
                    <a:pt x="0" y="213490"/>
                    <a:pt x="0" y="137533"/>
                  </a:cubicBezTo>
                  <a:lnTo>
                    <a:pt x="0" y="137533"/>
                  </a:lnTo>
                  <a:cubicBezTo>
                    <a:pt x="0" y="61576"/>
                    <a:pt x="61576" y="0"/>
                    <a:pt x="13753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4"/>
            <p:cNvSpPr txBox="1"/>
            <p:nvPr/>
          </p:nvSpPr>
          <p:spPr>
            <a:xfrm>
              <a:off x="0" y="0"/>
              <a:ext cx="275066" cy="2750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22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0" name="Google Shape;240;p14"/>
          <p:cNvSpPr/>
          <p:nvPr/>
        </p:nvSpPr>
        <p:spPr>
          <a:xfrm>
            <a:off x="5868859" y="9953379"/>
            <a:ext cx="830794" cy="293044"/>
          </a:xfrm>
          <a:custGeom>
            <a:rect b="b" l="l" r="r" t="t"/>
            <a:pathLst>
              <a:path extrusionOk="0" h="293044" w="830794">
                <a:moveTo>
                  <a:pt x="0" y="0"/>
                </a:moveTo>
                <a:lnTo>
                  <a:pt x="830794" y="0"/>
                </a:lnTo>
                <a:lnTo>
                  <a:pt x="830794" y="293043"/>
                </a:lnTo>
                <a:lnTo>
                  <a:pt x="0" y="29304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1" name="Google Shape;241;p14"/>
          <p:cNvSpPr/>
          <p:nvPr/>
        </p:nvSpPr>
        <p:spPr>
          <a:xfrm>
            <a:off x="2785734" y="2366567"/>
            <a:ext cx="875658" cy="759434"/>
          </a:xfrm>
          <a:custGeom>
            <a:rect b="b" l="l" r="r" t="t"/>
            <a:pathLst>
              <a:path extrusionOk="0" h="759434" w="875658">
                <a:moveTo>
                  <a:pt x="0" y="0"/>
                </a:moveTo>
                <a:lnTo>
                  <a:pt x="875657" y="0"/>
                </a:lnTo>
                <a:lnTo>
                  <a:pt x="875657" y="759434"/>
                </a:lnTo>
                <a:lnTo>
                  <a:pt x="0" y="75943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2" name="Google Shape;242;p14"/>
          <p:cNvSpPr/>
          <p:nvPr/>
        </p:nvSpPr>
        <p:spPr>
          <a:xfrm>
            <a:off x="1087906" y="5067308"/>
            <a:ext cx="759820" cy="761204"/>
          </a:xfrm>
          <a:custGeom>
            <a:rect b="b" l="l" r="r" t="t"/>
            <a:pathLst>
              <a:path extrusionOk="0" h="761204" w="759820">
                <a:moveTo>
                  <a:pt x="0" y="0"/>
                </a:moveTo>
                <a:lnTo>
                  <a:pt x="759820" y="0"/>
                </a:lnTo>
                <a:lnTo>
                  <a:pt x="759820" y="761203"/>
                </a:lnTo>
                <a:lnTo>
                  <a:pt x="0" y="7612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3" name="Google Shape;243;p14"/>
          <p:cNvSpPr/>
          <p:nvPr/>
        </p:nvSpPr>
        <p:spPr>
          <a:xfrm>
            <a:off x="3862999" y="4168795"/>
            <a:ext cx="807155" cy="767531"/>
          </a:xfrm>
          <a:custGeom>
            <a:rect b="b" l="l" r="r" t="t"/>
            <a:pathLst>
              <a:path extrusionOk="0" h="767531" w="807155">
                <a:moveTo>
                  <a:pt x="0" y="0"/>
                </a:moveTo>
                <a:lnTo>
                  <a:pt x="807155" y="0"/>
                </a:lnTo>
                <a:lnTo>
                  <a:pt x="807155" y="767531"/>
                </a:lnTo>
                <a:lnTo>
                  <a:pt x="0" y="7675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" name="Google Shape;248;p15"/>
          <p:cNvGrpSpPr/>
          <p:nvPr/>
        </p:nvGrpSpPr>
        <p:grpSpPr>
          <a:xfrm>
            <a:off x="251665" y="2099895"/>
            <a:ext cx="3062359" cy="7508818"/>
            <a:chOff x="0" y="-28575"/>
            <a:chExt cx="806547" cy="1977631"/>
          </a:xfrm>
        </p:grpSpPr>
        <p:sp>
          <p:nvSpPr>
            <p:cNvPr id="249" name="Google Shape;249;p15"/>
            <p:cNvSpPr/>
            <p:nvPr/>
          </p:nvSpPr>
          <p:spPr>
            <a:xfrm>
              <a:off x="0" y="0"/>
              <a:ext cx="806547" cy="1949056"/>
            </a:xfrm>
            <a:custGeom>
              <a:rect b="b" l="l" r="r" t="t"/>
              <a:pathLst>
                <a:path extrusionOk="0" h="1949056" w="806547">
                  <a:moveTo>
                    <a:pt x="60674" y="0"/>
                  </a:moveTo>
                  <a:lnTo>
                    <a:pt x="745873" y="0"/>
                  </a:lnTo>
                  <a:cubicBezTo>
                    <a:pt x="761965" y="0"/>
                    <a:pt x="777398" y="6392"/>
                    <a:pt x="788776" y="17771"/>
                  </a:cubicBezTo>
                  <a:cubicBezTo>
                    <a:pt x="800155" y="29150"/>
                    <a:pt x="806547" y="44582"/>
                    <a:pt x="806547" y="60674"/>
                  </a:cubicBezTo>
                  <a:lnTo>
                    <a:pt x="806547" y="1888382"/>
                  </a:lnTo>
                  <a:cubicBezTo>
                    <a:pt x="806547" y="1921891"/>
                    <a:pt x="779383" y="1949056"/>
                    <a:pt x="745873" y="1949056"/>
                  </a:cubicBezTo>
                  <a:lnTo>
                    <a:pt x="60674" y="1949056"/>
                  </a:lnTo>
                  <a:cubicBezTo>
                    <a:pt x="27165" y="1949056"/>
                    <a:pt x="0" y="1921891"/>
                    <a:pt x="0" y="1888382"/>
                  </a:cubicBezTo>
                  <a:lnTo>
                    <a:pt x="0" y="60674"/>
                  </a:lnTo>
                  <a:cubicBezTo>
                    <a:pt x="0" y="27165"/>
                    <a:pt x="27165" y="0"/>
                    <a:pt x="60674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15"/>
            <p:cNvSpPr txBox="1"/>
            <p:nvPr/>
          </p:nvSpPr>
          <p:spPr>
            <a:xfrm>
              <a:off x="0" y="-28575"/>
              <a:ext cx="806547" cy="1977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1" name="Google Shape;251;p15"/>
          <p:cNvGrpSpPr/>
          <p:nvPr/>
        </p:nvGrpSpPr>
        <p:grpSpPr>
          <a:xfrm>
            <a:off x="470808" y="2380613"/>
            <a:ext cx="2624074" cy="755733"/>
            <a:chOff x="0" y="-28575"/>
            <a:chExt cx="691114" cy="199041"/>
          </a:xfrm>
        </p:grpSpPr>
        <p:sp>
          <p:nvSpPr>
            <p:cNvPr id="252" name="Google Shape;252;p15"/>
            <p:cNvSpPr/>
            <p:nvPr/>
          </p:nvSpPr>
          <p:spPr>
            <a:xfrm>
              <a:off x="0" y="0"/>
              <a:ext cx="691114" cy="170466"/>
            </a:xfrm>
            <a:custGeom>
              <a:rect b="b" l="l" r="r" t="t"/>
              <a:pathLst>
                <a:path extrusionOk="0" h="170466" w="691114">
                  <a:moveTo>
                    <a:pt x="53106" y="0"/>
                  </a:moveTo>
                  <a:lnTo>
                    <a:pt x="638008" y="0"/>
                  </a:lnTo>
                  <a:cubicBezTo>
                    <a:pt x="652093" y="0"/>
                    <a:pt x="665600" y="5595"/>
                    <a:pt x="675560" y="15554"/>
                  </a:cubicBezTo>
                  <a:cubicBezTo>
                    <a:pt x="685519" y="25514"/>
                    <a:pt x="691114" y="39022"/>
                    <a:pt x="691114" y="53106"/>
                  </a:cubicBezTo>
                  <a:lnTo>
                    <a:pt x="691114" y="117360"/>
                  </a:lnTo>
                  <a:cubicBezTo>
                    <a:pt x="691114" y="131444"/>
                    <a:pt x="685519" y="144952"/>
                    <a:pt x="675560" y="154911"/>
                  </a:cubicBezTo>
                  <a:cubicBezTo>
                    <a:pt x="665600" y="164871"/>
                    <a:pt x="652093" y="170466"/>
                    <a:pt x="638008" y="170466"/>
                  </a:cubicBezTo>
                  <a:lnTo>
                    <a:pt x="53106" y="170466"/>
                  </a:lnTo>
                  <a:cubicBezTo>
                    <a:pt x="39022" y="170466"/>
                    <a:pt x="25514" y="164871"/>
                    <a:pt x="15554" y="154911"/>
                  </a:cubicBezTo>
                  <a:cubicBezTo>
                    <a:pt x="5595" y="144952"/>
                    <a:pt x="0" y="131444"/>
                    <a:pt x="0" y="117360"/>
                  </a:cubicBezTo>
                  <a:lnTo>
                    <a:pt x="0" y="53106"/>
                  </a:lnTo>
                  <a:cubicBezTo>
                    <a:pt x="0" y="39022"/>
                    <a:pt x="5595" y="25514"/>
                    <a:pt x="15554" y="15554"/>
                  </a:cubicBezTo>
                  <a:cubicBezTo>
                    <a:pt x="25514" y="5595"/>
                    <a:pt x="39022" y="0"/>
                    <a:pt x="53106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5"/>
            <p:cNvSpPr txBox="1"/>
            <p:nvPr/>
          </p:nvSpPr>
          <p:spPr>
            <a:xfrm>
              <a:off x="0" y="-28575"/>
              <a:ext cx="691114" cy="1990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4" name="Google Shape;254;p15"/>
          <p:cNvGrpSpPr/>
          <p:nvPr/>
        </p:nvGrpSpPr>
        <p:grpSpPr>
          <a:xfrm>
            <a:off x="470808" y="7398484"/>
            <a:ext cx="2624074" cy="755733"/>
            <a:chOff x="0" y="-28575"/>
            <a:chExt cx="691114" cy="199041"/>
          </a:xfrm>
        </p:grpSpPr>
        <p:sp>
          <p:nvSpPr>
            <p:cNvPr id="255" name="Google Shape;255;p15"/>
            <p:cNvSpPr/>
            <p:nvPr/>
          </p:nvSpPr>
          <p:spPr>
            <a:xfrm>
              <a:off x="0" y="0"/>
              <a:ext cx="691114" cy="170466"/>
            </a:xfrm>
            <a:custGeom>
              <a:rect b="b" l="l" r="r" t="t"/>
              <a:pathLst>
                <a:path extrusionOk="0" h="170466" w="691114">
                  <a:moveTo>
                    <a:pt x="53106" y="0"/>
                  </a:moveTo>
                  <a:lnTo>
                    <a:pt x="638008" y="0"/>
                  </a:lnTo>
                  <a:cubicBezTo>
                    <a:pt x="652093" y="0"/>
                    <a:pt x="665600" y="5595"/>
                    <a:pt x="675560" y="15554"/>
                  </a:cubicBezTo>
                  <a:cubicBezTo>
                    <a:pt x="685519" y="25514"/>
                    <a:pt x="691114" y="39022"/>
                    <a:pt x="691114" y="53106"/>
                  </a:cubicBezTo>
                  <a:lnTo>
                    <a:pt x="691114" y="117360"/>
                  </a:lnTo>
                  <a:cubicBezTo>
                    <a:pt x="691114" y="131444"/>
                    <a:pt x="685519" y="144952"/>
                    <a:pt x="675560" y="154911"/>
                  </a:cubicBezTo>
                  <a:cubicBezTo>
                    <a:pt x="665600" y="164871"/>
                    <a:pt x="652093" y="170466"/>
                    <a:pt x="638008" y="170466"/>
                  </a:cubicBezTo>
                  <a:lnTo>
                    <a:pt x="53106" y="170466"/>
                  </a:lnTo>
                  <a:cubicBezTo>
                    <a:pt x="39022" y="170466"/>
                    <a:pt x="25514" y="164871"/>
                    <a:pt x="15554" y="154911"/>
                  </a:cubicBezTo>
                  <a:cubicBezTo>
                    <a:pt x="5595" y="144952"/>
                    <a:pt x="0" y="131444"/>
                    <a:pt x="0" y="117360"/>
                  </a:cubicBezTo>
                  <a:lnTo>
                    <a:pt x="0" y="53106"/>
                  </a:lnTo>
                  <a:cubicBezTo>
                    <a:pt x="0" y="39022"/>
                    <a:pt x="5595" y="25514"/>
                    <a:pt x="15554" y="15554"/>
                  </a:cubicBezTo>
                  <a:cubicBezTo>
                    <a:pt x="25514" y="5595"/>
                    <a:pt x="39022" y="0"/>
                    <a:pt x="53106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15"/>
            <p:cNvSpPr txBox="1"/>
            <p:nvPr/>
          </p:nvSpPr>
          <p:spPr>
            <a:xfrm>
              <a:off x="0" y="-28575"/>
              <a:ext cx="691114" cy="1990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7" name="Google Shape;257;p15"/>
          <p:cNvGrpSpPr/>
          <p:nvPr/>
        </p:nvGrpSpPr>
        <p:grpSpPr>
          <a:xfrm>
            <a:off x="938961" y="8384877"/>
            <a:ext cx="754204" cy="780719"/>
            <a:chOff x="0" y="-28575"/>
            <a:chExt cx="812800" cy="841375"/>
          </a:xfrm>
        </p:grpSpPr>
        <p:sp>
          <p:nvSpPr>
            <p:cNvPr id="258" name="Google Shape;258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5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0" name="Google Shape;260;p15"/>
          <p:cNvGrpSpPr/>
          <p:nvPr/>
        </p:nvGrpSpPr>
        <p:grpSpPr>
          <a:xfrm>
            <a:off x="1872524" y="8384877"/>
            <a:ext cx="754204" cy="780719"/>
            <a:chOff x="0" y="-28575"/>
            <a:chExt cx="812800" cy="841375"/>
          </a:xfrm>
        </p:grpSpPr>
        <p:sp>
          <p:nvSpPr>
            <p:cNvPr id="261" name="Google Shape;261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15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3" name="Google Shape;263;p15"/>
          <p:cNvSpPr txBox="1"/>
          <p:nvPr/>
        </p:nvSpPr>
        <p:spPr>
          <a:xfrm>
            <a:off x="470808" y="3313841"/>
            <a:ext cx="2624100" cy="9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uses the following free fonts:</a:t>
            </a:r>
            <a:endParaRPr/>
          </a:p>
        </p:txBody>
      </p:sp>
      <p:sp>
        <p:nvSpPr>
          <p:cNvPr id="264" name="Google Shape;264;p15"/>
          <p:cNvSpPr txBox="1"/>
          <p:nvPr/>
        </p:nvSpPr>
        <p:spPr>
          <a:xfrm>
            <a:off x="470808" y="6701927"/>
            <a:ext cx="26241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You can find these fonts online too.</a:t>
            </a:r>
            <a:endParaRPr/>
          </a:p>
        </p:txBody>
      </p:sp>
      <p:sp>
        <p:nvSpPr>
          <p:cNvPr id="265" name="Google Shape;265;p15"/>
          <p:cNvSpPr txBox="1"/>
          <p:nvPr/>
        </p:nvSpPr>
        <p:spPr>
          <a:xfrm>
            <a:off x="470808" y="4509130"/>
            <a:ext cx="2624100" cy="19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TITLES: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ERICA ONE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HEADERS: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DM SANS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BODY COPY: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DM SANS</a:t>
            </a:r>
            <a:endParaRPr/>
          </a:p>
        </p:txBody>
      </p:sp>
      <p:sp>
        <p:nvSpPr>
          <p:cNvPr id="266" name="Google Shape;266;p15"/>
          <p:cNvSpPr txBox="1"/>
          <p:nvPr/>
        </p:nvSpPr>
        <p:spPr>
          <a:xfrm>
            <a:off x="705377" y="9298569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#FFFFFF</a:t>
            </a:r>
            <a:endParaRPr/>
          </a:p>
        </p:txBody>
      </p:sp>
      <p:sp>
        <p:nvSpPr>
          <p:cNvPr id="267" name="Google Shape;267;p15"/>
          <p:cNvSpPr txBox="1"/>
          <p:nvPr/>
        </p:nvSpPr>
        <p:spPr>
          <a:xfrm>
            <a:off x="1638940" y="9298569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#000000</a:t>
            </a:r>
            <a:endParaRPr/>
          </a:p>
        </p:txBody>
      </p:sp>
      <p:sp>
        <p:nvSpPr>
          <p:cNvPr id="268" name="Google Shape;268;p15"/>
          <p:cNvSpPr txBox="1"/>
          <p:nvPr/>
        </p:nvSpPr>
        <p:spPr>
          <a:xfrm>
            <a:off x="836518" y="2615877"/>
            <a:ext cx="1892655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FONTS</a:t>
            </a:r>
            <a:endParaRPr/>
          </a:p>
        </p:txBody>
      </p:sp>
      <p:sp>
        <p:nvSpPr>
          <p:cNvPr id="269" name="Google Shape;269;p15"/>
          <p:cNvSpPr txBox="1"/>
          <p:nvPr/>
        </p:nvSpPr>
        <p:spPr>
          <a:xfrm>
            <a:off x="836518" y="7602489"/>
            <a:ext cx="1892655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COLORS</a:t>
            </a:r>
            <a:endParaRPr/>
          </a:p>
        </p:txBody>
      </p:sp>
      <p:sp>
        <p:nvSpPr>
          <p:cNvPr id="270" name="Google Shape;270;p15"/>
          <p:cNvSpPr txBox="1"/>
          <p:nvPr/>
        </p:nvSpPr>
        <p:spPr>
          <a:xfrm>
            <a:off x="0" y="1520115"/>
            <a:ext cx="7560000" cy="2716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these design resources in your Canva Presentation.</a:t>
            </a:r>
            <a:endParaRPr/>
          </a:p>
        </p:txBody>
      </p:sp>
      <p:sp>
        <p:nvSpPr>
          <p:cNvPr id="271" name="Google Shape;271;p15"/>
          <p:cNvSpPr txBox="1"/>
          <p:nvPr/>
        </p:nvSpPr>
        <p:spPr>
          <a:xfrm>
            <a:off x="965278" y="841725"/>
            <a:ext cx="5629444" cy="645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Resource Page</a:t>
            </a:r>
            <a:endParaRPr/>
          </a:p>
        </p:txBody>
      </p:sp>
      <p:grpSp>
        <p:nvGrpSpPr>
          <p:cNvPr id="272" name="Google Shape;272;p15"/>
          <p:cNvGrpSpPr/>
          <p:nvPr/>
        </p:nvGrpSpPr>
        <p:grpSpPr>
          <a:xfrm>
            <a:off x="3516052" y="2099895"/>
            <a:ext cx="3792283" cy="7508818"/>
            <a:chOff x="0" y="-28575"/>
            <a:chExt cx="998791" cy="1977631"/>
          </a:xfrm>
        </p:grpSpPr>
        <p:sp>
          <p:nvSpPr>
            <p:cNvPr id="273" name="Google Shape;273;p15"/>
            <p:cNvSpPr/>
            <p:nvPr/>
          </p:nvSpPr>
          <p:spPr>
            <a:xfrm>
              <a:off x="0" y="0"/>
              <a:ext cx="998791" cy="1949056"/>
            </a:xfrm>
            <a:custGeom>
              <a:rect b="b" l="l" r="r" t="t"/>
              <a:pathLst>
                <a:path extrusionOk="0" h="1949056" w="998791">
                  <a:moveTo>
                    <a:pt x="48996" y="0"/>
                  </a:moveTo>
                  <a:lnTo>
                    <a:pt x="949795" y="0"/>
                  </a:lnTo>
                  <a:cubicBezTo>
                    <a:pt x="962789" y="0"/>
                    <a:pt x="975252" y="5162"/>
                    <a:pt x="984440" y="14351"/>
                  </a:cubicBezTo>
                  <a:cubicBezTo>
                    <a:pt x="993628" y="23539"/>
                    <a:pt x="998791" y="36001"/>
                    <a:pt x="998791" y="48996"/>
                  </a:cubicBezTo>
                  <a:lnTo>
                    <a:pt x="998791" y="1900060"/>
                  </a:lnTo>
                  <a:cubicBezTo>
                    <a:pt x="998791" y="1927120"/>
                    <a:pt x="976854" y="1949056"/>
                    <a:pt x="949795" y="1949056"/>
                  </a:cubicBezTo>
                  <a:lnTo>
                    <a:pt x="48996" y="1949056"/>
                  </a:lnTo>
                  <a:cubicBezTo>
                    <a:pt x="36001" y="1949056"/>
                    <a:pt x="23539" y="1943894"/>
                    <a:pt x="14351" y="1934706"/>
                  </a:cubicBezTo>
                  <a:cubicBezTo>
                    <a:pt x="5162" y="1925517"/>
                    <a:pt x="0" y="1913055"/>
                    <a:pt x="0" y="1900060"/>
                  </a:cubicBezTo>
                  <a:lnTo>
                    <a:pt x="0" y="48996"/>
                  </a:lnTo>
                  <a:cubicBezTo>
                    <a:pt x="0" y="36001"/>
                    <a:pt x="5162" y="23539"/>
                    <a:pt x="14351" y="14351"/>
                  </a:cubicBezTo>
                  <a:cubicBezTo>
                    <a:pt x="23539" y="5162"/>
                    <a:pt x="36001" y="0"/>
                    <a:pt x="48996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5"/>
            <p:cNvSpPr txBox="1"/>
            <p:nvPr/>
          </p:nvSpPr>
          <p:spPr>
            <a:xfrm>
              <a:off x="0" y="-28575"/>
              <a:ext cx="998791" cy="1977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5" name="Google Shape;275;p15"/>
          <p:cNvGrpSpPr/>
          <p:nvPr/>
        </p:nvGrpSpPr>
        <p:grpSpPr>
          <a:xfrm>
            <a:off x="3794608" y="2380613"/>
            <a:ext cx="3235171" cy="755733"/>
            <a:chOff x="0" y="-28575"/>
            <a:chExt cx="852061" cy="199041"/>
          </a:xfrm>
        </p:grpSpPr>
        <p:sp>
          <p:nvSpPr>
            <p:cNvPr id="276" name="Google Shape;276;p15"/>
            <p:cNvSpPr/>
            <p:nvPr/>
          </p:nvSpPr>
          <p:spPr>
            <a:xfrm>
              <a:off x="0" y="0"/>
              <a:ext cx="852061" cy="170466"/>
            </a:xfrm>
            <a:custGeom>
              <a:rect b="b" l="l" r="r" t="t"/>
              <a:pathLst>
                <a:path extrusionOk="0" h="170466" w="852061">
                  <a:moveTo>
                    <a:pt x="43075" y="0"/>
                  </a:moveTo>
                  <a:lnTo>
                    <a:pt x="808986" y="0"/>
                  </a:lnTo>
                  <a:cubicBezTo>
                    <a:pt x="832776" y="0"/>
                    <a:pt x="852061" y="19285"/>
                    <a:pt x="852061" y="43075"/>
                  </a:cubicBezTo>
                  <a:lnTo>
                    <a:pt x="852061" y="127391"/>
                  </a:lnTo>
                  <a:cubicBezTo>
                    <a:pt x="852061" y="138815"/>
                    <a:pt x="847523" y="149771"/>
                    <a:pt x="839445" y="157849"/>
                  </a:cubicBezTo>
                  <a:cubicBezTo>
                    <a:pt x="831367" y="165927"/>
                    <a:pt x="820411" y="170466"/>
                    <a:pt x="808986" y="170466"/>
                  </a:cubicBezTo>
                  <a:lnTo>
                    <a:pt x="43075" y="170466"/>
                  </a:lnTo>
                  <a:cubicBezTo>
                    <a:pt x="19285" y="170466"/>
                    <a:pt x="0" y="151180"/>
                    <a:pt x="0" y="127391"/>
                  </a:cubicBezTo>
                  <a:lnTo>
                    <a:pt x="0" y="43075"/>
                  </a:lnTo>
                  <a:cubicBezTo>
                    <a:pt x="0" y="31651"/>
                    <a:pt x="4538" y="20694"/>
                    <a:pt x="12616" y="12616"/>
                  </a:cubicBezTo>
                  <a:cubicBezTo>
                    <a:pt x="20694" y="4538"/>
                    <a:pt x="31651" y="0"/>
                    <a:pt x="43075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5"/>
            <p:cNvSpPr txBox="1"/>
            <p:nvPr/>
          </p:nvSpPr>
          <p:spPr>
            <a:xfrm>
              <a:off x="0" y="-28575"/>
              <a:ext cx="852061" cy="1990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8" name="Google Shape;278;p15"/>
          <p:cNvSpPr txBox="1"/>
          <p:nvPr/>
        </p:nvSpPr>
        <p:spPr>
          <a:xfrm>
            <a:off x="3794608" y="2615877"/>
            <a:ext cx="3235171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DESIGN ELEMENTS</a:t>
            </a:r>
            <a:endParaRPr/>
          </a:p>
        </p:txBody>
      </p:sp>
      <p:sp>
        <p:nvSpPr>
          <p:cNvPr id="279" name="Google Shape;279;p15"/>
          <p:cNvSpPr/>
          <p:nvPr/>
        </p:nvSpPr>
        <p:spPr>
          <a:xfrm>
            <a:off x="3856389" y="3194328"/>
            <a:ext cx="1237298" cy="1241814"/>
          </a:xfrm>
          <a:custGeom>
            <a:rect b="b" l="l" r="r" t="t"/>
            <a:pathLst>
              <a:path extrusionOk="0" h="1241814" w="1237298">
                <a:moveTo>
                  <a:pt x="0" y="0"/>
                </a:moveTo>
                <a:lnTo>
                  <a:pt x="1237298" y="0"/>
                </a:lnTo>
                <a:lnTo>
                  <a:pt x="1237298" y="1241813"/>
                </a:lnTo>
                <a:lnTo>
                  <a:pt x="0" y="124181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0" name="Google Shape;280;p15"/>
          <p:cNvSpPr/>
          <p:nvPr/>
        </p:nvSpPr>
        <p:spPr>
          <a:xfrm>
            <a:off x="3856389" y="4626481"/>
            <a:ext cx="1331230" cy="1265879"/>
          </a:xfrm>
          <a:custGeom>
            <a:rect b="b" l="l" r="r" t="t"/>
            <a:pathLst>
              <a:path extrusionOk="0" h="1265879" w="1331230">
                <a:moveTo>
                  <a:pt x="0" y="0"/>
                </a:moveTo>
                <a:lnTo>
                  <a:pt x="1331231" y="0"/>
                </a:lnTo>
                <a:lnTo>
                  <a:pt x="1331231" y="1265879"/>
                </a:lnTo>
                <a:lnTo>
                  <a:pt x="0" y="12658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1" name="Google Shape;281;p15"/>
          <p:cNvSpPr/>
          <p:nvPr/>
        </p:nvSpPr>
        <p:spPr>
          <a:xfrm>
            <a:off x="5630147" y="3194328"/>
            <a:ext cx="1305923" cy="1115970"/>
          </a:xfrm>
          <a:custGeom>
            <a:rect b="b" l="l" r="r" t="t"/>
            <a:pathLst>
              <a:path extrusionOk="0" h="1115970" w="1305923">
                <a:moveTo>
                  <a:pt x="0" y="0"/>
                </a:moveTo>
                <a:lnTo>
                  <a:pt x="1305922" y="0"/>
                </a:lnTo>
                <a:lnTo>
                  <a:pt x="1305922" y="1115970"/>
                </a:lnTo>
                <a:lnTo>
                  <a:pt x="0" y="11159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2" name="Google Shape;282;p15"/>
          <p:cNvSpPr/>
          <p:nvPr/>
        </p:nvSpPr>
        <p:spPr>
          <a:xfrm>
            <a:off x="5627330" y="4670062"/>
            <a:ext cx="1308739" cy="1311123"/>
          </a:xfrm>
          <a:custGeom>
            <a:rect b="b" l="l" r="r" t="t"/>
            <a:pathLst>
              <a:path extrusionOk="0" h="1311123" w="1308739">
                <a:moveTo>
                  <a:pt x="0" y="0"/>
                </a:moveTo>
                <a:lnTo>
                  <a:pt x="1308739" y="0"/>
                </a:lnTo>
                <a:lnTo>
                  <a:pt x="1308739" y="1311123"/>
                </a:lnTo>
                <a:lnTo>
                  <a:pt x="0" y="131112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3" name="Google Shape;283;p15"/>
          <p:cNvSpPr/>
          <p:nvPr/>
        </p:nvSpPr>
        <p:spPr>
          <a:xfrm>
            <a:off x="3794608" y="6126403"/>
            <a:ext cx="1454794" cy="737977"/>
          </a:xfrm>
          <a:custGeom>
            <a:rect b="b" l="l" r="r" t="t"/>
            <a:pathLst>
              <a:path extrusionOk="0" h="737977" w="1454794">
                <a:moveTo>
                  <a:pt x="0" y="0"/>
                </a:moveTo>
                <a:lnTo>
                  <a:pt x="1454793" y="0"/>
                </a:lnTo>
                <a:lnTo>
                  <a:pt x="1454793" y="737977"/>
                </a:lnTo>
                <a:lnTo>
                  <a:pt x="0" y="7379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4" name="Google Shape;284;p15"/>
          <p:cNvSpPr/>
          <p:nvPr/>
        </p:nvSpPr>
        <p:spPr>
          <a:xfrm>
            <a:off x="5630147" y="6126403"/>
            <a:ext cx="1305923" cy="999624"/>
          </a:xfrm>
          <a:custGeom>
            <a:rect b="b" l="l" r="r" t="t"/>
            <a:pathLst>
              <a:path extrusionOk="0" h="999624" w="1305923">
                <a:moveTo>
                  <a:pt x="0" y="0"/>
                </a:moveTo>
                <a:lnTo>
                  <a:pt x="1305922" y="0"/>
                </a:lnTo>
                <a:lnTo>
                  <a:pt x="1305922" y="999624"/>
                </a:lnTo>
                <a:lnTo>
                  <a:pt x="0" y="99962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5" name="Google Shape;285;p15"/>
          <p:cNvSpPr/>
          <p:nvPr/>
        </p:nvSpPr>
        <p:spPr>
          <a:xfrm>
            <a:off x="5677075" y="7227542"/>
            <a:ext cx="1209250" cy="1048749"/>
          </a:xfrm>
          <a:custGeom>
            <a:rect b="b" l="l" r="r" t="t"/>
            <a:pathLst>
              <a:path extrusionOk="0" h="1048749" w="1209250">
                <a:moveTo>
                  <a:pt x="0" y="0"/>
                </a:moveTo>
                <a:lnTo>
                  <a:pt x="1209249" y="0"/>
                </a:lnTo>
                <a:lnTo>
                  <a:pt x="1209249" y="1048749"/>
                </a:lnTo>
                <a:lnTo>
                  <a:pt x="0" y="10487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6" name="Google Shape;286;p15"/>
          <p:cNvSpPr/>
          <p:nvPr/>
        </p:nvSpPr>
        <p:spPr>
          <a:xfrm>
            <a:off x="4059825" y="7245364"/>
            <a:ext cx="1127794" cy="1129849"/>
          </a:xfrm>
          <a:custGeom>
            <a:rect b="b" l="l" r="r" t="t"/>
            <a:pathLst>
              <a:path extrusionOk="0" h="1129849" w="1127794">
                <a:moveTo>
                  <a:pt x="0" y="0"/>
                </a:moveTo>
                <a:lnTo>
                  <a:pt x="1127795" y="0"/>
                </a:lnTo>
                <a:lnTo>
                  <a:pt x="1127795" y="1129849"/>
                </a:lnTo>
                <a:lnTo>
                  <a:pt x="0" y="112984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87" name="Google Shape;287;p15"/>
          <p:cNvSpPr/>
          <p:nvPr/>
        </p:nvSpPr>
        <p:spPr>
          <a:xfrm>
            <a:off x="4059825" y="8476727"/>
            <a:ext cx="2814593" cy="992784"/>
          </a:xfrm>
          <a:custGeom>
            <a:rect b="b" l="l" r="r" t="t"/>
            <a:pathLst>
              <a:path extrusionOk="0" h="992784" w="2814593">
                <a:moveTo>
                  <a:pt x="0" y="0"/>
                </a:moveTo>
                <a:lnTo>
                  <a:pt x="2814593" y="0"/>
                </a:lnTo>
                <a:lnTo>
                  <a:pt x="2814593" y="992784"/>
                </a:lnTo>
                <a:lnTo>
                  <a:pt x="0" y="99278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Google Shape;292;p16"/>
          <p:cNvGrpSpPr/>
          <p:nvPr/>
        </p:nvGrpSpPr>
        <p:grpSpPr>
          <a:xfrm>
            <a:off x="791050" y="2819900"/>
            <a:ext cx="5977899" cy="2479089"/>
            <a:chOff x="0" y="-28575"/>
            <a:chExt cx="1658589" cy="687832"/>
          </a:xfrm>
        </p:grpSpPr>
        <p:sp>
          <p:nvSpPr>
            <p:cNvPr id="293" name="Google Shape;293;p16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0721" y="0"/>
                  </a:moveTo>
                  <a:lnTo>
                    <a:pt x="1637868" y="0"/>
                  </a:lnTo>
                  <a:cubicBezTo>
                    <a:pt x="1643363" y="0"/>
                    <a:pt x="1648634" y="2183"/>
                    <a:pt x="1652520" y="6069"/>
                  </a:cubicBezTo>
                  <a:cubicBezTo>
                    <a:pt x="1656406" y="9955"/>
                    <a:pt x="1658589" y="15226"/>
                    <a:pt x="1658589" y="20721"/>
                  </a:cubicBezTo>
                  <a:lnTo>
                    <a:pt x="1658589" y="638536"/>
                  </a:lnTo>
                  <a:cubicBezTo>
                    <a:pt x="1658589" y="649980"/>
                    <a:pt x="1649312" y="659257"/>
                    <a:pt x="1637868" y="659257"/>
                  </a:cubicBezTo>
                  <a:lnTo>
                    <a:pt x="20721" y="659257"/>
                  </a:lnTo>
                  <a:cubicBezTo>
                    <a:pt x="9277" y="659257"/>
                    <a:pt x="0" y="649980"/>
                    <a:pt x="0" y="638536"/>
                  </a:cubicBezTo>
                  <a:lnTo>
                    <a:pt x="0" y="20721"/>
                  </a:lnTo>
                  <a:cubicBezTo>
                    <a:pt x="0" y="9277"/>
                    <a:pt x="9277" y="0"/>
                    <a:pt x="2072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16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3300" lIns="33300" spcFirstLastPara="1" rIns="33300" wrap="square" tIns="33300">
              <a:noAutofit/>
            </a:bodyPr>
            <a:lstStyle/>
            <a:p>
              <a:pPr indent="0" lvl="0" marL="0" marR="0" rtl="0" algn="ctr">
                <a:lnSpc>
                  <a:spcPct val="89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5" name="Google Shape;295;p16"/>
          <p:cNvGrpSpPr/>
          <p:nvPr/>
        </p:nvGrpSpPr>
        <p:grpSpPr>
          <a:xfrm>
            <a:off x="791050" y="5738499"/>
            <a:ext cx="5977899" cy="2479089"/>
            <a:chOff x="0" y="-28575"/>
            <a:chExt cx="1658589" cy="687832"/>
          </a:xfrm>
        </p:grpSpPr>
        <p:sp>
          <p:nvSpPr>
            <p:cNvPr id="296" name="Google Shape;296;p16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0721" y="0"/>
                  </a:moveTo>
                  <a:lnTo>
                    <a:pt x="1637868" y="0"/>
                  </a:lnTo>
                  <a:cubicBezTo>
                    <a:pt x="1643363" y="0"/>
                    <a:pt x="1648634" y="2183"/>
                    <a:pt x="1652520" y="6069"/>
                  </a:cubicBezTo>
                  <a:cubicBezTo>
                    <a:pt x="1656406" y="9955"/>
                    <a:pt x="1658589" y="15226"/>
                    <a:pt x="1658589" y="20721"/>
                  </a:cubicBezTo>
                  <a:lnTo>
                    <a:pt x="1658589" y="638536"/>
                  </a:lnTo>
                  <a:cubicBezTo>
                    <a:pt x="1658589" y="649980"/>
                    <a:pt x="1649312" y="659257"/>
                    <a:pt x="1637868" y="659257"/>
                  </a:cubicBezTo>
                  <a:lnTo>
                    <a:pt x="20721" y="659257"/>
                  </a:lnTo>
                  <a:cubicBezTo>
                    <a:pt x="9277" y="659257"/>
                    <a:pt x="0" y="649980"/>
                    <a:pt x="0" y="638536"/>
                  </a:cubicBezTo>
                  <a:lnTo>
                    <a:pt x="0" y="20721"/>
                  </a:lnTo>
                  <a:cubicBezTo>
                    <a:pt x="0" y="9277"/>
                    <a:pt x="9277" y="0"/>
                    <a:pt x="20721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16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3300" lIns="33300" spcFirstLastPara="1" rIns="33300" wrap="square" tIns="33300">
              <a:noAutofit/>
            </a:bodyPr>
            <a:lstStyle/>
            <a:p>
              <a:pPr indent="0" lvl="0" marL="0" marR="0" rtl="0" algn="ctr">
                <a:lnSpc>
                  <a:spcPct val="89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8" name="Google Shape;298;p16"/>
          <p:cNvSpPr txBox="1"/>
          <p:nvPr/>
        </p:nvSpPr>
        <p:spPr>
          <a:xfrm>
            <a:off x="756000" y="1869267"/>
            <a:ext cx="6048000" cy="5478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99" name="Google Shape;299;p16"/>
          <p:cNvSpPr txBox="1"/>
          <p:nvPr/>
        </p:nvSpPr>
        <p:spPr>
          <a:xfrm>
            <a:off x="2445866" y="8760514"/>
            <a:ext cx="2668269" cy="2716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Happy designing!</a:t>
            </a:r>
            <a:endParaRPr/>
          </a:p>
        </p:txBody>
      </p:sp>
      <p:sp>
        <p:nvSpPr>
          <p:cNvPr id="300" name="Google Shape;300;p16"/>
          <p:cNvSpPr txBox="1"/>
          <p:nvPr/>
        </p:nvSpPr>
        <p:spPr>
          <a:xfrm>
            <a:off x="-903625" y="4677006"/>
            <a:ext cx="9367250" cy="2716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the presentation template</a:t>
            </a:r>
            <a:endParaRPr/>
          </a:p>
        </p:txBody>
      </p:sp>
      <p:sp>
        <p:nvSpPr>
          <p:cNvPr id="301" name="Google Shape;301;p16"/>
          <p:cNvSpPr txBox="1"/>
          <p:nvPr/>
        </p:nvSpPr>
        <p:spPr>
          <a:xfrm>
            <a:off x="-903625" y="7244278"/>
            <a:ext cx="9367250" cy="2716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the photos</a:t>
            </a:r>
            <a:endParaRPr/>
          </a:p>
        </p:txBody>
      </p:sp>
      <p:sp>
        <p:nvSpPr>
          <p:cNvPr id="302" name="Google Shape;302;p16"/>
          <p:cNvSpPr txBox="1"/>
          <p:nvPr/>
        </p:nvSpPr>
        <p:spPr>
          <a:xfrm>
            <a:off x="317556" y="841725"/>
            <a:ext cx="6924888" cy="645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Credits</a:t>
            </a:r>
            <a:endParaRPr/>
          </a:p>
        </p:txBody>
      </p:sp>
      <p:sp>
        <p:nvSpPr>
          <p:cNvPr id="303" name="Google Shape;303;p16"/>
          <p:cNvSpPr txBox="1"/>
          <p:nvPr/>
        </p:nvSpPr>
        <p:spPr>
          <a:xfrm>
            <a:off x="-233731" y="6544287"/>
            <a:ext cx="8027461" cy="58986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73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Pexels, Pixabay</a:t>
            </a:r>
            <a:endParaRPr/>
          </a:p>
        </p:txBody>
      </p:sp>
      <p:pic>
        <p:nvPicPr>
          <p:cNvPr id="304" name="Google Shape;30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0175" y="3332675"/>
            <a:ext cx="4579650" cy="11544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