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693400" cx="7556500"/>
  <p:notesSz cx="6858000" cy="9144000"/>
  <p:embeddedFontLst>
    <p:embeddedFont>
      <p:font typeface="Dekko"/>
      <p:regular r:id="rId15"/>
    </p:embeddedFont>
    <p:embeddedFont>
      <p:font typeface="Paytone One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ekko-regular.fntdata"/><Relationship Id="rId14" Type="http://schemas.openxmlformats.org/officeDocument/2006/relationships/slide" Target="slides/slide9.xml"/><Relationship Id="rId16" Type="http://schemas.openxmlformats.org/officeDocument/2006/relationships/font" Target="fonts/Paytone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457200" y="274650"/>
            <a:ext cx="6665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453600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 flipH="1" rot="10800000">
            <a:off x="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flipH="1">
            <a:off x="453600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1278500" y="1555375"/>
            <a:ext cx="4999500" cy="166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408600" y="3797250"/>
            <a:ext cx="4840800" cy="13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47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457200" y="274650"/>
            <a:ext cx="6665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57200" y="1600200"/>
            <a:ext cx="6486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57200" y="274650"/>
            <a:ext cx="6665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50"/>
            <a:ext cx="6665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50"/>
            <a:ext cx="6665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50"/>
            <a:ext cx="6665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Paytone One"/>
              <a:buNone/>
              <a:defRPr i="0" sz="9100" u="none" cap="none" strike="noStrik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6486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2705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aytone One"/>
              <a:buChar char="•"/>
              <a:defRPr i="0" sz="4700" u="none" cap="none" strike="noStrik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indent="-32385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kko"/>
              <a:buChar char="–"/>
              <a:defRPr i="0" sz="15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2pPr>
            <a:lvl3pPr indent="-32385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kko"/>
              <a:buChar char="•"/>
              <a:defRPr i="0" sz="15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3pPr>
            <a:lvl4pPr indent="-32385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kko"/>
              <a:buChar char="–"/>
              <a:defRPr i="0" sz="15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4pPr>
            <a:lvl5pPr indent="-32385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kko"/>
              <a:buChar char="»"/>
              <a:defRPr i="0" sz="15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5pPr>
            <a:lvl6pPr indent="-32385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kko"/>
              <a:buChar char="•"/>
              <a:defRPr i="0" sz="15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6pPr>
            <a:lvl7pPr indent="-32385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kko"/>
              <a:buChar char="•"/>
              <a:defRPr i="0" sz="15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7pPr>
            <a:lvl8pPr indent="-32385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kko"/>
              <a:buChar char="•"/>
              <a:defRPr i="0" sz="15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8pPr>
            <a:lvl9pPr indent="-32385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kko"/>
              <a:buChar char="•"/>
              <a:defRPr i="0" sz="15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28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1.png"/><Relationship Id="rId8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 rot="10800000">
            <a:off x="453600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4"/>
          <p:cNvSpPr/>
          <p:nvPr/>
        </p:nvSpPr>
        <p:spPr>
          <a:xfrm flipH="1" rot="10800000">
            <a:off x="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4"/>
          <p:cNvSpPr/>
          <p:nvPr/>
        </p:nvSpPr>
        <p:spPr>
          <a:xfrm>
            <a:off x="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4"/>
          <p:cNvSpPr/>
          <p:nvPr/>
        </p:nvSpPr>
        <p:spPr>
          <a:xfrm flipH="1">
            <a:off x="453600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4"/>
          <p:cNvSpPr/>
          <p:nvPr/>
        </p:nvSpPr>
        <p:spPr>
          <a:xfrm>
            <a:off x="2115082" y="5346000"/>
            <a:ext cx="3329836" cy="4590000"/>
          </a:xfrm>
          <a:custGeom>
            <a:rect b="b" l="l" r="r" t="t"/>
            <a:pathLst>
              <a:path extrusionOk="0" h="4590000" w="3329836">
                <a:moveTo>
                  <a:pt x="0" y="0"/>
                </a:moveTo>
                <a:lnTo>
                  <a:pt x="3329836" y="0"/>
                </a:lnTo>
                <a:lnTo>
                  <a:pt x="3329836" y="4590000"/>
                </a:lnTo>
                <a:lnTo>
                  <a:pt x="0" y="459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4"/>
          <p:cNvSpPr/>
          <p:nvPr/>
        </p:nvSpPr>
        <p:spPr>
          <a:xfrm flipH="1">
            <a:off x="5444918" y="4622955"/>
            <a:ext cx="1512072" cy="1446091"/>
          </a:xfrm>
          <a:custGeom>
            <a:rect b="b" l="l" r="r" t="t"/>
            <a:pathLst>
              <a:path extrusionOk="0" h="1446091" w="1512072">
                <a:moveTo>
                  <a:pt x="1512072" y="0"/>
                </a:moveTo>
                <a:lnTo>
                  <a:pt x="0" y="0"/>
                </a:lnTo>
                <a:lnTo>
                  <a:pt x="0" y="1446090"/>
                </a:lnTo>
                <a:lnTo>
                  <a:pt x="1512072" y="1446090"/>
                </a:lnTo>
                <a:lnTo>
                  <a:pt x="151207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4"/>
          <p:cNvSpPr/>
          <p:nvPr/>
        </p:nvSpPr>
        <p:spPr>
          <a:xfrm>
            <a:off x="-339949" y="6227214"/>
            <a:ext cx="2191898" cy="852848"/>
          </a:xfrm>
          <a:custGeom>
            <a:rect b="b" l="l" r="r" t="t"/>
            <a:pathLst>
              <a:path extrusionOk="0" h="852848" w="2191898">
                <a:moveTo>
                  <a:pt x="0" y="0"/>
                </a:moveTo>
                <a:lnTo>
                  <a:pt x="2191898" y="0"/>
                </a:lnTo>
                <a:lnTo>
                  <a:pt x="2191898" y="852848"/>
                </a:lnTo>
                <a:lnTo>
                  <a:pt x="0" y="8528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4"/>
          <p:cNvSpPr txBox="1"/>
          <p:nvPr/>
        </p:nvSpPr>
        <p:spPr>
          <a:xfrm>
            <a:off x="832102" y="927450"/>
            <a:ext cx="5971898" cy="1166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1" u="none" cap="none" strike="noStrike">
                <a:latin typeface="Paytone One"/>
                <a:ea typeface="Paytone One"/>
                <a:cs typeface="Paytone One"/>
                <a:sym typeface="Paytone One"/>
              </a:rPr>
              <a:t>FANTASY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664272" y="2624557"/>
            <a:ext cx="4231500" cy="14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78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COLORING WORKSHEET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851949" y="4622955"/>
            <a:ext cx="1512000" cy="588305"/>
          </a:xfrm>
          <a:custGeom>
            <a:rect b="b" l="l" r="r" t="t"/>
            <a:pathLst>
              <a:path extrusionOk="0" h="588305" w="1512000">
                <a:moveTo>
                  <a:pt x="0" y="0"/>
                </a:moveTo>
                <a:lnTo>
                  <a:pt x="1512000" y="0"/>
                </a:lnTo>
                <a:lnTo>
                  <a:pt x="1512000" y="588305"/>
                </a:lnTo>
                <a:lnTo>
                  <a:pt x="0" y="588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4"/>
          <p:cNvSpPr/>
          <p:nvPr/>
        </p:nvSpPr>
        <p:spPr>
          <a:xfrm>
            <a:off x="5444990" y="7052695"/>
            <a:ext cx="1512000" cy="588305"/>
          </a:xfrm>
          <a:custGeom>
            <a:rect b="b" l="l" r="r" t="t"/>
            <a:pathLst>
              <a:path extrusionOk="0" h="588305" w="1512000">
                <a:moveTo>
                  <a:pt x="0" y="0"/>
                </a:moveTo>
                <a:lnTo>
                  <a:pt x="1512000" y="0"/>
                </a:lnTo>
                <a:lnTo>
                  <a:pt x="1512000" y="588305"/>
                </a:lnTo>
                <a:lnTo>
                  <a:pt x="0" y="588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 rot="10800000">
            <a:off x="453600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5"/>
          <p:cNvSpPr/>
          <p:nvPr/>
        </p:nvSpPr>
        <p:spPr>
          <a:xfrm flipH="1" rot="10800000">
            <a:off x="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5"/>
          <p:cNvSpPr/>
          <p:nvPr/>
        </p:nvSpPr>
        <p:spPr>
          <a:xfrm>
            <a:off x="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5"/>
          <p:cNvSpPr/>
          <p:nvPr/>
        </p:nvSpPr>
        <p:spPr>
          <a:xfrm flipH="1">
            <a:off x="453600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5"/>
          <p:cNvSpPr/>
          <p:nvPr/>
        </p:nvSpPr>
        <p:spPr>
          <a:xfrm>
            <a:off x="5133994" y="5346000"/>
            <a:ext cx="1828012" cy="2382480"/>
          </a:xfrm>
          <a:custGeom>
            <a:rect b="b" l="l" r="r" t="t"/>
            <a:pathLst>
              <a:path extrusionOk="0" h="2382480" w="1828012">
                <a:moveTo>
                  <a:pt x="0" y="0"/>
                </a:moveTo>
                <a:lnTo>
                  <a:pt x="1828012" y="0"/>
                </a:lnTo>
                <a:lnTo>
                  <a:pt x="1828012" y="2382480"/>
                </a:lnTo>
                <a:lnTo>
                  <a:pt x="0" y="2382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5"/>
          <p:cNvSpPr/>
          <p:nvPr/>
        </p:nvSpPr>
        <p:spPr>
          <a:xfrm>
            <a:off x="1259655" y="4566624"/>
            <a:ext cx="5116793" cy="5192317"/>
          </a:xfrm>
          <a:custGeom>
            <a:rect b="b" l="l" r="r" t="t"/>
            <a:pathLst>
              <a:path extrusionOk="0" h="5192317" w="5116793">
                <a:moveTo>
                  <a:pt x="0" y="0"/>
                </a:moveTo>
                <a:lnTo>
                  <a:pt x="5116792" y="0"/>
                </a:lnTo>
                <a:lnTo>
                  <a:pt x="5116792" y="5192317"/>
                </a:lnTo>
                <a:lnTo>
                  <a:pt x="0" y="5192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5"/>
          <p:cNvSpPr txBox="1"/>
          <p:nvPr/>
        </p:nvSpPr>
        <p:spPr>
          <a:xfrm>
            <a:off x="1664272" y="2624557"/>
            <a:ext cx="4231500" cy="14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78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COLORING WORKSHEET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832102" y="927450"/>
            <a:ext cx="5971898" cy="1166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1" u="none" cap="none" strike="noStrike">
                <a:latin typeface="Paytone One"/>
                <a:ea typeface="Paytone One"/>
                <a:cs typeface="Paytone One"/>
                <a:sym typeface="Paytone One"/>
              </a:rPr>
              <a:t>FANTASY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/>
          <p:nvPr/>
        </p:nvSpPr>
        <p:spPr>
          <a:xfrm rot="10800000">
            <a:off x="453600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6"/>
          <p:cNvSpPr/>
          <p:nvPr/>
        </p:nvSpPr>
        <p:spPr>
          <a:xfrm flipH="1" rot="10800000">
            <a:off x="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6"/>
          <p:cNvSpPr/>
          <p:nvPr/>
        </p:nvSpPr>
        <p:spPr>
          <a:xfrm>
            <a:off x="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6"/>
          <p:cNvSpPr/>
          <p:nvPr/>
        </p:nvSpPr>
        <p:spPr>
          <a:xfrm flipH="1">
            <a:off x="453600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6"/>
          <p:cNvSpPr/>
          <p:nvPr/>
        </p:nvSpPr>
        <p:spPr>
          <a:xfrm>
            <a:off x="264898" y="3280131"/>
            <a:ext cx="6539102" cy="6360763"/>
          </a:xfrm>
          <a:custGeom>
            <a:rect b="b" l="l" r="r" t="t"/>
            <a:pathLst>
              <a:path extrusionOk="0" h="6360763" w="6539102">
                <a:moveTo>
                  <a:pt x="0" y="0"/>
                </a:moveTo>
                <a:lnTo>
                  <a:pt x="6539102" y="0"/>
                </a:lnTo>
                <a:lnTo>
                  <a:pt x="6539102" y="6360762"/>
                </a:lnTo>
                <a:lnTo>
                  <a:pt x="0" y="6360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6"/>
          <p:cNvSpPr/>
          <p:nvPr/>
        </p:nvSpPr>
        <p:spPr>
          <a:xfrm rot="-1816333">
            <a:off x="792418" y="8103103"/>
            <a:ext cx="1940571" cy="1679476"/>
          </a:xfrm>
          <a:custGeom>
            <a:rect b="b" l="l" r="r" t="t"/>
            <a:pathLst>
              <a:path extrusionOk="0" h="1679476" w="1940571">
                <a:moveTo>
                  <a:pt x="0" y="0"/>
                </a:moveTo>
                <a:lnTo>
                  <a:pt x="1940571" y="0"/>
                </a:lnTo>
                <a:lnTo>
                  <a:pt x="1940571" y="1679476"/>
                </a:lnTo>
                <a:lnTo>
                  <a:pt x="0" y="1679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6"/>
          <p:cNvSpPr/>
          <p:nvPr/>
        </p:nvSpPr>
        <p:spPr>
          <a:xfrm rot="1594731">
            <a:off x="3135352" y="8269347"/>
            <a:ext cx="1092054" cy="945123"/>
          </a:xfrm>
          <a:custGeom>
            <a:rect b="b" l="l" r="r" t="t"/>
            <a:pathLst>
              <a:path extrusionOk="0" h="945123" w="1092054">
                <a:moveTo>
                  <a:pt x="0" y="0"/>
                </a:moveTo>
                <a:lnTo>
                  <a:pt x="1092054" y="0"/>
                </a:lnTo>
                <a:lnTo>
                  <a:pt x="1092054" y="945124"/>
                </a:lnTo>
                <a:lnTo>
                  <a:pt x="0" y="945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3" name="Google Shape;123;p16"/>
          <p:cNvGrpSpPr/>
          <p:nvPr/>
        </p:nvGrpSpPr>
        <p:grpSpPr>
          <a:xfrm>
            <a:off x="4676908" y="4930471"/>
            <a:ext cx="716427" cy="716427"/>
            <a:chOff x="0" y="0"/>
            <a:chExt cx="812800" cy="812800"/>
          </a:xfrm>
        </p:grpSpPr>
        <p:sp>
          <p:nvSpPr>
            <p:cNvPr id="124" name="Google Shape;12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6"/>
          <p:cNvGrpSpPr/>
          <p:nvPr/>
        </p:nvGrpSpPr>
        <p:grpSpPr>
          <a:xfrm>
            <a:off x="5898005" y="5714871"/>
            <a:ext cx="1009340" cy="1009340"/>
            <a:chOff x="0" y="0"/>
            <a:chExt cx="812800" cy="812800"/>
          </a:xfrm>
        </p:grpSpPr>
        <p:sp>
          <p:nvSpPr>
            <p:cNvPr id="127" name="Google Shape;12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6"/>
          <p:cNvGrpSpPr/>
          <p:nvPr/>
        </p:nvGrpSpPr>
        <p:grpSpPr>
          <a:xfrm>
            <a:off x="6021772" y="4491103"/>
            <a:ext cx="292912" cy="292912"/>
            <a:chOff x="0" y="0"/>
            <a:chExt cx="812800" cy="812800"/>
          </a:xfrm>
        </p:grpSpPr>
        <p:sp>
          <p:nvSpPr>
            <p:cNvPr id="130" name="Google Shape;13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6"/>
          <p:cNvGrpSpPr/>
          <p:nvPr/>
        </p:nvGrpSpPr>
        <p:grpSpPr>
          <a:xfrm>
            <a:off x="510753" y="3414478"/>
            <a:ext cx="716427" cy="716427"/>
            <a:chOff x="0" y="0"/>
            <a:chExt cx="812800" cy="812800"/>
          </a:xfrm>
        </p:grpSpPr>
        <p:sp>
          <p:nvSpPr>
            <p:cNvPr id="133" name="Google Shape;13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6"/>
          <p:cNvGrpSpPr/>
          <p:nvPr/>
        </p:nvGrpSpPr>
        <p:grpSpPr>
          <a:xfrm>
            <a:off x="1585394" y="2963520"/>
            <a:ext cx="292912" cy="292912"/>
            <a:chOff x="0" y="0"/>
            <a:chExt cx="812800" cy="812800"/>
          </a:xfrm>
        </p:grpSpPr>
        <p:sp>
          <p:nvSpPr>
            <p:cNvPr id="136" name="Google Shape;13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6"/>
          <p:cNvGrpSpPr/>
          <p:nvPr/>
        </p:nvGrpSpPr>
        <p:grpSpPr>
          <a:xfrm>
            <a:off x="756000" y="4784015"/>
            <a:ext cx="504670" cy="504670"/>
            <a:chOff x="0" y="0"/>
            <a:chExt cx="812800" cy="812800"/>
          </a:xfrm>
        </p:grpSpPr>
        <p:sp>
          <p:nvSpPr>
            <p:cNvPr id="139" name="Google Shape;13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6"/>
          <p:cNvSpPr txBox="1"/>
          <p:nvPr/>
        </p:nvSpPr>
        <p:spPr>
          <a:xfrm>
            <a:off x="832102" y="927450"/>
            <a:ext cx="5971898" cy="1097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7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40" u="none" cap="none" strike="noStrike">
                <a:latin typeface="Paytone One"/>
                <a:ea typeface="Paytone One"/>
                <a:cs typeface="Paytone One"/>
                <a:sym typeface="Paytone One"/>
              </a:rPr>
              <a:t>MERMAID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/>
          <p:nvPr/>
        </p:nvSpPr>
        <p:spPr>
          <a:xfrm rot="10800000">
            <a:off x="453600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7"/>
          <p:cNvSpPr/>
          <p:nvPr/>
        </p:nvSpPr>
        <p:spPr>
          <a:xfrm flipH="1" rot="10800000">
            <a:off x="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7"/>
          <p:cNvSpPr/>
          <p:nvPr/>
        </p:nvSpPr>
        <p:spPr>
          <a:xfrm>
            <a:off x="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7"/>
          <p:cNvSpPr/>
          <p:nvPr/>
        </p:nvSpPr>
        <p:spPr>
          <a:xfrm flipH="1">
            <a:off x="453600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7"/>
          <p:cNvSpPr/>
          <p:nvPr/>
        </p:nvSpPr>
        <p:spPr>
          <a:xfrm>
            <a:off x="1467381" y="2666155"/>
            <a:ext cx="4427997" cy="7269845"/>
          </a:xfrm>
          <a:custGeom>
            <a:rect b="b" l="l" r="r" t="t"/>
            <a:pathLst>
              <a:path extrusionOk="0" h="7269845" w="4427997">
                <a:moveTo>
                  <a:pt x="0" y="0"/>
                </a:moveTo>
                <a:lnTo>
                  <a:pt x="4427996" y="0"/>
                </a:lnTo>
                <a:lnTo>
                  <a:pt x="4427996" y="7269845"/>
                </a:lnTo>
                <a:lnTo>
                  <a:pt x="0" y="7269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7"/>
          <p:cNvSpPr txBox="1"/>
          <p:nvPr/>
        </p:nvSpPr>
        <p:spPr>
          <a:xfrm>
            <a:off x="832102" y="927450"/>
            <a:ext cx="5971898" cy="1097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7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40" u="none" cap="none" strike="noStrike">
                <a:latin typeface="Paytone One"/>
                <a:ea typeface="Paytone One"/>
                <a:cs typeface="Paytone One"/>
                <a:sym typeface="Paytone One"/>
              </a:rPr>
              <a:t>ELF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/>
          <p:nvPr/>
        </p:nvSpPr>
        <p:spPr>
          <a:xfrm rot="10800000">
            <a:off x="453600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8"/>
          <p:cNvSpPr/>
          <p:nvPr/>
        </p:nvSpPr>
        <p:spPr>
          <a:xfrm flipH="1" rot="10800000">
            <a:off x="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8"/>
          <p:cNvSpPr/>
          <p:nvPr/>
        </p:nvSpPr>
        <p:spPr>
          <a:xfrm>
            <a:off x="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8"/>
          <p:cNvSpPr/>
          <p:nvPr/>
        </p:nvSpPr>
        <p:spPr>
          <a:xfrm flipH="1">
            <a:off x="453600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8"/>
          <p:cNvSpPr/>
          <p:nvPr/>
        </p:nvSpPr>
        <p:spPr>
          <a:xfrm>
            <a:off x="953063" y="2963520"/>
            <a:ext cx="5456632" cy="6481961"/>
          </a:xfrm>
          <a:custGeom>
            <a:rect b="b" l="l" r="r" t="t"/>
            <a:pathLst>
              <a:path extrusionOk="0" h="6481961" w="5456632">
                <a:moveTo>
                  <a:pt x="0" y="0"/>
                </a:moveTo>
                <a:lnTo>
                  <a:pt x="5456632" y="0"/>
                </a:lnTo>
                <a:lnTo>
                  <a:pt x="5456632" y="6481961"/>
                </a:lnTo>
                <a:lnTo>
                  <a:pt x="0" y="6481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8"/>
          <p:cNvSpPr txBox="1"/>
          <p:nvPr/>
        </p:nvSpPr>
        <p:spPr>
          <a:xfrm>
            <a:off x="832102" y="927450"/>
            <a:ext cx="5971898" cy="1097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7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40" u="none" cap="none" strike="noStrike">
                <a:latin typeface="Paytone One"/>
                <a:ea typeface="Paytone One"/>
                <a:cs typeface="Paytone One"/>
                <a:sym typeface="Paytone One"/>
              </a:rPr>
              <a:t>UNICORN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/>
          <p:nvPr/>
        </p:nvSpPr>
        <p:spPr>
          <a:xfrm rot="10800000">
            <a:off x="453600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9"/>
          <p:cNvSpPr/>
          <p:nvPr/>
        </p:nvSpPr>
        <p:spPr>
          <a:xfrm flipH="1" rot="10800000">
            <a:off x="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9"/>
          <p:cNvSpPr/>
          <p:nvPr/>
        </p:nvSpPr>
        <p:spPr>
          <a:xfrm>
            <a:off x="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9"/>
          <p:cNvSpPr/>
          <p:nvPr/>
        </p:nvSpPr>
        <p:spPr>
          <a:xfrm flipH="1">
            <a:off x="453600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9"/>
          <p:cNvSpPr/>
          <p:nvPr/>
        </p:nvSpPr>
        <p:spPr>
          <a:xfrm>
            <a:off x="-797009" y="2562785"/>
            <a:ext cx="4150292" cy="4493426"/>
          </a:xfrm>
          <a:custGeom>
            <a:rect b="b" l="l" r="r" t="t"/>
            <a:pathLst>
              <a:path extrusionOk="0" h="4493426" w="4150292">
                <a:moveTo>
                  <a:pt x="0" y="0"/>
                </a:moveTo>
                <a:lnTo>
                  <a:pt x="4150292" y="0"/>
                </a:lnTo>
                <a:lnTo>
                  <a:pt x="4150292" y="4493427"/>
                </a:lnTo>
                <a:lnTo>
                  <a:pt x="0" y="4493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9"/>
          <p:cNvSpPr/>
          <p:nvPr/>
        </p:nvSpPr>
        <p:spPr>
          <a:xfrm>
            <a:off x="1502724" y="4809499"/>
            <a:ext cx="4554553" cy="4664812"/>
          </a:xfrm>
          <a:custGeom>
            <a:rect b="b" l="l" r="r" t="t"/>
            <a:pathLst>
              <a:path extrusionOk="0" h="4664812" w="4554553">
                <a:moveTo>
                  <a:pt x="0" y="0"/>
                </a:moveTo>
                <a:lnTo>
                  <a:pt x="4554552" y="0"/>
                </a:lnTo>
                <a:lnTo>
                  <a:pt x="4554552" y="4664812"/>
                </a:lnTo>
                <a:lnTo>
                  <a:pt x="0" y="466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9"/>
          <p:cNvSpPr txBox="1"/>
          <p:nvPr/>
        </p:nvSpPr>
        <p:spPr>
          <a:xfrm>
            <a:off x="832102" y="927450"/>
            <a:ext cx="5971898" cy="1097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7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40" u="none" cap="none" strike="noStrike">
                <a:latin typeface="Paytone One"/>
                <a:ea typeface="Paytone One"/>
                <a:cs typeface="Paytone One"/>
                <a:sym typeface="Paytone One"/>
              </a:rPr>
              <a:t>CRYSTALS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/>
          <p:nvPr/>
        </p:nvSpPr>
        <p:spPr>
          <a:xfrm rot="10800000">
            <a:off x="453600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20"/>
          <p:cNvSpPr/>
          <p:nvPr/>
        </p:nvSpPr>
        <p:spPr>
          <a:xfrm flipH="1" rot="10800000">
            <a:off x="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20"/>
          <p:cNvSpPr/>
          <p:nvPr/>
        </p:nvSpPr>
        <p:spPr>
          <a:xfrm>
            <a:off x="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20"/>
          <p:cNvSpPr/>
          <p:nvPr/>
        </p:nvSpPr>
        <p:spPr>
          <a:xfrm flipH="1">
            <a:off x="453600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20"/>
          <p:cNvSpPr/>
          <p:nvPr/>
        </p:nvSpPr>
        <p:spPr>
          <a:xfrm>
            <a:off x="5292000" y="3787248"/>
            <a:ext cx="3024000" cy="3941232"/>
          </a:xfrm>
          <a:custGeom>
            <a:rect b="b" l="l" r="r" t="t"/>
            <a:pathLst>
              <a:path extrusionOk="0" h="3941232" w="3024000">
                <a:moveTo>
                  <a:pt x="0" y="0"/>
                </a:moveTo>
                <a:lnTo>
                  <a:pt x="3024000" y="0"/>
                </a:lnTo>
                <a:lnTo>
                  <a:pt x="3024000" y="3941232"/>
                </a:lnTo>
                <a:lnTo>
                  <a:pt x="0" y="3941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20"/>
          <p:cNvSpPr/>
          <p:nvPr/>
        </p:nvSpPr>
        <p:spPr>
          <a:xfrm>
            <a:off x="1718712" y="2963520"/>
            <a:ext cx="4122577" cy="6850203"/>
          </a:xfrm>
          <a:custGeom>
            <a:rect b="b" l="l" r="r" t="t"/>
            <a:pathLst>
              <a:path extrusionOk="0" h="6850203" w="4122577">
                <a:moveTo>
                  <a:pt x="0" y="0"/>
                </a:moveTo>
                <a:lnTo>
                  <a:pt x="4122576" y="0"/>
                </a:lnTo>
                <a:lnTo>
                  <a:pt x="4122576" y="6850203"/>
                </a:lnTo>
                <a:lnTo>
                  <a:pt x="0" y="685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20"/>
          <p:cNvSpPr/>
          <p:nvPr/>
        </p:nvSpPr>
        <p:spPr>
          <a:xfrm>
            <a:off x="-888756" y="3787248"/>
            <a:ext cx="3024000" cy="3941232"/>
          </a:xfrm>
          <a:custGeom>
            <a:rect b="b" l="l" r="r" t="t"/>
            <a:pathLst>
              <a:path extrusionOk="0" h="3941232" w="3024000">
                <a:moveTo>
                  <a:pt x="0" y="0"/>
                </a:moveTo>
                <a:lnTo>
                  <a:pt x="3024000" y="0"/>
                </a:lnTo>
                <a:lnTo>
                  <a:pt x="3024000" y="3941232"/>
                </a:lnTo>
                <a:lnTo>
                  <a:pt x="0" y="3941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20"/>
          <p:cNvSpPr txBox="1"/>
          <p:nvPr/>
        </p:nvSpPr>
        <p:spPr>
          <a:xfrm>
            <a:off x="832102" y="927450"/>
            <a:ext cx="5971898" cy="1097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7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40" u="none" cap="none" strike="noStrike">
                <a:latin typeface="Paytone One"/>
                <a:ea typeface="Paytone One"/>
                <a:cs typeface="Paytone One"/>
                <a:sym typeface="Paytone One"/>
              </a:rPr>
              <a:t>FAIRY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/>
          <p:nvPr/>
        </p:nvSpPr>
        <p:spPr>
          <a:xfrm rot="10800000">
            <a:off x="453600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21"/>
          <p:cNvSpPr/>
          <p:nvPr/>
        </p:nvSpPr>
        <p:spPr>
          <a:xfrm flipH="1" rot="10800000">
            <a:off x="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21"/>
          <p:cNvSpPr/>
          <p:nvPr/>
        </p:nvSpPr>
        <p:spPr>
          <a:xfrm>
            <a:off x="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21"/>
          <p:cNvSpPr/>
          <p:nvPr/>
        </p:nvSpPr>
        <p:spPr>
          <a:xfrm flipH="1">
            <a:off x="453600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3" name="Google Shape;193;p21"/>
          <p:cNvGrpSpPr/>
          <p:nvPr/>
        </p:nvGrpSpPr>
        <p:grpSpPr>
          <a:xfrm>
            <a:off x="2800028" y="4407205"/>
            <a:ext cx="1959943" cy="387777"/>
            <a:chOff x="0" y="-57150"/>
            <a:chExt cx="1150437" cy="227616"/>
          </a:xfrm>
        </p:grpSpPr>
        <p:sp>
          <p:nvSpPr>
            <p:cNvPr id="194" name="Google Shape;194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1"/>
            <p:cNvSpPr txBox="1"/>
            <p:nvPr/>
          </p:nvSpPr>
          <p:spPr>
            <a:xfrm>
              <a:off x="0" y="-57150"/>
              <a:ext cx="1150437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21"/>
          <p:cNvGrpSpPr/>
          <p:nvPr/>
        </p:nvGrpSpPr>
        <p:grpSpPr>
          <a:xfrm>
            <a:off x="2800028" y="8277520"/>
            <a:ext cx="1959943" cy="322868"/>
            <a:chOff x="0" y="-19050"/>
            <a:chExt cx="1150437" cy="189516"/>
          </a:xfrm>
        </p:grpSpPr>
        <p:sp>
          <p:nvSpPr>
            <p:cNvPr id="197" name="Google Shape;197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21"/>
          <p:cNvGrpSpPr/>
          <p:nvPr/>
        </p:nvGrpSpPr>
        <p:grpSpPr>
          <a:xfrm>
            <a:off x="2800028" y="7268571"/>
            <a:ext cx="1959943" cy="322868"/>
            <a:chOff x="0" y="-19050"/>
            <a:chExt cx="1150437" cy="189516"/>
          </a:xfrm>
        </p:grpSpPr>
        <p:sp>
          <p:nvSpPr>
            <p:cNvPr id="200" name="Google Shape;200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21"/>
          <p:cNvGrpSpPr/>
          <p:nvPr/>
        </p:nvGrpSpPr>
        <p:grpSpPr>
          <a:xfrm>
            <a:off x="3336781" y="7741542"/>
            <a:ext cx="338410" cy="346341"/>
            <a:chOff x="0" y="-19050"/>
            <a:chExt cx="812800" cy="831850"/>
          </a:xfrm>
        </p:grpSpPr>
        <p:sp>
          <p:nvSpPr>
            <p:cNvPr id="203" name="Google Shape;203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21"/>
          <p:cNvGrpSpPr/>
          <p:nvPr/>
        </p:nvGrpSpPr>
        <p:grpSpPr>
          <a:xfrm>
            <a:off x="3884809" y="7735908"/>
            <a:ext cx="338410" cy="346341"/>
            <a:chOff x="0" y="-19050"/>
            <a:chExt cx="812800" cy="831850"/>
          </a:xfrm>
        </p:grpSpPr>
        <p:sp>
          <p:nvSpPr>
            <p:cNvPr id="206" name="Google Shape;206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21"/>
          <p:cNvSpPr/>
          <p:nvPr/>
        </p:nvSpPr>
        <p:spPr>
          <a:xfrm rot="2458016">
            <a:off x="712827" y="8840102"/>
            <a:ext cx="551913" cy="477656"/>
          </a:xfrm>
          <a:custGeom>
            <a:rect b="b" l="l" r="r" t="t"/>
            <a:pathLst>
              <a:path extrusionOk="0" h="477656" w="551913">
                <a:moveTo>
                  <a:pt x="0" y="0"/>
                </a:moveTo>
                <a:lnTo>
                  <a:pt x="551913" y="0"/>
                </a:lnTo>
                <a:lnTo>
                  <a:pt x="551913" y="477656"/>
                </a:lnTo>
                <a:lnTo>
                  <a:pt x="0" y="477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21"/>
          <p:cNvSpPr/>
          <p:nvPr/>
        </p:nvSpPr>
        <p:spPr>
          <a:xfrm rot="10800000">
            <a:off x="1497664" y="9210240"/>
            <a:ext cx="633080" cy="825104"/>
          </a:xfrm>
          <a:custGeom>
            <a:rect b="b" l="l" r="r" t="t"/>
            <a:pathLst>
              <a:path extrusionOk="0" h="825104" w="633080">
                <a:moveTo>
                  <a:pt x="0" y="0"/>
                </a:moveTo>
                <a:lnTo>
                  <a:pt x="633080" y="0"/>
                </a:lnTo>
                <a:lnTo>
                  <a:pt x="633080" y="825104"/>
                </a:lnTo>
                <a:lnTo>
                  <a:pt x="0" y="825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21"/>
          <p:cNvSpPr/>
          <p:nvPr/>
        </p:nvSpPr>
        <p:spPr>
          <a:xfrm flipH="1" rot="10800000">
            <a:off x="3053613" y="8877040"/>
            <a:ext cx="889702" cy="871908"/>
          </a:xfrm>
          <a:custGeom>
            <a:rect b="b" l="l" r="r" t="t"/>
            <a:pathLst>
              <a:path extrusionOk="0" h="871908" w="889702">
                <a:moveTo>
                  <a:pt x="0" y="871908"/>
                </a:moveTo>
                <a:lnTo>
                  <a:pt x="889703" y="871908"/>
                </a:lnTo>
                <a:lnTo>
                  <a:pt x="889703" y="0"/>
                </a:lnTo>
                <a:lnTo>
                  <a:pt x="0" y="0"/>
                </a:lnTo>
                <a:lnTo>
                  <a:pt x="0" y="87190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21"/>
          <p:cNvSpPr/>
          <p:nvPr/>
        </p:nvSpPr>
        <p:spPr>
          <a:xfrm>
            <a:off x="6066606" y="8781443"/>
            <a:ext cx="771975" cy="1267422"/>
          </a:xfrm>
          <a:custGeom>
            <a:rect b="b" l="l" r="r" t="t"/>
            <a:pathLst>
              <a:path extrusionOk="0" h="1267422" w="771975">
                <a:moveTo>
                  <a:pt x="0" y="0"/>
                </a:moveTo>
                <a:lnTo>
                  <a:pt x="771975" y="0"/>
                </a:lnTo>
                <a:lnTo>
                  <a:pt x="771975" y="1267422"/>
                </a:lnTo>
                <a:lnTo>
                  <a:pt x="0" y="1267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21"/>
          <p:cNvSpPr/>
          <p:nvPr/>
        </p:nvSpPr>
        <p:spPr>
          <a:xfrm>
            <a:off x="5217645" y="8773131"/>
            <a:ext cx="772761" cy="1284045"/>
          </a:xfrm>
          <a:custGeom>
            <a:rect b="b" l="l" r="r" t="t"/>
            <a:pathLst>
              <a:path extrusionOk="0" h="1284045" w="772761">
                <a:moveTo>
                  <a:pt x="0" y="0"/>
                </a:moveTo>
                <a:lnTo>
                  <a:pt x="772761" y="0"/>
                </a:lnTo>
                <a:lnTo>
                  <a:pt x="772761" y="1284045"/>
                </a:lnTo>
                <a:lnTo>
                  <a:pt x="0" y="1284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21"/>
          <p:cNvSpPr/>
          <p:nvPr/>
        </p:nvSpPr>
        <p:spPr>
          <a:xfrm>
            <a:off x="4203887" y="9078930"/>
            <a:ext cx="963239" cy="986558"/>
          </a:xfrm>
          <a:custGeom>
            <a:rect b="b" l="l" r="r" t="t"/>
            <a:pathLst>
              <a:path extrusionOk="0" h="986558" w="963239">
                <a:moveTo>
                  <a:pt x="0" y="0"/>
                </a:moveTo>
                <a:lnTo>
                  <a:pt x="963240" y="0"/>
                </a:lnTo>
                <a:lnTo>
                  <a:pt x="963240" y="986558"/>
                </a:lnTo>
                <a:lnTo>
                  <a:pt x="0" y="986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21"/>
          <p:cNvSpPr/>
          <p:nvPr/>
        </p:nvSpPr>
        <p:spPr>
          <a:xfrm>
            <a:off x="755126" y="9345201"/>
            <a:ext cx="649929" cy="703664"/>
          </a:xfrm>
          <a:custGeom>
            <a:rect b="b" l="l" r="r" t="t"/>
            <a:pathLst>
              <a:path extrusionOk="0" h="703664" w="649929">
                <a:moveTo>
                  <a:pt x="0" y="0"/>
                </a:moveTo>
                <a:lnTo>
                  <a:pt x="649929" y="0"/>
                </a:lnTo>
                <a:lnTo>
                  <a:pt x="649929" y="703664"/>
                </a:lnTo>
                <a:lnTo>
                  <a:pt x="0" y="703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21"/>
          <p:cNvSpPr/>
          <p:nvPr/>
        </p:nvSpPr>
        <p:spPr>
          <a:xfrm>
            <a:off x="2168844" y="9048063"/>
            <a:ext cx="1076678" cy="1047314"/>
          </a:xfrm>
          <a:custGeom>
            <a:rect b="b" l="l" r="r" t="t"/>
            <a:pathLst>
              <a:path extrusionOk="0" h="1047314" w="1076678">
                <a:moveTo>
                  <a:pt x="0" y="0"/>
                </a:moveTo>
                <a:lnTo>
                  <a:pt x="1076678" y="0"/>
                </a:lnTo>
                <a:lnTo>
                  <a:pt x="1076678" y="1047314"/>
                </a:lnTo>
                <a:lnTo>
                  <a:pt x="0" y="1047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21"/>
          <p:cNvSpPr/>
          <p:nvPr/>
        </p:nvSpPr>
        <p:spPr>
          <a:xfrm>
            <a:off x="3287426" y="9059025"/>
            <a:ext cx="840262" cy="998151"/>
          </a:xfrm>
          <a:custGeom>
            <a:rect b="b" l="l" r="r" t="t"/>
            <a:pathLst>
              <a:path extrusionOk="0" h="998151" w="840262">
                <a:moveTo>
                  <a:pt x="0" y="0"/>
                </a:moveTo>
                <a:lnTo>
                  <a:pt x="840261" y="0"/>
                </a:lnTo>
                <a:lnTo>
                  <a:pt x="840261" y="998151"/>
                </a:lnTo>
                <a:lnTo>
                  <a:pt x="0" y="998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21"/>
          <p:cNvSpPr txBox="1"/>
          <p:nvPr/>
        </p:nvSpPr>
        <p:spPr>
          <a:xfrm>
            <a:off x="2168844" y="3900067"/>
            <a:ext cx="32223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Use these design resources in your Canva Template.</a:t>
            </a:r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756000" y="1851073"/>
            <a:ext cx="6048000" cy="17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37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RESOURCE PAGE</a:t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1405055" y="4909282"/>
            <a:ext cx="4749890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This template uses the following free fonts:</a:t>
            </a:r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1541871" y="6969333"/>
            <a:ext cx="4476259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You can find these fonts online too.</a:t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2165714" y="5275058"/>
            <a:ext cx="32286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TITLES: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LONDRINA SHADOW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HEADERS: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LONDRINA SHADOW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BODY COPY: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LIVVIC</a:t>
            </a:r>
            <a:endParaRPr/>
          </a:p>
        </p:txBody>
      </p:sp>
      <p:sp>
        <p:nvSpPr>
          <p:cNvPr id="222" name="Google Shape;222;p21"/>
          <p:cNvSpPr txBox="1"/>
          <p:nvPr/>
        </p:nvSpPr>
        <p:spPr>
          <a:xfrm>
            <a:off x="3231972" y="8148525"/>
            <a:ext cx="548028" cy="7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#000000</a:t>
            </a:r>
            <a:endParaRPr/>
          </a:p>
        </p:txBody>
      </p:sp>
      <p:sp>
        <p:nvSpPr>
          <p:cNvPr id="223" name="Google Shape;223;p21"/>
          <p:cNvSpPr txBox="1"/>
          <p:nvPr/>
        </p:nvSpPr>
        <p:spPr>
          <a:xfrm>
            <a:off x="3073180" y="4537253"/>
            <a:ext cx="1413639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Fonts</a:t>
            </a:r>
            <a:endParaRPr/>
          </a:p>
        </p:txBody>
      </p:sp>
      <p:sp>
        <p:nvSpPr>
          <p:cNvPr id="224" name="Google Shape;224;p21"/>
          <p:cNvSpPr txBox="1"/>
          <p:nvPr/>
        </p:nvSpPr>
        <p:spPr>
          <a:xfrm>
            <a:off x="2915218" y="8342659"/>
            <a:ext cx="1729564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Design Elements</a:t>
            </a:r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3073180" y="7347345"/>
            <a:ext cx="1413639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Colors</a:t>
            </a:r>
            <a:endParaRPr/>
          </a:p>
        </p:txBody>
      </p:sp>
      <p:sp>
        <p:nvSpPr>
          <p:cNvPr id="226" name="Google Shape;226;p21"/>
          <p:cNvSpPr txBox="1"/>
          <p:nvPr/>
        </p:nvSpPr>
        <p:spPr>
          <a:xfrm>
            <a:off x="3780000" y="8142891"/>
            <a:ext cx="548028" cy="7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#FFFFFF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/>
          <p:nvPr/>
        </p:nvSpPr>
        <p:spPr>
          <a:xfrm rot="10800000">
            <a:off x="453600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22"/>
          <p:cNvSpPr/>
          <p:nvPr/>
        </p:nvSpPr>
        <p:spPr>
          <a:xfrm flipH="1" rot="10800000">
            <a:off x="0" y="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22"/>
          <p:cNvSpPr/>
          <p:nvPr/>
        </p:nvSpPr>
        <p:spPr>
          <a:xfrm>
            <a:off x="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3024000" y="2963520"/>
                </a:moveTo>
                <a:lnTo>
                  <a:pt x="0" y="2963520"/>
                </a:lnTo>
                <a:lnTo>
                  <a:pt x="0" y="0"/>
                </a:lnTo>
                <a:lnTo>
                  <a:pt x="3024000" y="0"/>
                </a:lnTo>
                <a:lnTo>
                  <a:pt x="302400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22"/>
          <p:cNvSpPr/>
          <p:nvPr/>
        </p:nvSpPr>
        <p:spPr>
          <a:xfrm flipH="1">
            <a:off x="4536000" y="7728480"/>
            <a:ext cx="3024000" cy="2963520"/>
          </a:xfrm>
          <a:custGeom>
            <a:rect b="b" l="l" r="r" t="t"/>
            <a:pathLst>
              <a:path extrusionOk="0" h="2963520" w="3024000">
                <a:moveTo>
                  <a:pt x="0" y="2963520"/>
                </a:moveTo>
                <a:lnTo>
                  <a:pt x="3024000" y="2963520"/>
                </a:lnTo>
                <a:lnTo>
                  <a:pt x="3024000" y="0"/>
                </a:lnTo>
                <a:lnTo>
                  <a:pt x="0" y="0"/>
                </a:lnTo>
                <a:lnTo>
                  <a:pt x="0" y="29635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22"/>
          <p:cNvSpPr/>
          <p:nvPr/>
        </p:nvSpPr>
        <p:spPr>
          <a:xfrm>
            <a:off x="2198769" y="4356875"/>
            <a:ext cx="3162461" cy="790615"/>
          </a:xfrm>
          <a:custGeom>
            <a:rect b="b" l="l" r="r" t="t"/>
            <a:pathLst>
              <a:path extrusionOk="0" h="790615" w="3162461">
                <a:moveTo>
                  <a:pt x="0" y="0"/>
                </a:moveTo>
                <a:lnTo>
                  <a:pt x="3162462" y="0"/>
                </a:lnTo>
                <a:lnTo>
                  <a:pt x="3162462" y="790615"/>
                </a:lnTo>
                <a:lnTo>
                  <a:pt x="0" y="790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22"/>
          <p:cNvSpPr txBox="1"/>
          <p:nvPr/>
        </p:nvSpPr>
        <p:spPr>
          <a:xfrm>
            <a:off x="545727" y="6422652"/>
            <a:ext cx="6468547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for the photos</a:t>
            </a:r>
            <a:endParaRPr/>
          </a:p>
        </p:txBody>
      </p:sp>
      <p:sp>
        <p:nvSpPr>
          <p:cNvPr id="237" name="Google Shape;237;p22"/>
          <p:cNvSpPr txBox="1"/>
          <p:nvPr/>
        </p:nvSpPr>
        <p:spPr>
          <a:xfrm>
            <a:off x="1573803" y="2236114"/>
            <a:ext cx="4412395" cy="9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37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CREDITS</a:t>
            </a:r>
            <a:endParaRPr/>
          </a:p>
        </p:txBody>
      </p:sp>
      <p:sp>
        <p:nvSpPr>
          <p:cNvPr id="238" name="Google Shape;238;p22"/>
          <p:cNvSpPr txBox="1"/>
          <p:nvPr/>
        </p:nvSpPr>
        <p:spPr>
          <a:xfrm>
            <a:off x="2043159" y="3522338"/>
            <a:ext cx="3473682" cy="491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This template is free for everyone to use thanks to the following:</a:t>
            </a:r>
            <a:endParaRPr/>
          </a:p>
        </p:txBody>
      </p:sp>
      <p:sp>
        <p:nvSpPr>
          <p:cNvPr id="239" name="Google Shape;239;p22"/>
          <p:cNvSpPr txBox="1"/>
          <p:nvPr/>
        </p:nvSpPr>
        <p:spPr>
          <a:xfrm>
            <a:off x="1791207" y="7228213"/>
            <a:ext cx="3990803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HAPPY DESIGNING!</a:t>
            </a:r>
            <a:endParaRPr/>
          </a:p>
        </p:txBody>
      </p:sp>
      <p:sp>
        <p:nvSpPr>
          <p:cNvPr id="240" name="Google Shape;240;p22"/>
          <p:cNvSpPr txBox="1"/>
          <p:nvPr/>
        </p:nvSpPr>
        <p:spPr>
          <a:xfrm>
            <a:off x="545727" y="5285204"/>
            <a:ext cx="6468547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for the template</a:t>
            </a:r>
            <a:endParaRPr/>
          </a:p>
        </p:txBody>
      </p:sp>
      <p:sp>
        <p:nvSpPr>
          <p:cNvPr id="241" name="Google Shape;241;p22"/>
          <p:cNvSpPr txBox="1"/>
          <p:nvPr/>
        </p:nvSpPr>
        <p:spPr>
          <a:xfrm>
            <a:off x="1791207" y="5937227"/>
            <a:ext cx="3977587" cy="408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8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Pexels, Pixabay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llustrated Fantasy Coloring Workshee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