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Staatliches"/>
      <p:regular r:id="rId9"/>
    </p:embeddedFont>
    <p:embeddedFont>
      <p:font typeface="Nunito"/>
      <p:regular r:id="rId10"/>
      <p:bold r:id="rId11"/>
      <p:italic r:id="rId12"/>
      <p:boldItalic r:id="rId13"/>
    </p:embeddedFont>
    <p:embeddedFont>
      <p:font typeface="Nunito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.fntdata"/><Relationship Id="rId10" Type="http://schemas.openxmlformats.org/officeDocument/2006/relationships/font" Target="fonts/Nunito-regular.fntdata"/><Relationship Id="rId13" Type="http://schemas.openxmlformats.org/officeDocument/2006/relationships/font" Target="fonts/Nunito-boldItalic.fntdata"/><Relationship Id="rId12" Type="http://schemas.openxmlformats.org/officeDocument/2006/relationships/font" Target="fonts/Nuni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Staatliches-regular.fntdata"/><Relationship Id="rId15" Type="http://schemas.openxmlformats.org/officeDocument/2006/relationships/font" Target="fonts/NunitoSans-bold.fntdata"/><Relationship Id="rId14" Type="http://schemas.openxmlformats.org/officeDocument/2006/relationships/font" Target="fonts/NunitoSans-regular.fntdata"/><Relationship Id="rId17" Type="http://schemas.openxmlformats.org/officeDocument/2006/relationships/font" Target="fonts/NunitoSans-boldItalic.fntdata"/><Relationship Id="rId16" Type="http://schemas.openxmlformats.org/officeDocument/2006/relationships/font" Target="fonts/Nunito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15.png"/><Relationship Id="rId6" Type="http://schemas.openxmlformats.org/officeDocument/2006/relationships/image" Target="../media/image1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11.png"/><Relationship Id="rId6" Type="http://schemas.openxmlformats.org/officeDocument/2006/relationships/image" Target="../media/image7.png"/><Relationship Id="rId7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88" name="Google Shape;88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9" name="Google Shape;89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90" name="Google Shape;9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95" name="Google Shape;95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97" name="Google Shape;9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type="title"/>
          </p:nvPr>
        </p:nvSpPr>
        <p:spPr>
          <a:xfrm>
            <a:off x="-257025" y="2270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108" name="Google Shape;108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Page">
  <p:cSld name="CUSTOM_1">
    <p:bg>
      <p:bgPr>
        <a:solidFill>
          <a:schemeClr val="dk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16;p3"/>
          <p:cNvGrpSpPr/>
          <p:nvPr/>
        </p:nvGrpSpPr>
        <p:grpSpPr>
          <a:xfrm>
            <a:off x="865477" y="879419"/>
            <a:ext cx="5775291" cy="8933309"/>
            <a:chOff x="0" y="0"/>
            <a:chExt cx="2069700" cy="3201444"/>
          </a:xfrm>
        </p:grpSpPr>
        <p:sp>
          <p:nvSpPr>
            <p:cNvPr id="17" name="Google Shape;17;p3"/>
            <p:cNvSpPr/>
            <p:nvPr/>
          </p:nvSpPr>
          <p:spPr>
            <a:xfrm>
              <a:off x="0" y="0"/>
              <a:ext cx="2069640" cy="3201444"/>
            </a:xfrm>
            <a:custGeom>
              <a:rect b="b" l="l" r="r" t="t"/>
              <a:pathLst>
                <a:path extrusionOk="0" h="3201444" w="2069640">
                  <a:moveTo>
                    <a:pt x="0" y="0"/>
                  </a:moveTo>
                  <a:lnTo>
                    <a:pt x="2069640" y="0"/>
                  </a:lnTo>
                  <a:lnTo>
                    <a:pt x="2069640" y="3201444"/>
                  </a:lnTo>
                  <a:lnTo>
                    <a:pt x="0" y="32014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8" name="Google Shape;18;p3"/>
            <p:cNvSpPr txBox="1"/>
            <p:nvPr/>
          </p:nvSpPr>
          <p:spPr>
            <a:xfrm>
              <a:off x="0" y="28575"/>
              <a:ext cx="2069700" cy="317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1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Google Shape;19;p3"/>
          <p:cNvSpPr/>
          <p:nvPr/>
        </p:nvSpPr>
        <p:spPr>
          <a:xfrm>
            <a:off x="1484991" y="7409585"/>
            <a:ext cx="4536000" cy="3282415"/>
          </a:xfrm>
          <a:custGeom>
            <a:rect b="b" l="l" r="r" t="t"/>
            <a:pathLst>
              <a:path extrusionOk="0" h="3282415" w="4536000">
                <a:moveTo>
                  <a:pt x="0" y="0"/>
                </a:moveTo>
                <a:lnTo>
                  <a:pt x="4536000" y="0"/>
                </a:lnTo>
                <a:lnTo>
                  <a:pt x="4536000" y="3282415"/>
                </a:lnTo>
                <a:lnTo>
                  <a:pt x="0" y="32824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" name="Google Shape;20;p3"/>
          <p:cNvSpPr/>
          <p:nvPr/>
        </p:nvSpPr>
        <p:spPr>
          <a:xfrm>
            <a:off x="5527432" y="-381745"/>
            <a:ext cx="2553136" cy="2943867"/>
          </a:xfrm>
          <a:custGeom>
            <a:rect b="b" l="l" r="r" t="t"/>
            <a:pathLst>
              <a:path extrusionOk="0" h="2943867" w="2553136">
                <a:moveTo>
                  <a:pt x="0" y="0"/>
                </a:moveTo>
                <a:lnTo>
                  <a:pt x="2553136" y="0"/>
                </a:lnTo>
                <a:lnTo>
                  <a:pt x="2553136" y="2943868"/>
                </a:lnTo>
                <a:lnTo>
                  <a:pt x="0" y="29438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" name="Google Shape;21;p3"/>
          <p:cNvSpPr/>
          <p:nvPr/>
        </p:nvSpPr>
        <p:spPr>
          <a:xfrm rot="-2578575">
            <a:off x="-627100" y="5107445"/>
            <a:ext cx="1651830" cy="2009970"/>
          </a:xfrm>
          <a:custGeom>
            <a:rect b="b" l="l" r="r" t="t"/>
            <a:pathLst>
              <a:path extrusionOk="0" h="2007600" w="1649882">
                <a:moveTo>
                  <a:pt x="0" y="0"/>
                </a:moveTo>
                <a:lnTo>
                  <a:pt x="1649883" y="0"/>
                </a:lnTo>
                <a:lnTo>
                  <a:pt x="1649883" y="2007600"/>
                </a:lnTo>
                <a:lnTo>
                  <a:pt x="0" y="2007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" name="Google Shape;22;p3"/>
          <p:cNvSpPr/>
          <p:nvPr/>
        </p:nvSpPr>
        <p:spPr>
          <a:xfrm rot="2535843">
            <a:off x="6532995" y="6459088"/>
            <a:ext cx="214250" cy="1758769"/>
          </a:xfrm>
          <a:custGeom>
            <a:rect b="b" l="l" r="r" t="t"/>
            <a:pathLst>
              <a:path extrusionOk="0" h="1758895" w="214265">
                <a:moveTo>
                  <a:pt x="0" y="0"/>
                </a:moveTo>
                <a:lnTo>
                  <a:pt x="214266" y="0"/>
                </a:lnTo>
                <a:lnTo>
                  <a:pt x="214266" y="1758894"/>
                </a:lnTo>
                <a:lnTo>
                  <a:pt x="0" y="17588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" name="Google Shape;23;p3"/>
          <p:cNvSpPr/>
          <p:nvPr/>
        </p:nvSpPr>
        <p:spPr>
          <a:xfrm rot="-1386274">
            <a:off x="148592" y="-10890"/>
            <a:ext cx="1435146" cy="1948963"/>
          </a:xfrm>
          <a:custGeom>
            <a:rect b="b" l="l" r="r" t="t"/>
            <a:pathLst>
              <a:path extrusionOk="0" h="1948519" w="1434819">
                <a:moveTo>
                  <a:pt x="0" y="0"/>
                </a:moveTo>
                <a:lnTo>
                  <a:pt x="1434819" y="0"/>
                </a:lnTo>
                <a:lnTo>
                  <a:pt x="1434819" y="1948519"/>
                </a:lnTo>
                <a:lnTo>
                  <a:pt x="0" y="19485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" name="Google Shape;24;p3"/>
          <p:cNvSpPr txBox="1"/>
          <p:nvPr>
            <p:ph type="title"/>
          </p:nvPr>
        </p:nvSpPr>
        <p:spPr>
          <a:xfrm>
            <a:off x="1785550" y="2059325"/>
            <a:ext cx="4183800" cy="1329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1765700" y="4281325"/>
            <a:ext cx="4255200" cy="115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>
              <a:spcBef>
                <a:spcPts val="64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>
              <a:spcBef>
                <a:spcPts val="56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>
              <a:spcBef>
                <a:spcPts val="48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>
              <a:spcBef>
                <a:spcPts val="400"/>
              </a:spcBef>
              <a:spcAft>
                <a:spcPts val="0"/>
              </a:spcAft>
              <a:buSzPts val="1800"/>
              <a:buChar char="»"/>
              <a:defRPr/>
            </a:lvl5pPr>
            <a:lvl6pPr indent="-342900" lvl="5" marL="274320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">
  <p:cSld name="CUSTOM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4"/>
          <p:cNvGrpSpPr/>
          <p:nvPr/>
        </p:nvGrpSpPr>
        <p:grpSpPr>
          <a:xfrm>
            <a:off x="678670" y="1499573"/>
            <a:ext cx="6142787" cy="1300463"/>
            <a:chOff x="0" y="0"/>
            <a:chExt cx="2201400" cy="466049"/>
          </a:xfrm>
        </p:grpSpPr>
        <p:sp>
          <p:nvSpPr>
            <p:cNvPr id="28" name="Google Shape;28;p4"/>
            <p:cNvSpPr/>
            <p:nvPr/>
          </p:nvSpPr>
          <p:spPr>
            <a:xfrm>
              <a:off x="0" y="0"/>
              <a:ext cx="2201283" cy="466049"/>
            </a:xfrm>
            <a:custGeom>
              <a:rect b="b" l="l" r="r" t="t"/>
              <a:pathLst>
                <a:path extrusionOk="0" h="466049" w="2201283">
                  <a:moveTo>
                    <a:pt x="46635" y="0"/>
                  </a:moveTo>
                  <a:lnTo>
                    <a:pt x="2154648" y="0"/>
                  </a:lnTo>
                  <a:cubicBezTo>
                    <a:pt x="2180404" y="0"/>
                    <a:pt x="2201283" y="20879"/>
                    <a:pt x="2201283" y="46635"/>
                  </a:cubicBezTo>
                  <a:lnTo>
                    <a:pt x="2201283" y="419414"/>
                  </a:lnTo>
                  <a:cubicBezTo>
                    <a:pt x="2201283" y="445170"/>
                    <a:pt x="2180404" y="466049"/>
                    <a:pt x="2154648" y="466049"/>
                  </a:cubicBezTo>
                  <a:lnTo>
                    <a:pt x="46635" y="466049"/>
                  </a:lnTo>
                  <a:cubicBezTo>
                    <a:pt x="20879" y="466049"/>
                    <a:pt x="0" y="445170"/>
                    <a:pt x="0" y="419414"/>
                  </a:cubicBezTo>
                  <a:lnTo>
                    <a:pt x="0" y="46635"/>
                  </a:lnTo>
                  <a:cubicBezTo>
                    <a:pt x="0" y="20879"/>
                    <a:pt x="20879" y="0"/>
                    <a:pt x="46635" y="0"/>
                  </a:cubicBezTo>
                  <a:close/>
                </a:path>
              </a:pathLst>
            </a:custGeom>
            <a:solidFill>
              <a:srgbClr val="AFD2D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4"/>
            <p:cNvSpPr txBox="1"/>
            <p:nvPr/>
          </p:nvSpPr>
          <p:spPr>
            <a:xfrm>
              <a:off x="0" y="28575"/>
              <a:ext cx="2201400" cy="4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1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" name="Google Shape;30;p4"/>
          <p:cNvGrpSpPr/>
          <p:nvPr/>
        </p:nvGrpSpPr>
        <p:grpSpPr>
          <a:xfrm>
            <a:off x="0" y="9558000"/>
            <a:ext cx="7560123" cy="1134019"/>
            <a:chOff x="0" y="0"/>
            <a:chExt cx="2709333" cy="406400"/>
          </a:xfrm>
        </p:grpSpPr>
        <p:sp>
          <p:nvSpPr>
            <p:cNvPr id="31" name="Google Shape;31;p4"/>
            <p:cNvSpPr/>
            <p:nvPr/>
          </p:nvSpPr>
          <p:spPr>
            <a:xfrm>
              <a:off x="0" y="0"/>
              <a:ext cx="2709333" cy="406400"/>
            </a:xfrm>
            <a:custGeom>
              <a:rect b="b" l="l" r="r" t="t"/>
              <a:pathLst>
                <a:path extrusionOk="0" h="4064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ED7843"/>
            </a:solidFill>
            <a:ln>
              <a:noFill/>
            </a:ln>
          </p:spPr>
        </p:sp>
        <p:sp>
          <p:nvSpPr>
            <p:cNvPr id="32" name="Google Shape;32;p4"/>
            <p:cNvSpPr txBox="1"/>
            <p:nvPr/>
          </p:nvSpPr>
          <p:spPr>
            <a:xfrm>
              <a:off x="0" y="28575"/>
              <a:ext cx="2709300" cy="37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1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" name="Google Shape;33;p4"/>
          <p:cNvSpPr/>
          <p:nvPr/>
        </p:nvSpPr>
        <p:spPr>
          <a:xfrm>
            <a:off x="4759154" y="7278485"/>
            <a:ext cx="3291472" cy="3918419"/>
          </a:xfrm>
          <a:custGeom>
            <a:rect b="b" l="l" r="r" t="t"/>
            <a:pathLst>
              <a:path extrusionOk="0" h="3918419" w="3291472">
                <a:moveTo>
                  <a:pt x="0" y="0"/>
                </a:moveTo>
                <a:lnTo>
                  <a:pt x="3291472" y="0"/>
                </a:lnTo>
                <a:lnTo>
                  <a:pt x="3291472" y="3918419"/>
                </a:lnTo>
                <a:lnTo>
                  <a:pt x="0" y="39184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4" name="Google Shape;34;p4"/>
          <p:cNvGrpSpPr/>
          <p:nvPr/>
        </p:nvGrpSpPr>
        <p:grpSpPr>
          <a:xfrm>
            <a:off x="0" y="0"/>
            <a:ext cx="7560123" cy="994708"/>
            <a:chOff x="0" y="0"/>
            <a:chExt cx="2709333" cy="356475"/>
          </a:xfrm>
        </p:grpSpPr>
        <p:sp>
          <p:nvSpPr>
            <p:cNvPr id="35" name="Google Shape;35;p4"/>
            <p:cNvSpPr/>
            <p:nvPr/>
          </p:nvSpPr>
          <p:spPr>
            <a:xfrm>
              <a:off x="0" y="0"/>
              <a:ext cx="2709333" cy="356383"/>
            </a:xfrm>
            <a:custGeom>
              <a:rect b="b" l="l" r="r" t="t"/>
              <a:pathLst>
                <a:path extrusionOk="0" h="356383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56383"/>
                  </a:lnTo>
                  <a:lnTo>
                    <a:pt x="0" y="356383"/>
                  </a:lnTo>
                  <a:close/>
                </a:path>
              </a:pathLst>
            </a:custGeom>
            <a:solidFill>
              <a:srgbClr val="ED7843"/>
            </a:solidFill>
            <a:ln>
              <a:noFill/>
            </a:ln>
          </p:spPr>
        </p:sp>
        <p:sp>
          <p:nvSpPr>
            <p:cNvPr id="36" name="Google Shape;36;p4"/>
            <p:cNvSpPr txBox="1"/>
            <p:nvPr/>
          </p:nvSpPr>
          <p:spPr>
            <a:xfrm>
              <a:off x="0" y="28575"/>
              <a:ext cx="2709300" cy="32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1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7" name="Google Shape;37;p4"/>
          <p:cNvCxnSpPr/>
          <p:nvPr/>
        </p:nvCxnSpPr>
        <p:spPr>
          <a:xfrm>
            <a:off x="661640" y="746475"/>
            <a:ext cx="6168600" cy="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4"/>
          <p:cNvSpPr/>
          <p:nvPr/>
        </p:nvSpPr>
        <p:spPr>
          <a:xfrm>
            <a:off x="293288" y="3861502"/>
            <a:ext cx="1369804" cy="941429"/>
          </a:xfrm>
          <a:custGeom>
            <a:rect b="b" l="l" r="r" t="t"/>
            <a:pathLst>
              <a:path extrusionOk="0" h="941429" w="1369804">
                <a:moveTo>
                  <a:pt x="0" y="0"/>
                </a:moveTo>
                <a:lnTo>
                  <a:pt x="1369804" y="0"/>
                </a:lnTo>
                <a:lnTo>
                  <a:pt x="1369804" y="941429"/>
                </a:lnTo>
                <a:lnTo>
                  <a:pt x="0" y="94142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" name="Google Shape;39;p4"/>
          <p:cNvSpPr/>
          <p:nvPr/>
        </p:nvSpPr>
        <p:spPr>
          <a:xfrm>
            <a:off x="275876" y="9029167"/>
            <a:ext cx="1804515" cy="1095833"/>
          </a:xfrm>
          <a:custGeom>
            <a:rect b="b" l="l" r="r" t="t"/>
            <a:pathLst>
              <a:path extrusionOk="0" h="1095833" w="1804515">
                <a:moveTo>
                  <a:pt x="0" y="0"/>
                </a:moveTo>
                <a:lnTo>
                  <a:pt x="1804515" y="0"/>
                </a:lnTo>
                <a:lnTo>
                  <a:pt x="1804515" y="1095833"/>
                </a:lnTo>
                <a:lnTo>
                  <a:pt x="0" y="10958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" name="Google Shape;40;p4"/>
          <p:cNvSpPr/>
          <p:nvPr/>
        </p:nvSpPr>
        <p:spPr>
          <a:xfrm rot="-6759176">
            <a:off x="2517656" y="9689411"/>
            <a:ext cx="497737" cy="871832"/>
          </a:xfrm>
          <a:custGeom>
            <a:rect b="b" l="l" r="r" t="t"/>
            <a:pathLst>
              <a:path extrusionOk="0" h="872167" w="497928">
                <a:moveTo>
                  <a:pt x="0" y="0"/>
                </a:moveTo>
                <a:lnTo>
                  <a:pt x="497928" y="0"/>
                </a:lnTo>
                <a:lnTo>
                  <a:pt x="497928" y="872168"/>
                </a:lnTo>
                <a:lnTo>
                  <a:pt x="0" y="8721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1" name="Google Shape;41;p4"/>
          <p:cNvSpPr/>
          <p:nvPr/>
        </p:nvSpPr>
        <p:spPr>
          <a:xfrm rot="-9117673">
            <a:off x="3264984" y="9793270"/>
            <a:ext cx="169222" cy="732853"/>
          </a:xfrm>
          <a:custGeom>
            <a:rect b="b" l="l" r="r" t="t"/>
            <a:pathLst>
              <a:path extrusionOk="0" h="732961" w="169247">
                <a:moveTo>
                  <a:pt x="0" y="0"/>
                </a:moveTo>
                <a:lnTo>
                  <a:pt x="169247" y="0"/>
                </a:lnTo>
                <a:lnTo>
                  <a:pt x="169247" y="732961"/>
                </a:lnTo>
                <a:lnTo>
                  <a:pt x="0" y="73296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" name="Google Shape;42;p4"/>
          <p:cNvSpPr/>
          <p:nvPr/>
        </p:nvSpPr>
        <p:spPr>
          <a:xfrm rot="3459637">
            <a:off x="6388504" y="3725782"/>
            <a:ext cx="1650191" cy="2542312"/>
          </a:xfrm>
          <a:custGeom>
            <a:rect b="b" l="l" r="r" t="t"/>
            <a:pathLst>
              <a:path extrusionOk="0" h="2541994" w="1649985">
                <a:moveTo>
                  <a:pt x="0" y="0"/>
                </a:moveTo>
                <a:lnTo>
                  <a:pt x="1649985" y="0"/>
                </a:lnTo>
                <a:lnTo>
                  <a:pt x="1649985" y="2541994"/>
                </a:lnTo>
                <a:lnTo>
                  <a:pt x="0" y="25419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3" name="Google Shape;43;p4"/>
          <p:cNvSpPr txBox="1"/>
          <p:nvPr>
            <p:ph idx="1" type="body"/>
          </p:nvPr>
        </p:nvSpPr>
        <p:spPr>
          <a:xfrm>
            <a:off x="674525" y="480100"/>
            <a:ext cx="996300" cy="178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1pPr>
            <a:lvl2pPr indent="-3429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>
                <a:solidFill>
                  <a:schemeClr val="lt1"/>
                </a:solidFill>
              </a:defRPr>
            </a:lvl2pPr>
            <a:lvl3pPr indent="-3429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>
                <a:solidFill>
                  <a:schemeClr val="lt1"/>
                </a:solidFill>
              </a:defRPr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4"/>
          <p:cNvSpPr txBox="1"/>
          <p:nvPr>
            <p:ph idx="2" type="body"/>
          </p:nvPr>
        </p:nvSpPr>
        <p:spPr>
          <a:xfrm>
            <a:off x="5825150" y="501275"/>
            <a:ext cx="996300" cy="178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1pPr>
            <a:lvl2pPr indent="-342900" lvl="1" marL="914400" rtl="0" algn="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>
                <a:solidFill>
                  <a:schemeClr val="lt1"/>
                </a:solidFill>
              </a:defRPr>
            </a:lvl2pPr>
            <a:lvl3pPr indent="-342900" lvl="2" marL="1371600" rtl="0" algn="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>
                <a:solidFill>
                  <a:schemeClr val="lt1"/>
                </a:solidFill>
              </a:defRPr>
            </a:lvl4pPr>
            <a:lvl5pPr indent="-342900" lvl="4" marL="2286000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>
                <a:solidFill>
                  <a:schemeClr val="lt1"/>
                </a:solidFill>
              </a:defRPr>
            </a:lvl5pPr>
            <a:lvl6pPr indent="-342900" lvl="5" marL="2743200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indent="-342900" lvl="6" marL="3200400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indent="-342900" lvl="7" marL="3657600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indent="-342900" lvl="8" marL="4114800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4"/>
          <p:cNvSpPr txBox="1"/>
          <p:nvPr>
            <p:ph idx="3" type="body"/>
          </p:nvPr>
        </p:nvSpPr>
        <p:spPr>
          <a:xfrm>
            <a:off x="1626825" y="3237775"/>
            <a:ext cx="4397700" cy="50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>
              <a:spcBef>
                <a:spcPts val="64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>
              <a:spcBef>
                <a:spcPts val="56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>
              <a:spcBef>
                <a:spcPts val="48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>
              <a:spcBef>
                <a:spcPts val="400"/>
              </a:spcBef>
              <a:spcAft>
                <a:spcPts val="0"/>
              </a:spcAft>
              <a:buSzPts val="1800"/>
              <a:buChar char="»"/>
              <a:defRPr/>
            </a:lvl5pPr>
            <a:lvl6pPr indent="-342900" lvl="5" marL="274320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type="title"/>
          </p:nvPr>
        </p:nvSpPr>
        <p:spPr>
          <a:xfrm>
            <a:off x="1008525" y="1718738"/>
            <a:ext cx="5634300" cy="79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49" name="Google Shape;49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0" name="Google Shape;5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/>
          <p:nvPr>
            <p:ph type="title"/>
          </p:nvPr>
        </p:nvSpPr>
        <p:spPr>
          <a:xfrm>
            <a:off x="-257025" y="2270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2" name="Google Shape;6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 txBox="1"/>
          <p:nvPr>
            <p:ph type="title"/>
          </p:nvPr>
        </p:nvSpPr>
        <p:spPr>
          <a:xfrm>
            <a:off x="-257025" y="2270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8" name="Google Shape;68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9" name="Google Shape;69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"/>
          <p:cNvSpPr txBox="1"/>
          <p:nvPr>
            <p:ph type="title"/>
          </p:nvPr>
        </p:nvSpPr>
        <p:spPr>
          <a:xfrm>
            <a:off x="-257025" y="2270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5" name="Google Shape;75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6" name="Google Shape;76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8" name="Google Shape;7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 txBox="1"/>
          <p:nvPr>
            <p:ph type="title"/>
          </p:nvPr>
        </p:nvSpPr>
        <p:spPr>
          <a:xfrm>
            <a:off x="-257025" y="2270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/>
        </p:txBody>
      </p:sp>
      <p:sp>
        <p:nvSpPr>
          <p:cNvPr id="83" name="Google Shape;8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9F5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-257025" y="2270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Staatliches"/>
              <a:buNone/>
              <a:defRPr i="0" sz="7500" u="none" cap="none" strike="noStrike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500"/>
              <a:buFont typeface="Staatliches"/>
              <a:buNone/>
              <a:defRPr sz="75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7500"/>
              <a:buFont typeface="Staatliches"/>
              <a:buNone/>
              <a:defRPr sz="75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7500"/>
              <a:buFont typeface="Staatliches"/>
              <a:buNone/>
              <a:defRPr sz="75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7500"/>
              <a:buFont typeface="Staatliches"/>
              <a:buNone/>
              <a:defRPr sz="75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7500"/>
              <a:buFont typeface="Staatliches"/>
              <a:buNone/>
              <a:defRPr sz="75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7500"/>
              <a:buFont typeface="Staatliches"/>
              <a:buNone/>
              <a:defRPr sz="75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7500"/>
              <a:buFont typeface="Staatliches"/>
              <a:buNone/>
              <a:defRPr sz="75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7500"/>
              <a:buFont typeface="Staatliches"/>
              <a:buNone/>
              <a:defRPr sz="75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342900" lvl="1" marL="9144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–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342900" lvl="2" marL="13716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342900" lvl="3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–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342900" lvl="4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»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342900" lvl="5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342900" lvl="6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342900" lvl="7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342900" lvl="8" marL="4114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1.png"/><Relationship Id="rId4" Type="http://schemas.openxmlformats.org/officeDocument/2006/relationships/image" Target="../media/image3.png"/><Relationship Id="rId9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2.png"/><Relationship Id="rId7" Type="http://schemas.openxmlformats.org/officeDocument/2006/relationships/image" Target="../media/image11.png"/><Relationship Id="rId8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3.png"/><Relationship Id="rId10" Type="http://schemas.openxmlformats.org/officeDocument/2006/relationships/image" Target="../media/image15.png"/><Relationship Id="rId13" Type="http://schemas.openxmlformats.org/officeDocument/2006/relationships/image" Target="../media/image6.png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5" Type="http://schemas.openxmlformats.org/officeDocument/2006/relationships/image" Target="../media/image4.png"/><Relationship Id="rId14" Type="http://schemas.openxmlformats.org/officeDocument/2006/relationships/image" Target="../media/image2.png"/><Relationship Id="rId5" Type="http://schemas.openxmlformats.org/officeDocument/2006/relationships/image" Target="../media/image14.png"/><Relationship Id="rId6" Type="http://schemas.openxmlformats.org/officeDocument/2006/relationships/image" Target="../media/image26.pn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15.png"/><Relationship Id="rId7" Type="http://schemas.openxmlformats.org/officeDocument/2006/relationships/image" Target="../media/image13.png"/><Relationship Id="rId8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/>
          <p:nvPr/>
        </p:nvSpPr>
        <p:spPr>
          <a:xfrm>
            <a:off x="1581196" y="4198503"/>
            <a:ext cx="4397609" cy="4397609"/>
          </a:xfrm>
          <a:custGeom>
            <a:rect b="b" l="l" r="r" t="t"/>
            <a:pathLst>
              <a:path extrusionOk="0" h="4397609" w="4397609">
                <a:moveTo>
                  <a:pt x="0" y="0"/>
                </a:moveTo>
                <a:lnTo>
                  <a:pt x="4397608" y="0"/>
                </a:lnTo>
                <a:lnTo>
                  <a:pt x="4397608" y="4397609"/>
                </a:lnTo>
                <a:lnTo>
                  <a:pt x="0" y="43976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7" name="Google Shape;117;p15"/>
          <p:cNvGrpSpPr/>
          <p:nvPr/>
        </p:nvGrpSpPr>
        <p:grpSpPr>
          <a:xfrm>
            <a:off x="678670" y="1499573"/>
            <a:ext cx="6142360" cy="1300441"/>
            <a:chOff x="0" y="0"/>
            <a:chExt cx="2201283" cy="466049"/>
          </a:xfrm>
        </p:grpSpPr>
        <p:sp>
          <p:nvSpPr>
            <p:cNvPr id="118" name="Google Shape;118;p15"/>
            <p:cNvSpPr/>
            <p:nvPr/>
          </p:nvSpPr>
          <p:spPr>
            <a:xfrm>
              <a:off x="0" y="0"/>
              <a:ext cx="2201283" cy="466049"/>
            </a:xfrm>
            <a:custGeom>
              <a:rect b="b" l="l" r="r" t="t"/>
              <a:pathLst>
                <a:path extrusionOk="0" h="466049" w="2201283">
                  <a:moveTo>
                    <a:pt x="46635" y="0"/>
                  </a:moveTo>
                  <a:lnTo>
                    <a:pt x="2154648" y="0"/>
                  </a:lnTo>
                  <a:cubicBezTo>
                    <a:pt x="2180404" y="0"/>
                    <a:pt x="2201283" y="20879"/>
                    <a:pt x="2201283" y="46635"/>
                  </a:cubicBezTo>
                  <a:lnTo>
                    <a:pt x="2201283" y="419414"/>
                  </a:lnTo>
                  <a:cubicBezTo>
                    <a:pt x="2201283" y="445170"/>
                    <a:pt x="2180404" y="466049"/>
                    <a:pt x="2154648" y="466049"/>
                  </a:cubicBezTo>
                  <a:lnTo>
                    <a:pt x="46635" y="466049"/>
                  </a:lnTo>
                  <a:cubicBezTo>
                    <a:pt x="20879" y="466049"/>
                    <a:pt x="0" y="445170"/>
                    <a:pt x="0" y="419414"/>
                  </a:cubicBezTo>
                  <a:lnTo>
                    <a:pt x="0" y="46635"/>
                  </a:lnTo>
                  <a:cubicBezTo>
                    <a:pt x="0" y="20879"/>
                    <a:pt x="20879" y="0"/>
                    <a:pt x="46635" y="0"/>
                  </a:cubicBezTo>
                  <a:close/>
                </a:path>
              </a:pathLst>
            </a:custGeom>
            <a:solidFill>
              <a:srgbClr val="AFD2D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5"/>
            <p:cNvSpPr txBox="1"/>
            <p:nvPr/>
          </p:nvSpPr>
          <p:spPr>
            <a:xfrm>
              <a:off x="0" y="28575"/>
              <a:ext cx="2201283" cy="4374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1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5"/>
          <p:cNvGrpSpPr/>
          <p:nvPr/>
        </p:nvGrpSpPr>
        <p:grpSpPr>
          <a:xfrm>
            <a:off x="0" y="9558000"/>
            <a:ext cx="7560000" cy="1134000"/>
            <a:chOff x="0" y="0"/>
            <a:chExt cx="2709333" cy="406400"/>
          </a:xfrm>
        </p:grpSpPr>
        <p:sp>
          <p:nvSpPr>
            <p:cNvPr id="121" name="Google Shape;121;p15"/>
            <p:cNvSpPr/>
            <p:nvPr/>
          </p:nvSpPr>
          <p:spPr>
            <a:xfrm>
              <a:off x="0" y="0"/>
              <a:ext cx="2709333" cy="406400"/>
            </a:xfrm>
            <a:custGeom>
              <a:rect b="b" l="l" r="r" t="t"/>
              <a:pathLst>
                <a:path extrusionOk="0" h="4064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ED7843"/>
            </a:solidFill>
            <a:ln>
              <a:noFill/>
            </a:ln>
          </p:spPr>
        </p:sp>
        <p:sp>
          <p:nvSpPr>
            <p:cNvPr id="122" name="Google Shape;122;p15"/>
            <p:cNvSpPr txBox="1"/>
            <p:nvPr/>
          </p:nvSpPr>
          <p:spPr>
            <a:xfrm>
              <a:off x="0" y="28575"/>
              <a:ext cx="2709333" cy="3778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1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3" name="Google Shape;123;p15"/>
          <p:cNvSpPr/>
          <p:nvPr/>
        </p:nvSpPr>
        <p:spPr>
          <a:xfrm>
            <a:off x="4759154" y="7278485"/>
            <a:ext cx="3291472" cy="3918419"/>
          </a:xfrm>
          <a:custGeom>
            <a:rect b="b" l="l" r="r" t="t"/>
            <a:pathLst>
              <a:path extrusionOk="0" h="3918419" w="3291472">
                <a:moveTo>
                  <a:pt x="0" y="0"/>
                </a:moveTo>
                <a:lnTo>
                  <a:pt x="3291472" y="0"/>
                </a:lnTo>
                <a:lnTo>
                  <a:pt x="3291472" y="3918419"/>
                </a:lnTo>
                <a:lnTo>
                  <a:pt x="0" y="39184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24" name="Google Shape;124;p15"/>
          <p:cNvGrpSpPr/>
          <p:nvPr/>
        </p:nvGrpSpPr>
        <p:grpSpPr>
          <a:xfrm>
            <a:off x="0" y="0"/>
            <a:ext cx="7560000" cy="994436"/>
            <a:chOff x="0" y="0"/>
            <a:chExt cx="2709333" cy="356383"/>
          </a:xfrm>
        </p:grpSpPr>
        <p:sp>
          <p:nvSpPr>
            <p:cNvPr id="125" name="Google Shape;125;p15"/>
            <p:cNvSpPr/>
            <p:nvPr/>
          </p:nvSpPr>
          <p:spPr>
            <a:xfrm>
              <a:off x="0" y="0"/>
              <a:ext cx="2709333" cy="356383"/>
            </a:xfrm>
            <a:custGeom>
              <a:rect b="b" l="l" r="r" t="t"/>
              <a:pathLst>
                <a:path extrusionOk="0" h="356383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56383"/>
                  </a:lnTo>
                  <a:lnTo>
                    <a:pt x="0" y="356383"/>
                  </a:lnTo>
                  <a:close/>
                </a:path>
              </a:pathLst>
            </a:custGeom>
            <a:solidFill>
              <a:srgbClr val="ED7843"/>
            </a:solidFill>
            <a:ln>
              <a:noFill/>
            </a:ln>
          </p:spPr>
        </p:sp>
        <p:sp>
          <p:nvSpPr>
            <p:cNvPr id="126" name="Google Shape;126;p15"/>
            <p:cNvSpPr txBox="1"/>
            <p:nvPr/>
          </p:nvSpPr>
          <p:spPr>
            <a:xfrm>
              <a:off x="0" y="28575"/>
              <a:ext cx="2709333" cy="3278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1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7" name="Google Shape;127;p15"/>
          <p:cNvCxnSpPr/>
          <p:nvPr/>
        </p:nvCxnSpPr>
        <p:spPr>
          <a:xfrm>
            <a:off x="661640" y="746475"/>
            <a:ext cx="6168602" cy="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8" name="Google Shape;128;p15"/>
          <p:cNvSpPr/>
          <p:nvPr/>
        </p:nvSpPr>
        <p:spPr>
          <a:xfrm>
            <a:off x="293288" y="3861502"/>
            <a:ext cx="1369804" cy="941429"/>
          </a:xfrm>
          <a:custGeom>
            <a:rect b="b" l="l" r="r" t="t"/>
            <a:pathLst>
              <a:path extrusionOk="0" h="941429" w="1369804">
                <a:moveTo>
                  <a:pt x="0" y="0"/>
                </a:moveTo>
                <a:lnTo>
                  <a:pt x="1369804" y="0"/>
                </a:lnTo>
                <a:lnTo>
                  <a:pt x="1369804" y="941429"/>
                </a:lnTo>
                <a:lnTo>
                  <a:pt x="0" y="94142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15"/>
          <p:cNvSpPr/>
          <p:nvPr/>
        </p:nvSpPr>
        <p:spPr>
          <a:xfrm>
            <a:off x="275876" y="9029167"/>
            <a:ext cx="1804515" cy="1095833"/>
          </a:xfrm>
          <a:custGeom>
            <a:rect b="b" l="l" r="r" t="t"/>
            <a:pathLst>
              <a:path extrusionOk="0" h="1095833" w="1804515">
                <a:moveTo>
                  <a:pt x="0" y="0"/>
                </a:moveTo>
                <a:lnTo>
                  <a:pt x="1804515" y="0"/>
                </a:lnTo>
                <a:lnTo>
                  <a:pt x="1804515" y="1095833"/>
                </a:lnTo>
                <a:lnTo>
                  <a:pt x="0" y="10958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0" name="Google Shape;130;p15"/>
          <p:cNvSpPr/>
          <p:nvPr/>
        </p:nvSpPr>
        <p:spPr>
          <a:xfrm rot="-6761133">
            <a:off x="2517452" y="9688916"/>
            <a:ext cx="497928" cy="872167"/>
          </a:xfrm>
          <a:custGeom>
            <a:rect b="b" l="l" r="r" t="t"/>
            <a:pathLst>
              <a:path extrusionOk="0" h="872167" w="497928">
                <a:moveTo>
                  <a:pt x="0" y="0"/>
                </a:moveTo>
                <a:lnTo>
                  <a:pt x="497928" y="0"/>
                </a:lnTo>
                <a:lnTo>
                  <a:pt x="497928" y="872168"/>
                </a:lnTo>
                <a:lnTo>
                  <a:pt x="0" y="8721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1" name="Google Shape;131;p15"/>
          <p:cNvSpPr/>
          <p:nvPr/>
        </p:nvSpPr>
        <p:spPr>
          <a:xfrm rot="-9118587">
            <a:off x="3264889" y="9793137"/>
            <a:ext cx="169247" cy="732961"/>
          </a:xfrm>
          <a:custGeom>
            <a:rect b="b" l="l" r="r" t="t"/>
            <a:pathLst>
              <a:path extrusionOk="0" h="732961" w="169247">
                <a:moveTo>
                  <a:pt x="0" y="0"/>
                </a:moveTo>
                <a:lnTo>
                  <a:pt x="169247" y="0"/>
                </a:lnTo>
                <a:lnTo>
                  <a:pt x="169247" y="732961"/>
                </a:lnTo>
                <a:lnTo>
                  <a:pt x="0" y="73296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15"/>
          <p:cNvSpPr/>
          <p:nvPr/>
        </p:nvSpPr>
        <p:spPr>
          <a:xfrm rot="3459869">
            <a:off x="6388593" y="3725726"/>
            <a:ext cx="1649985" cy="2541994"/>
          </a:xfrm>
          <a:custGeom>
            <a:rect b="b" l="l" r="r" t="t"/>
            <a:pathLst>
              <a:path extrusionOk="0" h="2541994" w="1649985">
                <a:moveTo>
                  <a:pt x="0" y="0"/>
                </a:moveTo>
                <a:lnTo>
                  <a:pt x="1649985" y="0"/>
                </a:lnTo>
                <a:lnTo>
                  <a:pt x="1649985" y="2541994"/>
                </a:lnTo>
                <a:lnTo>
                  <a:pt x="0" y="25419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3" name="Google Shape;133;p15"/>
          <p:cNvSpPr txBox="1"/>
          <p:nvPr/>
        </p:nvSpPr>
        <p:spPr>
          <a:xfrm>
            <a:off x="1661296" y="3249974"/>
            <a:ext cx="42339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Nunito Sans"/>
                <a:ea typeface="Nunito Sans"/>
                <a:cs typeface="Nunito Sans"/>
                <a:sym typeface="Nunito Sans"/>
              </a:rPr>
              <a:t>Can you help a student to find her books for an exam?</a:t>
            </a:r>
            <a:endParaRPr/>
          </a:p>
        </p:txBody>
      </p:sp>
      <p:sp>
        <p:nvSpPr>
          <p:cNvPr id="134" name="Google Shape;134;p15"/>
          <p:cNvSpPr txBox="1"/>
          <p:nvPr/>
        </p:nvSpPr>
        <p:spPr>
          <a:xfrm>
            <a:off x="712728" y="1540268"/>
            <a:ext cx="6168600" cy="11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503" u="none" cap="none" strike="noStrike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rPr>
              <a:t>THE</a:t>
            </a:r>
            <a:r>
              <a:rPr b="0" i="0" lang="en-US" sz="7503" u="none" cap="none" strike="noStrike">
                <a:solidFill>
                  <a:srgbClr val="FAF9F5"/>
                </a:solidFill>
                <a:latin typeface="Staatliches"/>
                <a:ea typeface="Staatliches"/>
                <a:cs typeface="Staatliches"/>
                <a:sym typeface="Staatliches"/>
              </a:rPr>
              <a:t> </a:t>
            </a:r>
            <a:r>
              <a:rPr b="0" i="0" lang="en-US" sz="7503" u="none" cap="none" strike="noStrike">
                <a:solidFill>
                  <a:srgbClr val="2D3456"/>
                </a:solidFill>
                <a:latin typeface="Staatliches"/>
                <a:ea typeface="Staatliches"/>
                <a:cs typeface="Staatliches"/>
                <a:sym typeface="Staatliches"/>
              </a:rPr>
              <a:t>MAZE</a:t>
            </a:r>
            <a:r>
              <a:rPr b="0" i="0" lang="en-US" sz="7503" u="none" cap="none" strike="noStrike">
                <a:solidFill>
                  <a:srgbClr val="FAF9F5"/>
                </a:solidFill>
                <a:latin typeface="Staatliches"/>
                <a:ea typeface="Staatliches"/>
                <a:cs typeface="Staatliches"/>
                <a:sym typeface="Staatliches"/>
              </a:rPr>
              <a:t> </a:t>
            </a:r>
            <a:r>
              <a:rPr b="0" i="0" lang="en-US" sz="7503" u="none" cap="none" strike="noStrike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rPr>
              <a:t>GAME</a:t>
            </a:r>
            <a:endParaRPr/>
          </a:p>
        </p:txBody>
      </p:sp>
      <p:sp>
        <p:nvSpPr>
          <p:cNvPr id="135" name="Google Shape;135;p15"/>
          <p:cNvSpPr txBox="1"/>
          <p:nvPr/>
        </p:nvSpPr>
        <p:spPr>
          <a:xfrm>
            <a:off x="661640" y="487649"/>
            <a:ext cx="539234" cy="1921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Name:</a:t>
            </a:r>
            <a:endParaRPr/>
          </a:p>
        </p:txBody>
      </p:sp>
      <p:sp>
        <p:nvSpPr>
          <p:cNvPr id="136" name="Google Shape;136;p15"/>
          <p:cNvSpPr txBox="1"/>
          <p:nvPr/>
        </p:nvSpPr>
        <p:spPr>
          <a:xfrm>
            <a:off x="5459603" y="487649"/>
            <a:ext cx="446842" cy="1921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Date: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D7843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16"/>
          <p:cNvGrpSpPr/>
          <p:nvPr/>
        </p:nvGrpSpPr>
        <p:grpSpPr>
          <a:xfrm>
            <a:off x="865477" y="879419"/>
            <a:ext cx="5775029" cy="8933163"/>
            <a:chOff x="0" y="0"/>
            <a:chExt cx="2069640" cy="3201444"/>
          </a:xfrm>
        </p:grpSpPr>
        <p:sp>
          <p:nvSpPr>
            <p:cNvPr id="142" name="Google Shape;142;p16"/>
            <p:cNvSpPr/>
            <p:nvPr/>
          </p:nvSpPr>
          <p:spPr>
            <a:xfrm>
              <a:off x="0" y="0"/>
              <a:ext cx="2069640" cy="3201444"/>
            </a:xfrm>
            <a:custGeom>
              <a:rect b="b" l="l" r="r" t="t"/>
              <a:pathLst>
                <a:path extrusionOk="0" h="3201444" w="2069640">
                  <a:moveTo>
                    <a:pt x="0" y="0"/>
                  </a:moveTo>
                  <a:lnTo>
                    <a:pt x="2069640" y="0"/>
                  </a:lnTo>
                  <a:lnTo>
                    <a:pt x="2069640" y="3201444"/>
                  </a:lnTo>
                  <a:lnTo>
                    <a:pt x="0" y="32014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43" name="Google Shape;143;p16"/>
            <p:cNvSpPr txBox="1"/>
            <p:nvPr/>
          </p:nvSpPr>
          <p:spPr>
            <a:xfrm>
              <a:off x="0" y="28575"/>
              <a:ext cx="2069640" cy="31728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1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4" name="Google Shape;144;p16"/>
          <p:cNvGrpSpPr/>
          <p:nvPr/>
        </p:nvGrpSpPr>
        <p:grpSpPr>
          <a:xfrm>
            <a:off x="2786114" y="3453424"/>
            <a:ext cx="1959943" cy="387777"/>
            <a:chOff x="0" y="-57150"/>
            <a:chExt cx="1150437" cy="227616"/>
          </a:xfrm>
        </p:grpSpPr>
        <p:sp>
          <p:nvSpPr>
            <p:cNvPr id="145" name="Google Shape;145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601" y="0"/>
                  </a:moveTo>
                  <a:lnTo>
                    <a:pt x="1118837" y="0"/>
                  </a:lnTo>
                  <a:cubicBezTo>
                    <a:pt x="1127218" y="0"/>
                    <a:pt x="1135255" y="3329"/>
                    <a:pt x="1141182" y="9256"/>
                  </a:cubicBezTo>
                  <a:cubicBezTo>
                    <a:pt x="1147108" y="15182"/>
                    <a:pt x="1150437" y="23220"/>
                    <a:pt x="1150437" y="31601"/>
                  </a:cubicBezTo>
                  <a:lnTo>
                    <a:pt x="1150437" y="138865"/>
                  </a:lnTo>
                  <a:cubicBezTo>
                    <a:pt x="1150437" y="147246"/>
                    <a:pt x="1147108" y="155284"/>
                    <a:pt x="1141182" y="161210"/>
                  </a:cubicBezTo>
                  <a:cubicBezTo>
                    <a:pt x="1135255" y="167136"/>
                    <a:pt x="1127218" y="170466"/>
                    <a:pt x="1118837" y="170466"/>
                  </a:cubicBezTo>
                  <a:lnTo>
                    <a:pt x="31601" y="170466"/>
                  </a:lnTo>
                  <a:cubicBezTo>
                    <a:pt x="14148" y="170466"/>
                    <a:pt x="0" y="156318"/>
                    <a:pt x="0" y="138865"/>
                  </a:cubicBezTo>
                  <a:lnTo>
                    <a:pt x="0" y="31601"/>
                  </a:lnTo>
                  <a:cubicBezTo>
                    <a:pt x="0" y="23220"/>
                    <a:pt x="3329" y="15182"/>
                    <a:pt x="9256" y="9256"/>
                  </a:cubicBezTo>
                  <a:cubicBezTo>
                    <a:pt x="15182" y="3329"/>
                    <a:pt x="23220" y="0"/>
                    <a:pt x="3160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6"/>
            <p:cNvSpPr txBox="1"/>
            <p:nvPr/>
          </p:nvSpPr>
          <p:spPr>
            <a:xfrm>
              <a:off x="0" y="-57150"/>
              <a:ext cx="1150437" cy="22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21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16"/>
          <p:cNvGrpSpPr/>
          <p:nvPr/>
        </p:nvGrpSpPr>
        <p:grpSpPr>
          <a:xfrm>
            <a:off x="2759105" y="7525912"/>
            <a:ext cx="1959943" cy="322868"/>
            <a:chOff x="0" y="-19050"/>
            <a:chExt cx="1150437" cy="189516"/>
          </a:xfrm>
        </p:grpSpPr>
        <p:sp>
          <p:nvSpPr>
            <p:cNvPr id="148" name="Google Shape;148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601" y="0"/>
                  </a:moveTo>
                  <a:lnTo>
                    <a:pt x="1118837" y="0"/>
                  </a:lnTo>
                  <a:cubicBezTo>
                    <a:pt x="1127218" y="0"/>
                    <a:pt x="1135255" y="3329"/>
                    <a:pt x="1141182" y="9256"/>
                  </a:cubicBezTo>
                  <a:cubicBezTo>
                    <a:pt x="1147108" y="15182"/>
                    <a:pt x="1150437" y="23220"/>
                    <a:pt x="1150437" y="31601"/>
                  </a:cubicBezTo>
                  <a:lnTo>
                    <a:pt x="1150437" y="138865"/>
                  </a:lnTo>
                  <a:cubicBezTo>
                    <a:pt x="1150437" y="147246"/>
                    <a:pt x="1147108" y="155284"/>
                    <a:pt x="1141182" y="161210"/>
                  </a:cubicBezTo>
                  <a:cubicBezTo>
                    <a:pt x="1135255" y="167136"/>
                    <a:pt x="1127218" y="170466"/>
                    <a:pt x="1118837" y="170466"/>
                  </a:cubicBezTo>
                  <a:lnTo>
                    <a:pt x="31601" y="170466"/>
                  </a:lnTo>
                  <a:cubicBezTo>
                    <a:pt x="14148" y="170466"/>
                    <a:pt x="0" y="156318"/>
                    <a:pt x="0" y="138865"/>
                  </a:cubicBezTo>
                  <a:lnTo>
                    <a:pt x="0" y="31601"/>
                  </a:lnTo>
                  <a:cubicBezTo>
                    <a:pt x="0" y="23220"/>
                    <a:pt x="3329" y="15182"/>
                    <a:pt x="9256" y="9256"/>
                  </a:cubicBezTo>
                  <a:cubicBezTo>
                    <a:pt x="15182" y="3329"/>
                    <a:pt x="23220" y="0"/>
                    <a:pt x="3160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16"/>
          <p:cNvGrpSpPr/>
          <p:nvPr/>
        </p:nvGrpSpPr>
        <p:grpSpPr>
          <a:xfrm>
            <a:off x="2790631" y="6314790"/>
            <a:ext cx="1959943" cy="322868"/>
            <a:chOff x="0" y="-19050"/>
            <a:chExt cx="1150437" cy="189516"/>
          </a:xfrm>
        </p:grpSpPr>
        <p:sp>
          <p:nvSpPr>
            <p:cNvPr id="151" name="Google Shape;151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601" y="0"/>
                  </a:moveTo>
                  <a:lnTo>
                    <a:pt x="1118837" y="0"/>
                  </a:lnTo>
                  <a:cubicBezTo>
                    <a:pt x="1127218" y="0"/>
                    <a:pt x="1135255" y="3329"/>
                    <a:pt x="1141182" y="9256"/>
                  </a:cubicBezTo>
                  <a:cubicBezTo>
                    <a:pt x="1147108" y="15182"/>
                    <a:pt x="1150437" y="23220"/>
                    <a:pt x="1150437" y="31601"/>
                  </a:cubicBezTo>
                  <a:lnTo>
                    <a:pt x="1150437" y="138865"/>
                  </a:lnTo>
                  <a:cubicBezTo>
                    <a:pt x="1150437" y="147246"/>
                    <a:pt x="1147108" y="155284"/>
                    <a:pt x="1141182" y="161210"/>
                  </a:cubicBezTo>
                  <a:cubicBezTo>
                    <a:pt x="1135255" y="167136"/>
                    <a:pt x="1127218" y="170466"/>
                    <a:pt x="1118837" y="170466"/>
                  </a:cubicBezTo>
                  <a:lnTo>
                    <a:pt x="31601" y="170466"/>
                  </a:lnTo>
                  <a:cubicBezTo>
                    <a:pt x="14148" y="170466"/>
                    <a:pt x="0" y="156318"/>
                    <a:pt x="0" y="138865"/>
                  </a:cubicBezTo>
                  <a:lnTo>
                    <a:pt x="0" y="31601"/>
                  </a:lnTo>
                  <a:cubicBezTo>
                    <a:pt x="0" y="23220"/>
                    <a:pt x="3329" y="15182"/>
                    <a:pt x="9256" y="9256"/>
                  </a:cubicBezTo>
                  <a:cubicBezTo>
                    <a:pt x="15182" y="3329"/>
                    <a:pt x="23220" y="0"/>
                    <a:pt x="3160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6"/>
          <p:cNvGrpSpPr/>
          <p:nvPr/>
        </p:nvGrpSpPr>
        <p:grpSpPr>
          <a:xfrm>
            <a:off x="2510486" y="6852693"/>
            <a:ext cx="338410" cy="346341"/>
            <a:chOff x="0" y="-19050"/>
            <a:chExt cx="812800" cy="831850"/>
          </a:xfrm>
        </p:grpSpPr>
        <p:sp>
          <p:nvSpPr>
            <p:cNvPr id="154" name="Google Shape;15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F1A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6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" name="Google Shape;156;p16"/>
          <p:cNvGrpSpPr/>
          <p:nvPr/>
        </p:nvGrpSpPr>
        <p:grpSpPr>
          <a:xfrm>
            <a:off x="2929374" y="6852693"/>
            <a:ext cx="338410" cy="346341"/>
            <a:chOff x="0" y="-19050"/>
            <a:chExt cx="812800" cy="831850"/>
          </a:xfrm>
        </p:grpSpPr>
        <p:sp>
          <p:nvSpPr>
            <p:cNvPr id="157" name="Google Shape;157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AFD2D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6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159;p16"/>
          <p:cNvGrpSpPr/>
          <p:nvPr/>
        </p:nvGrpSpPr>
        <p:grpSpPr>
          <a:xfrm>
            <a:off x="3348262" y="6852693"/>
            <a:ext cx="338410" cy="346341"/>
            <a:chOff x="0" y="-19050"/>
            <a:chExt cx="812800" cy="831850"/>
          </a:xfrm>
        </p:grpSpPr>
        <p:sp>
          <p:nvSpPr>
            <p:cNvPr id="160" name="Google Shape;160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FCA8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6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2" name="Google Shape;162;p16"/>
          <p:cNvGrpSpPr/>
          <p:nvPr/>
        </p:nvGrpSpPr>
        <p:grpSpPr>
          <a:xfrm>
            <a:off x="3767150" y="6852693"/>
            <a:ext cx="338410" cy="346341"/>
            <a:chOff x="0" y="-19050"/>
            <a:chExt cx="812800" cy="831850"/>
          </a:xfrm>
        </p:grpSpPr>
        <p:sp>
          <p:nvSpPr>
            <p:cNvPr id="163" name="Google Shape;16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B5B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6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Google Shape;165;p16"/>
          <p:cNvSpPr/>
          <p:nvPr/>
        </p:nvSpPr>
        <p:spPr>
          <a:xfrm rot="-2363124">
            <a:off x="-198618" y="3416821"/>
            <a:ext cx="1204383" cy="3295577"/>
          </a:xfrm>
          <a:custGeom>
            <a:rect b="b" l="l" r="r" t="t"/>
            <a:pathLst>
              <a:path extrusionOk="0" h="3295577" w="1204383">
                <a:moveTo>
                  <a:pt x="0" y="0"/>
                </a:moveTo>
                <a:lnTo>
                  <a:pt x="1204384" y="0"/>
                </a:lnTo>
                <a:lnTo>
                  <a:pt x="1204384" y="3295577"/>
                </a:lnTo>
                <a:lnTo>
                  <a:pt x="0" y="32955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6" name="Google Shape;166;p16"/>
          <p:cNvSpPr/>
          <p:nvPr/>
        </p:nvSpPr>
        <p:spPr>
          <a:xfrm rot="1766144">
            <a:off x="6226677" y="-131816"/>
            <a:ext cx="1154646" cy="2022470"/>
          </a:xfrm>
          <a:custGeom>
            <a:rect b="b" l="l" r="r" t="t"/>
            <a:pathLst>
              <a:path extrusionOk="0" h="2022470" w="1154646">
                <a:moveTo>
                  <a:pt x="0" y="0"/>
                </a:moveTo>
                <a:lnTo>
                  <a:pt x="1154646" y="0"/>
                </a:lnTo>
                <a:lnTo>
                  <a:pt x="1154646" y="2022469"/>
                </a:lnTo>
                <a:lnTo>
                  <a:pt x="0" y="20224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7" name="Google Shape;167;p16"/>
          <p:cNvSpPr/>
          <p:nvPr/>
        </p:nvSpPr>
        <p:spPr>
          <a:xfrm>
            <a:off x="5985016" y="7851150"/>
            <a:ext cx="1818747" cy="2924886"/>
          </a:xfrm>
          <a:custGeom>
            <a:rect b="b" l="l" r="r" t="t"/>
            <a:pathLst>
              <a:path extrusionOk="0" h="2924886" w="1818747">
                <a:moveTo>
                  <a:pt x="0" y="0"/>
                </a:moveTo>
                <a:lnTo>
                  <a:pt x="1818747" y="0"/>
                </a:lnTo>
                <a:lnTo>
                  <a:pt x="1818747" y="2924886"/>
                </a:lnTo>
                <a:lnTo>
                  <a:pt x="0" y="29248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p16"/>
          <p:cNvSpPr txBox="1"/>
          <p:nvPr/>
        </p:nvSpPr>
        <p:spPr>
          <a:xfrm>
            <a:off x="2226864" y="4283152"/>
            <a:ext cx="3228600" cy="17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TITLES: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STAATLICHES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231F20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HEADERS: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STAATLICHES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231F20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BODY COPY: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NUNITO SANS</a:t>
            </a:r>
            <a:endParaRPr/>
          </a:p>
        </p:txBody>
      </p:sp>
      <p:sp>
        <p:nvSpPr>
          <p:cNvPr id="169" name="Google Shape;169;p16"/>
          <p:cNvSpPr txBox="1"/>
          <p:nvPr/>
        </p:nvSpPr>
        <p:spPr>
          <a:xfrm>
            <a:off x="2067804" y="2942206"/>
            <a:ext cx="35466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Use these design resources in your Canva Template.</a:t>
            </a:r>
            <a:endParaRPr/>
          </a:p>
        </p:txBody>
      </p:sp>
      <p:sp>
        <p:nvSpPr>
          <p:cNvPr id="170" name="Google Shape;170;p16"/>
          <p:cNvSpPr txBox="1"/>
          <p:nvPr/>
        </p:nvSpPr>
        <p:spPr>
          <a:xfrm>
            <a:off x="865477" y="1661829"/>
            <a:ext cx="5775029" cy="12803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503" u="none" cap="none" strike="noStrike">
                <a:solidFill>
                  <a:srgbClr val="2D3456"/>
                </a:solidFill>
                <a:latin typeface="Staatliches"/>
                <a:ea typeface="Staatliches"/>
                <a:cs typeface="Staatliches"/>
                <a:sym typeface="Staatliches"/>
              </a:rPr>
              <a:t>RESOURCE PAGE</a:t>
            </a:r>
            <a:endParaRPr/>
          </a:p>
        </p:txBody>
      </p:sp>
      <p:sp>
        <p:nvSpPr>
          <p:cNvPr id="171" name="Google Shape;171;p16"/>
          <p:cNvSpPr txBox="1"/>
          <p:nvPr/>
        </p:nvSpPr>
        <p:spPr>
          <a:xfrm>
            <a:off x="1466205" y="3955501"/>
            <a:ext cx="4749900" cy="2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This template uses the following free fonts:</a:t>
            </a:r>
            <a:endParaRPr/>
          </a:p>
        </p:txBody>
      </p:sp>
      <p:sp>
        <p:nvSpPr>
          <p:cNvPr id="172" name="Google Shape;172;p16"/>
          <p:cNvSpPr txBox="1"/>
          <p:nvPr/>
        </p:nvSpPr>
        <p:spPr>
          <a:xfrm>
            <a:off x="1603020" y="6032221"/>
            <a:ext cx="4476300" cy="2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You can find these fonts online too.</a:t>
            </a:r>
            <a:endParaRPr/>
          </a:p>
        </p:txBody>
      </p:sp>
      <p:sp>
        <p:nvSpPr>
          <p:cNvPr id="173" name="Google Shape;173;p16"/>
          <p:cNvSpPr txBox="1"/>
          <p:nvPr/>
        </p:nvSpPr>
        <p:spPr>
          <a:xfrm>
            <a:off x="2405677" y="7259676"/>
            <a:ext cx="548028" cy="757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3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#2D3456</a:t>
            </a:r>
            <a:endParaRPr/>
          </a:p>
        </p:txBody>
      </p:sp>
      <p:sp>
        <p:nvSpPr>
          <p:cNvPr id="174" name="Google Shape;174;p16"/>
          <p:cNvSpPr txBox="1"/>
          <p:nvPr/>
        </p:nvSpPr>
        <p:spPr>
          <a:xfrm>
            <a:off x="2824565" y="7259676"/>
            <a:ext cx="548028" cy="757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3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#AFD2D5</a:t>
            </a:r>
            <a:endParaRPr/>
          </a:p>
        </p:txBody>
      </p:sp>
      <p:sp>
        <p:nvSpPr>
          <p:cNvPr id="175" name="Google Shape;175;p16"/>
          <p:cNvSpPr txBox="1"/>
          <p:nvPr/>
        </p:nvSpPr>
        <p:spPr>
          <a:xfrm>
            <a:off x="3243453" y="7259676"/>
            <a:ext cx="548028" cy="757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3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#8FCA88</a:t>
            </a:r>
            <a:endParaRPr/>
          </a:p>
        </p:txBody>
      </p:sp>
      <p:sp>
        <p:nvSpPr>
          <p:cNvPr id="176" name="Google Shape;176;p16"/>
          <p:cNvSpPr txBox="1"/>
          <p:nvPr/>
        </p:nvSpPr>
        <p:spPr>
          <a:xfrm>
            <a:off x="3662341" y="7259676"/>
            <a:ext cx="548028" cy="757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3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#EB5B6C</a:t>
            </a:r>
            <a:endParaRPr/>
          </a:p>
        </p:txBody>
      </p:sp>
      <p:sp>
        <p:nvSpPr>
          <p:cNvPr id="177" name="Google Shape;177;p16"/>
          <p:cNvSpPr txBox="1"/>
          <p:nvPr/>
        </p:nvSpPr>
        <p:spPr>
          <a:xfrm>
            <a:off x="4081228" y="7259676"/>
            <a:ext cx="548028" cy="757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3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#ED7843</a:t>
            </a:r>
            <a:endParaRPr/>
          </a:p>
        </p:txBody>
      </p:sp>
      <p:sp>
        <p:nvSpPr>
          <p:cNvPr id="178" name="Google Shape;178;p16"/>
          <p:cNvSpPr txBox="1"/>
          <p:nvPr/>
        </p:nvSpPr>
        <p:spPr>
          <a:xfrm>
            <a:off x="3059266" y="3611942"/>
            <a:ext cx="1413639" cy="1681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1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Fonts</a:t>
            </a:r>
            <a:endParaRPr/>
          </a:p>
        </p:txBody>
      </p:sp>
      <p:sp>
        <p:nvSpPr>
          <p:cNvPr id="179" name="Google Shape;179;p16"/>
          <p:cNvSpPr txBox="1"/>
          <p:nvPr/>
        </p:nvSpPr>
        <p:spPr>
          <a:xfrm>
            <a:off x="3032257" y="7619521"/>
            <a:ext cx="1413639" cy="1681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1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Design Elements</a:t>
            </a:r>
            <a:endParaRPr/>
          </a:p>
        </p:txBody>
      </p:sp>
      <p:sp>
        <p:nvSpPr>
          <p:cNvPr id="180" name="Google Shape;180;p16"/>
          <p:cNvSpPr txBox="1"/>
          <p:nvPr/>
        </p:nvSpPr>
        <p:spPr>
          <a:xfrm>
            <a:off x="3063783" y="6394373"/>
            <a:ext cx="1413639" cy="1681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1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Colors</a:t>
            </a:r>
            <a:endParaRPr/>
          </a:p>
        </p:txBody>
      </p:sp>
      <p:grpSp>
        <p:nvGrpSpPr>
          <p:cNvPr id="181" name="Google Shape;181;p16"/>
          <p:cNvGrpSpPr/>
          <p:nvPr/>
        </p:nvGrpSpPr>
        <p:grpSpPr>
          <a:xfrm>
            <a:off x="4186037" y="6852693"/>
            <a:ext cx="338410" cy="346341"/>
            <a:chOff x="0" y="-19050"/>
            <a:chExt cx="812800" cy="831850"/>
          </a:xfrm>
        </p:grpSpPr>
        <p:sp>
          <p:nvSpPr>
            <p:cNvPr id="182" name="Google Shape;182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D78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6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4" name="Google Shape;184;p16"/>
          <p:cNvGrpSpPr/>
          <p:nvPr/>
        </p:nvGrpSpPr>
        <p:grpSpPr>
          <a:xfrm>
            <a:off x="4604925" y="6852693"/>
            <a:ext cx="338410" cy="346341"/>
            <a:chOff x="0" y="-19050"/>
            <a:chExt cx="812800" cy="831850"/>
          </a:xfrm>
        </p:grpSpPr>
        <p:sp>
          <p:nvSpPr>
            <p:cNvPr id="185" name="Google Shape;185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7CA8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6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7" name="Google Shape;187;p16"/>
          <p:cNvSpPr txBox="1"/>
          <p:nvPr/>
        </p:nvSpPr>
        <p:spPr>
          <a:xfrm>
            <a:off x="4524447" y="7259676"/>
            <a:ext cx="548028" cy="757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3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#F7CA88</a:t>
            </a:r>
            <a:endParaRPr/>
          </a:p>
        </p:txBody>
      </p:sp>
      <p:sp>
        <p:nvSpPr>
          <p:cNvPr id="188" name="Google Shape;188;p16"/>
          <p:cNvSpPr/>
          <p:nvPr/>
        </p:nvSpPr>
        <p:spPr>
          <a:xfrm rot="5526212">
            <a:off x="5072475" y="7931750"/>
            <a:ext cx="325223" cy="889914"/>
          </a:xfrm>
          <a:custGeom>
            <a:rect b="b" l="l" r="r" t="t"/>
            <a:pathLst>
              <a:path extrusionOk="0" h="889914" w="325223">
                <a:moveTo>
                  <a:pt x="0" y="0"/>
                </a:moveTo>
                <a:lnTo>
                  <a:pt x="325223" y="0"/>
                </a:lnTo>
                <a:lnTo>
                  <a:pt x="325223" y="889913"/>
                </a:lnTo>
                <a:lnTo>
                  <a:pt x="0" y="8899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9" name="Google Shape;189;p16"/>
          <p:cNvSpPr/>
          <p:nvPr/>
        </p:nvSpPr>
        <p:spPr>
          <a:xfrm>
            <a:off x="1708531" y="8622235"/>
            <a:ext cx="568002" cy="913453"/>
          </a:xfrm>
          <a:custGeom>
            <a:rect b="b" l="l" r="r" t="t"/>
            <a:pathLst>
              <a:path extrusionOk="0" h="913453" w="568002">
                <a:moveTo>
                  <a:pt x="0" y="0"/>
                </a:moveTo>
                <a:lnTo>
                  <a:pt x="568002" y="0"/>
                </a:lnTo>
                <a:lnTo>
                  <a:pt x="568002" y="913454"/>
                </a:lnTo>
                <a:lnTo>
                  <a:pt x="0" y="913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0" name="Google Shape;190;p16"/>
          <p:cNvSpPr/>
          <p:nvPr/>
        </p:nvSpPr>
        <p:spPr>
          <a:xfrm rot="1766144">
            <a:off x="2273514" y="8803860"/>
            <a:ext cx="426504" cy="747060"/>
          </a:xfrm>
          <a:custGeom>
            <a:rect b="b" l="l" r="r" t="t"/>
            <a:pathLst>
              <a:path extrusionOk="0" h="747060" w="426504">
                <a:moveTo>
                  <a:pt x="0" y="0"/>
                </a:moveTo>
                <a:lnTo>
                  <a:pt x="426503" y="0"/>
                </a:lnTo>
                <a:lnTo>
                  <a:pt x="426503" y="747060"/>
                </a:lnTo>
                <a:lnTo>
                  <a:pt x="0" y="7470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1" name="Google Shape;191;p16"/>
          <p:cNvSpPr/>
          <p:nvPr/>
        </p:nvSpPr>
        <p:spPr>
          <a:xfrm>
            <a:off x="2808774" y="8747278"/>
            <a:ext cx="1057441" cy="765203"/>
          </a:xfrm>
          <a:custGeom>
            <a:rect b="b" l="l" r="r" t="t"/>
            <a:pathLst>
              <a:path extrusionOk="0" h="765203" w="1057441">
                <a:moveTo>
                  <a:pt x="0" y="0"/>
                </a:moveTo>
                <a:lnTo>
                  <a:pt x="1057440" y="0"/>
                </a:lnTo>
                <a:lnTo>
                  <a:pt x="1057440" y="765203"/>
                </a:lnTo>
                <a:lnTo>
                  <a:pt x="0" y="765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2" name="Google Shape;192;p16"/>
          <p:cNvSpPr/>
          <p:nvPr/>
        </p:nvSpPr>
        <p:spPr>
          <a:xfrm>
            <a:off x="5325438" y="8784272"/>
            <a:ext cx="631555" cy="728209"/>
          </a:xfrm>
          <a:custGeom>
            <a:rect b="b" l="l" r="r" t="t"/>
            <a:pathLst>
              <a:path extrusionOk="0" h="728209" w="631555">
                <a:moveTo>
                  <a:pt x="0" y="0"/>
                </a:moveTo>
                <a:lnTo>
                  <a:pt x="631555" y="0"/>
                </a:lnTo>
                <a:lnTo>
                  <a:pt x="631555" y="728209"/>
                </a:lnTo>
                <a:lnTo>
                  <a:pt x="0" y="7282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3" name="Google Shape;193;p16"/>
          <p:cNvSpPr/>
          <p:nvPr/>
        </p:nvSpPr>
        <p:spPr>
          <a:xfrm rot="-2577110">
            <a:off x="2569668" y="8064802"/>
            <a:ext cx="572779" cy="696966"/>
          </a:xfrm>
          <a:custGeom>
            <a:rect b="b" l="l" r="r" t="t"/>
            <a:pathLst>
              <a:path extrusionOk="0" h="696966" w="572779">
                <a:moveTo>
                  <a:pt x="0" y="0"/>
                </a:moveTo>
                <a:lnTo>
                  <a:pt x="572780" y="0"/>
                </a:lnTo>
                <a:lnTo>
                  <a:pt x="572780" y="696966"/>
                </a:lnTo>
                <a:lnTo>
                  <a:pt x="0" y="6969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4" name="Google Shape;194;p16"/>
          <p:cNvSpPr/>
          <p:nvPr/>
        </p:nvSpPr>
        <p:spPr>
          <a:xfrm rot="10800000">
            <a:off x="2189671" y="8050564"/>
            <a:ext cx="74385" cy="610625"/>
          </a:xfrm>
          <a:custGeom>
            <a:rect b="b" l="l" r="r" t="t"/>
            <a:pathLst>
              <a:path extrusionOk="0" h="610625" w="74385">
                <a:moveTo>
                  <a:pt x="0" y="0"/>
                </a:moveTo>
                <a:lnTo>
                  <a:pt x="74386" y="0"/>
                </a:lnTo>
                <a:lnTo>
                  <a:pt x="74386" y="610625"/>
                </a:lnTo>
                <a:lnTo>
                  <a:pt x="0" y="6106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5" name="Google Shape;195;p16"/>
          <p:cNvSpPr/>
          <p:nvPr/>
        </p:nvSpPr>
        <p:spPr>
          <a:xfrm rot="-1383756">
            <a:off x="4686707" y="8704538"/>
            <a:ext cx="498117" cy="676455"/>
          </a:xfrm>
          <a:custGeom>
            <a:rect b="b" l="l" r="r" t="t"/>
            <a:pathLst>
              <a:path extrusionOk="0" h="676455" w="498117">
                <a:moveTo>
                  <a:pt x="0" y="0"/>
                </a:moveTo>
                <a:lnTo>
                  <a:pt x="498117" y="0"/>
                </a:lnTo>
                <a:lnTo>
                  <a:pt x="498117" y="676456"/>
                </a:lnTo>
                <a:lnTo>
                  <a:pt x="0" y="6764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16"/>
          <p:cNvSpPr/>
          <p:nvPr/>
        </p:nvSpPr>
        <p:spPr>
          <a:xfrm>
            <a:off x="3890818" y="8609657"/>
            <a:ext cx="788432" cy="938610"/>
          </a:xfrm>
          <a:custGeom>
            <a:rect b="b" l="l" r="r" t="t"/>
            <a:pathLst>
              <a:path extrusionOk="0" h="938610" w="788432">
                <a:moveTo>
                  <a:pt x="0" y="0"/>
                </a:moveTo>
                <a:lnTo>
                  <a:pt x="788432" y="0"/>
                </a:lnTo>
                <a:lnTo>
                  <a:pt x="788432" y="938610"/>
                </a:lnTo>
                <a:lnTo>
                  <a:pt x="0" y="9386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7" name="Google Shape;197;p16"/>
          <p:cNvSpPr/>
          <p:nvPr/>
        </p:nvSpPr>
        <p:spPr>
          <a:xfrm>
            <a:off x="865477" y="8930243"/>
            <a:ext cx="847172" cy="582238"/>
          </a:xfrm>
          <a:custGeom>
            <a:rect b="b" l="l" r="r" t="t"/>
            <a:pathLst>
              <a:path extrusionOk="0" h="582238" w="847172">
                <a:moveTo>
                  <a:pt x="0" y="0"/>
                </a:moveTo>
                <a:lnTo>
                  <a:pt x="847171" y="0"/>
                </a:lnTo>
                <a:lnTo>
                  <a:pt x="847171" y="582238"/>
                </a:lnTo>
                <a:lnTo>
                  <a:pt x="0" y="5822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8" name="Google Shape;198;p16"/>
          <p:cNvSpPr/>
          <p:nvPr/>
        </p:nvSpPr>
        <p:spPr>
          <a:xfrm>
            <a:off x="987030" y="8037045"/>
            <a:ext cx="927553" cy="563277"/>
          </a:xfrm>
          <a:custGeom>
            <a:rect b="b" l="l" r="r" t="t"/>
            <a:pathLst>
              <a:path extrusionOk="0" h="563277" w="927553">
                <a:moveTo>
                  <a:pt x="0" y="0"/>
                </a:moveTo>
                <a:lnTo>
                  <a:pt x="927552" y="0"/>
                </a:lnTo>
                <a:lnTo>
                  <a:pt x="927552" y="563277"/>
                </a:lnTo>
                <a:lnTo>
                  <a:pt x="0" y="5632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9" name="Google Shape;199;p16"/>
          <p:cNvSpPr/>
          <p:nvPr/>
        </p:nvSpPr>
        <p:spPr>
          <a:xfrm rot="3459869">
            <a:off x="3556402" y="8026359"/>
            <a:ext cx="563240" cy="867737"/>
          </a:xfrm>
          <a:custGeom>
            <a:rect b="b" l="l" r="r" t="t"/>
            <a:pathLst>
              <a:path extrusionOk="0" h="867737" w="563240">
                <a:moveTo>
                  <a:pt x="0" y="0"/>
                </a:moveTo>
                <a:lnTo>
                  <a:pt x="563240" y="0"/>
                </a:lnTo>
                <a:lnTo>
                  <a:pt x="563240" y="867737"/>
                </a:lnTo>
                <a:lnTo>
                  <a:pt x="0" y="8677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D7843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oogle Shape;204;p17"/>
          <p:cNvGrpSpPr/>
          <p:nvPr/>
        </p:nvGrpSpPr>
        <p:grpSpPr>
          <a:xfrm>
            <a:off x="865477" y="879419"/>
            <a:ext cx="5775029" cy="8933163"/>
            <a:chOff x="0" y="0"/>
            <a:chExt cx="2069640" cy="3201444"/>
          </a:xfrm>
        </p:grpSpPr>
        <p:sp>
          <p:nvSpPr>
            <p:cNvPr id="205" name="Google Shape;205;p17"/>
            <p:cNvSpPr/>
            <p:nvPr/>
          </p:nvSpPr>
          <p:spPr>
            <a:xfrm>
              <a:off x="0" y="0"/>
              <a:ext cx="2069640" cy="3201444"/>
            </a:xfrm>
            <a:custGeom>
              <a:rect b="b" l="l" r="r" t="t"/>
              <a:pathLst>
                <a:path extrusionOk="0" h="3201444" w="2069640">
                  <a:moveTo>
                    <a:pt x="0" y="0"/>
                  </a:moveTo>
                  <a:lnTo>
                    <a:pt x="2069640" y="0"/>
                  </a:lnTo>
                  <a:lnTo>
                    <a:pt x="2069640" y="3201444"/>
                  </a:lnTo>
                  <a:lnTo>
                    <a:pt x="0" y="32014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06" name="Google Shape;206;p17"/>
            <p:cNvSpPr txBox="1"/>
            <p:nvPr/>
          </p:nvSpPr>
          <p:spPr>
            <a:xfrm>
              <a:off x="0" y="28575"/>
              <a:ext cx="2069640" cy="31728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1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7" name="Google Shape;207;p17"/>
          <p:cNvSpPr/>
          <p:nvPr/>
        </p:nvSpPr>
        <p:spPr>
          <a:xfrm>
            <a:off x="1484991" y="7409585"/>
            <a:ext cx="4536000" cy="3282415"/>
          </a:xfrm>
          <a:custGeom>
            <a:rect b="b" l="l" r="r" t="t"/>
            <a:pathLst>
              <a:path extrusionOk="0" h="3282415" w="4536000">
                <a:moveTo>
                  <a:pt x="0" y="0"/>
                </a:moveTo>
                <a:lnTo>
                  <a:pt x="4536000" y="0"/>
                </a:lnTo>
                <a:lnTo>
                  <a:pt x="4536000" y="3282415"/>
                </a:lnTo>
                <a:lnTo>
                  <a:pt x="0" y="32824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8" name="Google Shape;208;p17"/>
          <p:cNvSpPr/>
          <p:nvPr/>
        </p:nvSpPr>
        <p:spPr>
          <a:xfrm>
            <a:off x="5527432" y="-381745"/>
            <a:ext cx="2553136" cy="2943867"/>
          </a:xfrm>
          <a:custGeom>
            <a:rect b="b" l="l" r="r" t="t"/>
            <a:pathLst>
              <a:path extrusionOk="0" h="2943867" w="2553136">
                <a:moveTo>
                  <a:pt x="0" y="0"/>
                </a:moveTo>
                <a:lnTo>
                  <a:pt x="2553136" y="0"/>
                </a:lnTo>
                <a:lnTo>
                  <a:pt x="2553136" y="2943868"/>
                </a:lnTo>
                <a:lnTo>
                  <a:pt x="0" y="29438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9" name="Google Shape;209;p17"/>
          <p:cNvSpPr/>
          <p:nvPr/>
        </p:nvSpPr>
        <p:spPr>
          <a:xfrm rot="-2577110">
            <a:off x="-627720" y="5108976"/>
            <a:ext cx="1649882" cy="2007600"/>
          </a:xfrm>
          <a:custGeom>
            <a:rect b="b" l="l" r="r" t="t"/>
            <a:pathLst>
              <a:path extrusionOk="0" h="2007600" w="1649882">
                <a:moveTo>
                  <a:pt x="0" y="0"/>
                </a:moveTo>
                <a:lnTo>
                  <a:pt x="1649883" y="0"/>
                </a:lnTo>
                <a:lnTo>
                  <a:pt x="1649883" y="2007600"/>
                </a:lnTo>
                <a:lnTo>
                  <a:pt x="0" y="2007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0" name="Google Shape;210;p17"/>
          <p:cNvSpPr/>
          <p:nvPr/>
        </p:nvSpPr>
        <p:spPr>
          <a:xfrm rot="2535806">
            <a:off x="6532958" y="6459082"/>
            <a:ext cx="214265" cy="1758895"/>
          </a:xfrm>
          <a:custGeom>
            <a:rect b="b" l="l" r="r" t="t"/>
            <a:pathLst>
              <a:path extrusionOk="0" h="1758895" w="214265">
                <a:moveTo>
                  <a:pt x="0" y="0"/>
                </a:moveTo>
                <a:lnTo>
                  <a:pt x="214266" y="0"/>
                </a:lnTo>
                <a:lnTo>
                  <a:pt x="214266" y="1758894"/>
                </a:lnTo>
                <a:lnTo>
                  <a:pt x="0" y="17588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1" name="Google Shape;211;p17"/>
          <p:cNvSpPr/>
          <p:nvPr/>
        </p:nvSpPr>
        <p:spPr>
          <a:xfrm rot="-1383756">
            <a:off x="148067" y="-10045"/>
            <a:ext cx="1434819" cy="1948519"/>
          </a:xfrm>
          <a:custGeom>
            <a:rect b="b" l="l" r="r" t="t"/>
            <a:pathLst>
              <a:path extrusionOk="0" h="1948519" w="1434819">
                <a:moveTo>
                  <a:pt x="0" y="0"/>
                </a:moveTo>
                <a:lnTo>
                  <a:pt x="1434819" y="0"/>
                </a:lnTo>
                <a:lnTo>
                  <a:pt x="1434819" y="1948519"/>
                </a:lnTo>
                <a:lnTo>
                  <a:pt x="0" y="19485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2" name="Google Shape;212;p17"/>
          <p:cNvSpPr txBox="1"/>
          <p:nvPr/>
        </p:nvSpPr>
        <p:spPr>
          <a:xfrm>
            <a:off x="545727" y="6217437"/>
            <a:ext cx="6468547" cy="1964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11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for the photos</a:t>
            </a:r>
            <a:endParaRPr/>
          </a:p>
        </p:txBody>
      </p:sp>
      <p:sp>
        <p:nvSpPr>
          <p:cNvPr id="213" name="Google Shape;213;p17"/>
          <p:cNvSpPr txBox="1"/>
          <p:nvPr/>
        </p:nvSpPr>
        <p:spPr>
          <a:xfrm>
            <a:off x="1721067" y="1681377"/>
            <a:ext cx="4123472" cy="1285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503" u="none" cap="none" strike="noStrike">
                <a:solidFill>
                  <a:srgbClr val="2D3456"/>
                </a:solidFill>
                <a:latin typeface="Staatliches"/>
                <a:ea typeface="Staatliches"/>
                <a:cs typeface="Staatliches"/>
                <a:sym typeface="Staatliches"/>
              </a:rPr>
              <a:t>CREDITS</a:t>
            </a:r>
            <a:endParaRPr/>
          </a:p>
        </p:txBody>
      </p:sp>
      <p:sp>
        <p:nvSpPr>
          <p:cNvPr id="214" name="Google Shape;214;p17"/>
          <p:cNvSpPr txBox="1"/>
          <p:nvPr/>
        </p:nvSpPr>
        <p:spPr>
          <a:xfrm>
            <a:off x="1640452" y="3141769"/>
            <a:ext cx="42792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42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15" name="Google Shape;215;p17"/>
          <p:cNvSpPr txBox="1"/>
          <p:nvPr/>
        </p:nvSpPr>
        <p:spPr>
          <a:xfrm>
            <a:off x="2445866" y="6756805"/>
            <a:ext cx="2668269" cy="481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AED2D5"/>
                </a:solidFill>
                <a:latin typeface="Staatliches"/>
                <a:ea typeface="Staatliches"/>
                <a:cs typeface="Staatliches"/>
                <a:sym typeface="Staatliches"/>
              </a:rPr>
              <a:t>Happy designing!</a:t>
            </a:r>
            <a:endParaRPr/>
          </a:p>
        </p:txBody>
      </p:sp>
      <p:sp>
        <p:nvSpPr>
          <p:cNvPr id="216" name="Google Shape;216;p17"/>
          <p:cNvSpPr txBox="1"/>
          <p:nvPr/>
        </p:nvSpPr>
        <p:spPr>
          <a:xfrm>
            <a:off x="545727" y="5079988"/>
            <a:ext cx="6468547" cy="1964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11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for the presentation template</a:t>
            </a:r>
            <a:endParaRPr/>
          </a:p>
        </p:txBody>
      </p:sp>
      <p:sp>
        <p:nvSpPr>
          <p:cNvPr id="217" name="Google Shape;217;p17"/>
          <p:cNvSpPr txBox="1"/>
          <p:nvPr/>
        </p:nvSpPr>
        <p:spPr>
          <a:xfrm>
            <a:off x="1791207" y="5732011"/>
            <a:ext cx="3977587" cy="4084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88" u="none" cap="none" strike="noStrike">
                <a:solidFill>
                  <a:srgbClr val="231F20"/>
                </a:solidFill>
                <a:latin typeface="Nunito Sans"/>
                <a:ea typeface="Nunito Sans"/>
                <a:cs typeface="Nunito Sans"/>
                <a:sym typeface="Nunito Sans"/>
              </a:rPr>
              <a:t>Pexels, Pixabay</a:t>
            </a:r>
            <a:endParaRPr/>
          </a:p>
        </p:txBody>
      </p:sp>
      <p:pic>
        <p:nvPicPr>
          <p:cNvPr id="218" name="Google Shape;218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207637" y="4241375"/>
            <a:ext cx="3150336" cy="7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Illustrated High School Maze Game Worksheet">
  <a:themeElements>
    <a:clrScheme name="Office">
      <a:dk1>
        <a:srgbClr val="2D3456"/>
      </a:dk1>
      <a:lt1>
        <a:srgbClr val="FAF9F5"/>
      </a:lt1>
      <a:dk2>
        <a:srgbClr val="ED7843"/>
      </a:dk2>
      <a:lt2>
        <a:srgbClr val="AFD2D5"/>
      </a:lt2>
      <a:accent1>
        <a:srgbClr val="8FCA88"/>
      </a:accent1>
      <a:accent2>
        <a:srgbClr val="F7CA88"/>
      </a:accent2>
      <a:accent3>
        <a:srgbClr val="EB5B6C"/>
      </a:accent3>
      <a:accent4>
        <a:srgbClr val="0F1A38"/>
      </a:accent4>
      <a:accent5>
        <a:srgbClr val="231F20"/>
      </a:accent5>
      <a:accent6>
        <a:srgbClr val="ED7843"/>
      </a:accent6>
      <a:hlink>
        <a:srgbClr val="0F1A38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