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Pangolin"/>
      <p:regular r:id="rId10"/>
    </p:embeddedFont>
    <p:embeddedFont>
      <p:font typeface="Luckiest Guy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uckiestGuy-regular.fntdata"/><Relationship Id="rId10" Type="http://schemas.openxmlformats.org/officeDocument/2006/relationships/font" Target="fonts/Pangolin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2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3" name="Google Shape;103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1" name="Google Shape;11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Title">
  <p:cSld name="CUSTOM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-1587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019" l="-77288" r="-77377" t="-1069"/>
            </a:stretch>
          </a:blip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4827527" y="206939"/>
            <a:ext cx="3842148" cy="3059311"/>
          </a:xfrm>
          <a:custGeom>
            <a:rect b="b" l="l" r="r" t="t"/>
            <a:pathLst>
              <a:path extrusionOk="0" h="3059311" w="3842148">
                <a:moveTo>
                  <a:pt x="0" y="0"/>
                </a:moveTo>
                <a:lnTo>
                  <a:pt x="3842148" y="0"/>
                </a:lnTo>
                <a:lnTo>
                  <a:pt x="3842148" y="3059310"/>
                </a:lnTo>
                <a:lnTo>
                  <a:pt x="0" y="3059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" name="Google Shape;16;p3"/>
          <p:cNvGrpSpPr/>
          <p:nvPr/>
        </p:nvGrpSpPr>
        <p:grpSpPr>
          <a:xfrm>
            <a:off x="756000" y="3011565"/>
            <a:ext cx="6048192" cy="5163236"/>
            <a:chOff x="0" y="0"/>
            <a:chExt cx="2167500" cy="1850357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2167467" cy="1850357"/>
            </a:xfrm>
            <a:custGeom>
              <a:rect b="b" l="l" r="r" t="t"/>
              <a:pathLst>
                <a:path extrusionOk="0" h="1850357" w="2167467">
                  <a:moveTo>
                    <a:pt x="0" y="0"/>
                  </a:moveTo>
                  <a:lnTo>
                    <a:pt x="2167467" y="0"/>
                  </a:lnTo>
                  <a:lnTo>
                    <a:pt x="2167467" y="1850357"/>
                  </a:lnTo>
                  <a:lnTo>
                    <a:pt x="0" y="1850357"/>
                  </a:lnTo>
                  <a:close/>
                </a:path>
              </a:pathLst>
            </a:custGeom>
            <a:solidFill>
              <a:srgbClr val="186AB4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19050"/>
              <a:ext cx="2167500" cy="18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 rot="-445127">
            <a:off x="396739" y="1673522"/>
            <a:ext cx="6766524" cy="1762104"/>
            <a:chOff x="0" y="0"/>
            <a:chExt cx="1999309" cy="52065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1999309" cy="520537"/>
            </a:xfrm>
            <a:custGeom>
              <a:rect b="b" l="l" r="r" t="t"/>
              <a:pathLst>
                <a:path extrusionOk="0" h="520537" w="1999309">
                  <a:moveTo>
                    <a:pt x="0" y="0"/>
                  </a:moveTo>
                  <a:lnTo>
                    <a:pt x="1999309" y="0"/>
                  </a:lnTo>
                  <a:lnTo>
                    <a:pt x="1999309" y="520537"/>
                  </a:lnTo>
                  <a:lnTo>
                    <a:pt x="0" y="520537"/>
                  </a:lnTo>
                  <a:close/>
                </a:path>
              </a:pathLst>
            </a:custGeom>
            <a:solidFill>
              <a:srgbClr val="2CAEEE"/>
            </a:soli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0" y="19050"/>
              <a:ext cx="1999200" cy="5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600" lIns="61600" spcFirstLastPara="1" rIns="61600" wrap="square" tIns="616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3"/>
          <p:cNvSpPr/>
          <p:nvPr/>
        </p:nvSpPr>
        <p:spPr>
          <a:xfrm>
            <a:off x="-423766" y="8325990"/>
            <a:ext cx="7983766" cy="3948335"/>
          </a:xfrm>
          <a:custGeom>
            <a:rect b="b" l="l" r="r" t="t"/>
            <a:pathLst>
              <a:path extrusionOk="0" h="3948335" w="7983766">
                <a:moveTo>
                  <a:pt x="0" y="0"/>
                </a:moveTo>
                <a:lnTo>
                  <a:pt x="7983766" y="0"/>
                </a:lnTo>
                <a:lnTo>
                  <a:pt x="7983766" y="3948335"/>
                </a:lnTo>
                <a:lnTo>
                  <a:pt x="0" y="3948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-3359550">
            <a:off x="280459" y="8507984"/>
            <a:ext cx="1958621" cy="1760310"/>
          </a:xfrm>
          <a:custGeom>
            <a:rect b="b" l="l" r="r" t="t"/>
            <a:pathLst>
              <a:path extrusionOk="0" h="1758114" w="1956177">
                <a:moveTo>
                  <a:pt x="0" y="0"/>
                </a:moveTo>
                <a:lnTo>
                  <a:pt x="1956177" y="0"/>
                </a:lnTo>
                <a:lnTo>
                  <a:pt x="1956177" y="1758115"/>
                </a:lnTo>
                <a:lnTo>
                  <a:pt x="0" y="1758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3"/>
          <p:cNvSpPr txBox="1"/>
          <p:nvPr>
            <p:ph type="title"/>
          </p:nvPr>
        </p:nvSpPr>
        <p:spPr>
          <a:xfrm rot="-457455">
            <a:off x="1258857" y="1859821"/>
            <a:ext cx="5257176" cy="1389563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309400" y="4372600"/>
            <a:ext cx="5019300" cy="305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>
                <a:solidFill>
                  <a:schemeClr val="accent1"/>
                </a:solidFill>
              </a:defRPr>
            </a:lvl1pPr>
            <a:lvl2pPr indent="-317500" lvl="1" marL="914400" algn="ctr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>
                <a:solidFill>
                  <a:schemeClr val="accent1"/>
                </a:solidFill>
              </a:defRPr>
            </a:lvl2pPr>
            <a:lvl3pPr indent="-317500" lvl="2" marL="137160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>
                <a:solidFill>
                  <a:schemeClr val="accent1"/>
                </a:solidFill>
              </a:defRPr>
            </a:lvl3pPr>
            <a:lvl4pPr indent="-317500" lvl="3" marL="182880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–"/>
              <a:defRPr>
                <a:solidFill>
                  <a:schemeClr val="accent1"/>
                </a:solidFill>
              </a:defRPr>
            </a:lvl4pPr>
            <a:lvl5pPr indent="-317500" lvl="4" marL="228600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»"/>
              <a:defRPr>
                <a:solidFill>
                  <a:schemeClr val="accent1"/>
                </a:solidFill>
              </a:defRPr>
            </a:lvl5pPr>
            <a:lvl6pPr indent="-317500" lvl="5" marL="274320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>
                <a:solidFill>
                  <a:schemeClr val="accent1"/>
                </a:solidFill>
              </a:defRPr>
            </a:lvl6pPr>
            <a:lvl7pPr indent="-317500" lvl="6" marL="320040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>
                <a:solidFill>
                  <a:schemeClr val="accent1"/>
                </a:solidFill>
              </a:defRPr>
            </a:lvl7pPr>
            <a:lvl8pPr indent="-317500" lvl="7" marL="365760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>
                <a:solidFill>
                  <a:schemeClr val="accent1"/>
                </a:solidFill>
              </a:defRPr>
            </a:lvl8pPr>
            <a:lvl9pPr indent="-317500" lvl="8" marL="411480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2 Cover Page">
  <p:cSld name="CUSTOM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423766" y="8325990"/>
            <a:ext cx="7983766" cy="3948335"/>
          </a:xfrm>
          <a:custGeom>
            <a:rect b="b" l="l" r="r" t="t"/>
            <a:pathLst>
              <a:path extrusionOk="0" h="3948335" w="7983766">
                <a:moveTo>
                  <a:pt x="0" y="0"/>
                </a:moveTo>
                <a:lnTo>
                  <a:pt x="7983766" y="0"/>
                </a:lnTo>
                <a:lnTo>
                  <a:pt x="7983766" y="3948335"/>
                </a:lnTo>
                <a:lnTo>
                  <a:pt x="0" y="3948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" name="Google Shape;28;p4"/>
          <p:cNvSpPr/>
          <p:nvPr/>
        </p:nvSpPr>
        <p:spPr>
          <a:xfrm rot="-656700">
            <a:off x="5913535" y="4025370"/>
            <a:ext cx="3026126" cy="2646484"/>
          </a:xfrm>
          <a:custGeom>
            <a:rect b="b" l="l" r="r" t="t"/>
            <a:pathLst>
              <a:path extrusionOk="0" h="2644625" w="3024000">
                <a:moveTo>
                  <a:pt x="0" y="0"/>
                </a:moveTo>
                <a:lnTo>
                  <a:pt x="3024000" y="0"/>
                </a:lnTo>
                <a:lnTo>
                  <a:pt x="3024000" y="2644626"/>
                </a:lnTo>
                <a:lnTo>
                  <a:pt x="0" y="2644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" name="Google Shape;29;p4"/>
          <p:cNvSpPr/>
          <p:nvPr/>
        </p:nvSpPr>
        <p:spPr>
          <a:xfrm>
            <a:off x="644922" y="3169612"/>
            <a:ext cx="6270155" cy="5156378"/>
          </a:xfrm>
          <a:custGeom>
            <a:rect b="b" l="l" r="r" t="t"/>
            <a:pathLst>
              <a:path extrusionOk="0" h="5156378" w="6270155">
                <a:moveTo>
                  <a:pt x="0" y="0"/>
                </a:moveTo>
                <a:lnTo>
                  <a:pt x="6270156" y="0"/>
                </a:lnTo>
                <a:lnTo>
                  <a:pt x="6270156" y="5156378"/>
                </a:lnTo>
                <a:lnTo>
                  <a:pt x="0" y="5156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" name="Google Shape;30;p4"/>
          <p:cNvSpPr/>
          <p:nvPr/>
        </p:nvSpPr>
        <p:spPr>
          <a:xfrm rot="4032897">
            <a:off x="4803700" y="-850983"/>
            <a:ext cx="3337470" cy="3956052"/>
          </a:xfrm>
          <a:custGeom>
            <a:rect b="b" l="l" r="r" t="t"/>
            <a:pathLst>
              <a:path extrusionOk="0" h="3953755" w="3335532">
                <a:moveTo>
                  <a:pt x="0" y="0"/>
                </a:moveTo>
                <a:lnTo>
                  <a:pt x="3335532" y="0"/>
                </a:lnTo>
                <a:lnTo>
                  <a:pt x="3335532" y="3953755"/>
                </a:lnTo>
                <a:lnTo>
                  <a:pt x="0" y="395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" name="Google Shape;31;p4"/>
          <p:cNvGrpSpPr/>
          <p:nvPr/>
        </p:nvGrpSpPr>
        <p:grpSpPr>
          <a:xfrm>
            <a:off x="888434" y="3290858"/>
            <a:ext cx="5915927" cy="750478"/>
            <a:chOff x="0" y="0"/>
            <a:chExt cx="2120100" cy="268950"/>
          </a:xfrm>
        </p:grpSpPr>
        <p:sp>
          <p:nvSpPr>
            <p:cNvPr id="32" name="Google Shape;32;p4"/>
            <p:cNvSpPr/>
            <p:nvPr/>
          </p:nvSpPr>
          <p:spPr>
            <a:xfrm>
              <a:off x="0" y="0"/>
              <a:ext cx="2120005" cy="268813"/>
            </a:xfrm>
            <a:custGeom>
              <a:rect b="b" l="l" r="r" t="t"/>
              <a:pathLst>
                <a:path extrusionOk="0" h="268813" w="2120005">
                  <a:moveTo>
                    <a:pt x="0" y="0"/>
                  </a:moveTo>
                  <a:lnTo>
                    <a:pt x="2120005" y="0"/>
                  </a:lnTo>
                  <a:lnTo>
                    <a:pt x="2120005" y="268813"/>
                  </a:lnTo>
                  <a:lnTo>
                    <a:pt x="0" y="268813"/>
                  </a:lnTo>
                  <a:close/>
                </a:path>
              </a:pathLst>
            </a:custGeom>
            <a:solidFill>
              <a:srgbClr val="186AB4"/>
            </a:solidFill>
            <a:ln>
              <a:noFill/>
            </a:ln>
          </p:spPr>
        </p:sp>
        <p:sp>
          <p:nvSpPr>
            <p:cNvPr id="33" name="Google Shape;33;p4"/>
            <p:cNvSpPr txBox="1"/>
            <p:nvPr/>
          </p:nvSpPr>
          <p:spPr>
            <a:xfrm>
              <a:off x="0" y="19050"/>
              <a:ext cx="21201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4"/>
          <p:cNvGrpSpPr/>
          <p:nvPr/>
        </p:nvGrpSpPr>
        <p:grpSpPr>
          <a:xfrm rot="-484283">
            <a:off x="967549" y="1998975"/>
            <a:ext cx="5757325" cy="1533133"/>
            <a:chOff x="0" y="0"/>
            <a:chExt cx="1701110" cy="452993"/>
          </a:xfrm>
        </p:grpSpPr>
        <p:sp>
          <p:nvSpPr>
            <p:cNvPr id="35" name="Google Shape;35;p4"/>
            <p:cNvSpPr/>
            <p:nvPr/>
          </p:nvSpPr>
          <p:spPr>
            <a:xfrm>
              <a:off x="0" y="0"/>
              <a:ext cx="1701110" cy="452993"/>
            </a:xfrm>
            <a:custGeom>
              <a:rect b="b" l="l" r="r" t="t"/>
              <a:pathLst>
                <a:path extrusionOk="0" h="452993" w="1701110">
                  <a:moveTo>
                    <a:pt x="0" y="0"/>
                  </a:moveTo>
                  <a:lnTo>
                    <a:pt x="1701110" y="0"/>
                  </a:lnTo>
                  <a:lnTo>
                    <a:pt x="1701110" y="452993"/>
                  </a:lnTo>
                  <a:lnTo>
                    <a:pt x="0" y="452993"/>
                  </a:lnTo>
                  <a:close/>
                </a:path>
              </a:pathLst>
            </a:custGeom>
            <a:solidFill>
              <a:srgbClr val="FFD14F"/>
            </a:solidFill>
            <a:ln>
              <a:noFill/>
            </a:ln>
          </p:spPr>
        </p:sp>
        <p:sp>
          <p:nvSpPr>
            <p:cNvPr id="36" name="Google Shape;36;p4"/>
            <p:cNvSpPr txBox="1"/>
            <p:nvPr/>
          </p:nvSpPr>
          <p:spPr>
            <a:xfrm>
              <a:off x="0" y="19050"/>
              <a:ext cx="1701000" cy="4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4"/>
          <p:cNvSpPr/>
          <p:nvPr/>
        </p:nvSpPr>
        <p:spPr>
          <a:xfrm rot="1274586">
            <a:off x="-301230" y="6937656"/>
            <a:ext cx="2940742" cy="4278858"/>
          </a:xfrm>
          <a:custGeom>
            <a:rect b="b" l="l" r="r" t="t"/>
            <a:pathLst>
              <a:path extrusionOk="0" h="4276800" w="2939328">
                <a:moveTo>
                  <a:pt x="0" y="0"/>
                </a:moveTo>
                <a:lnTo>
                  <a:pt x="2939328" y="0"/>
                </a:lnTo>
                <a:lnTo>
                  <a:pt x="2939328" y="4276800"/>
                </a:lnTo>
                <a:lnTo>
                  <a:pt x="0" y="427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" name="Google Shape;38;p4"/>
          <p:cNvSpPr/>
          <p:nvPr/>
        </p:nvSpPr>
        <p:spPr>
          <a:xfrm rot="-6720846">
            <a:off x="-1227995" y="-1053312"/>
            <a:ext cx="3265686" cy="3253811"/>
          </a:xfrm>
          <a:custGeom>
            <a:rect b="b" l="l" r="r" t="t"/>
            <a:pathLst>
              <a:path extrusionOk="0" h="3252378" w="3264248">
                <a:moveTo>
                  <a:pt x="0" y="0"/>
                </a:moveTo>
                <a:lnTo>
                  <a:pt x="3264248" y="0"/>
                </a:lnTo>
                <a:lnTo>
                  <a:pt x="3264248" y="3252378"/>
                </a:lnTo>
                <a:lnTo>
                  <a:pt x="0" y="3252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" name="Google Shape;39;p4"/>
          <p:cNvSpPr/>
          <p:nvPr/>
        </p:nvSpPr>
        <p:spPr>
          <a:xfrm rot="4361834">
            <a:off x="6298964" y="1621904"/>
            <a:ext cx="1230857" cy="1159244"/>
          </a:xfrm>
          <a:custGeom>
            <a:rect b="b" l="l" r="r" t="t"/>
            <a:pathLst>
              <a:path extrusionOk="0" h="1158936" w="1230530">
                <a:moveTo>
                  <a:pt x="0" y="0"/>
                </a:moveTo>
                <a:lnTo>
                  <a:pt x="1230530" y="0"/>
                </a:lnTo>
                <a:lnTo>
                  <a:pt x="1230530" y="1158936"/>
                </a:lnTo>
                <a:lnTo>
                  <a:pt x="0" y="1158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" name="Google Shape;40;p4"/>
          <p:cNvSpPr/>
          <p:nvPr/>
        </p:nvSpPr>
        <p:spPr>
          <a:xfrm flipH="1" rot="-5537437">
            <a:off x="141185" y="2589686"/>
            <a:ext cx="1231514" cy="1159863"/>
          </a:xfrm>
          <a:custGeom>
            <a:rect b="b" l="l" r="r" t="t"/>
            <a:pathLst>
              <a:path extrusionOk="0" h="1158936" w="1230530">
                <a:moveTo>
                  <a:pt x="1230530" y="0"/>
                </a:moveTo>
                <a:lnTo>
                  <a:pt x="0" y="0"/>
                </a:lnTo>
                <a:lnTo>
                  <a:pt x="0" y="1158936"/>
                </a:lnTo>
                <a:lnTo>
                  <a:pt x="1230530" y="1158936"/>
                </a:lnTo>
                <a:lnTo>
                  <a:pt x="123053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" name="Google Shape;41;p4"/>
          <p:cNvSpPr txBox="1"/>
          <p:nvPr>
            <p:ph type="title"/>
          </p:nvPr>
        </p:nvSpPr>
        <p:spPr>
          <a:xfrm rot="-489970">
            <a:off x="1417664" y="2108280"/>
            <a:ext cx="5256803" cy="138929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idx="1" type="subTitle"/>
          </p:nvPr>
        </p:nvSpPr>
        <p:spPr>
          <a:xfrm rot="249">
            <a:off x="1703488" y="1289551"/>
            <a:ext cx="4146300" cy="5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56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llustrated Vacation Plan Worksheet V1 Cover Page">
  <p:cSld name="CUSTOM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019" l="-77288" r="-77377" t="-1069"/>
            </a:stretch>
          </a:blipFill>
          <a:ln>
            <a:noFill/>
          </a:ln>
        </p:spPr>
      </p:sp>
      <p:sp>
        <p:nvSpPr>
          <p:cNvPr id="45" name="Google Shape;45;p5"/>
          <p:cNvSpPr/>
          <p:nvPr/>
        </p:nvSpPr>
        <p:spPr>
          <a:xfrm>
            <a:off x="644922" y="3169612"/>
            <a:ext cx="6270155" cy="5156378"/>
          </a:xfrm>
          <a:custGeom>
            <a:rect b="b" l="l" r="r" t="t"/>
            <a:pathLst>
              <a:path extrusionOk="0" h="5156378" w="6270155">
                <a:moveTo>
                  <a:pt x="0" y="0"/>
                </a:moveTo>
                <a:lnTo>
                  <a:pt x="6270156" y="0"/>
                </a:lnTo>
                <a:lnTo>
                  <a:pt x="6270156" y="5156378"/>
                </a:lnTo>
                <a:lnTo>
                  <a:pt x="0" y="5156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" name="Google Shape;46;p5"/>
          <p:cNvSpPr/>
          <p:nvPr/>
        </p:nvSpPr>
        <p:spPr>
          <a:xfrm>
            <a:off x="-422471" y="286320"/>
            <a:ext cx="2621812" cy="2310472"/>
          </a:xfrm>
          <a:custGeom>
            <a:rect b="b" l="l" r="r" t="t"/>
            <a:pathLst>
              <a:path extrusionOk="0" h="2310472" w="2621812">
                <a:moveTo>
                  <a:pt x="0" y="0"/>
                </a:moveTo>
                <a:lnTo>
                  <a:pt x="2621811" y="0"/>
                </a:lnTo>
                <a:lnTo>
                  <a:pt x="2621811" y="2310471"/>
                </a:lnTo>
                <a:lnTo>
                  <a:pt x="0" y="2310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7" name="Google Shape;47;p5"/>
          <p:cNvGrpSpPr/>
          <p:nvPr/>
        </p:nvGrpSpPr>
        <p:grpSpPr>
          <a:xfrm>
            <a:off x="888434" y="3290858"/>
            <a:ext cx="5915927" cy="750478"/>
            <a:chOff x="0" y="0"/>
            <a:chExt cx="2120100" cy="268950"/>
          </a:xfrm>
        </p:grpSpPr>
        <p:sp>
          <p:nvSpPr>
            <p:cNvPr id="48" name="Google Shape;48;p5"/>
            <p:cNvSpPr/>
            <p:nvPr/>
          </p:nvSpPr>
          <p:spPr>
            <a:xfrm>
              <a:off x="0" y="0"/>
              <a:ext cx="2120005" cy="268813"/>
            </a:xfrm>
            <a:custGeom>
              <a:rect b="b" l="l" r="r" t="t"/>
              <a:pathLst>
                <a:path extrusionOk="0" h="268813" w="2120005">
                  <a:moveTo>
                    <a:pt x="0" y="0"/>
                  </a:moveTo>
                  <a:lnTo>
                    <a:pt x="2120005" y="0"/>
                  </a:lnTo>
                  <a:lnTo>
                    <a:pt x="2120005" y="268813"/>
                  </a:lnTo>
                  <a:lnTo>
                    <a:pt x="0" y="268813"/>
                  </a:lnTo>
                  <a:close/>
                </a:path>
              </a:pathLst>
            </a:custGeom>
            <a:solidFill>
              <a:srgbClr val="186AB4"/>
            </a:solidFill>
            <a:ln>
              <a:noFill/>
            </a:ln>
          </p:spPr>
        </p:sp>
        <p:sp>
          <p:nvSpPr>
            <p:cNvPr id="49" name="Google Shape;49;p5"/>
            <p:cNvSpPr txBox="1"/>
            <p:nvPr/>
          </p:nvSpPr>
          <p:spPr>
            <a:xfrm>
              <a:off x="0" y="19050"/>
              <a:ext cx="21201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5"/>
          <p:cNvSpPr/>
          <p:nvPr/>
        </p:nvSpPr>
        <p:spPr>
          <a:xfrm>
            <a:off x="-1116109" y="6547743"/>
            <a:ext cx="4009088" cy="4375539"/>
          </a:xfrm>
          <a:custGeom>
            <a:rect b="b" l="l" r="r" t="t"/>
            <a:pathLst>
              <a:path extrusionOk="0" h="4375539" w="4009088">
                <a:moveTo>
                  <a:pt x="0" y="0"/>
                </a:moveTo>
                <a:lnTo>
                  <a:pt x="4009087" y="0"/>
                </a:lnTo>
                <a:lnTo>
                  <a:pt x="4009087" y="4375539"/>
                </a:lnTo>
                <a:lnTo>
                  <a:pt x="0" y="4375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5"/>
          <p:cNvSpPr/>
          <p:nvPr/>
        </p:nvSpPr>
        <p:spPr>
          <a:xfrm rot="-1386274">
            <a:off x="5421614" y="7385034"/>
            <a:ext cx="2361927" cy="1880684"/>
          </a:xfrm>
          <a:custGeom>
            <a:rect b="b" l="l" r="r" t="t"/>
            <a:pathLst>
              <a:path extrusionOk="0" h="1880255" w="2361388">
                <a:moveTo>
                  <a:pt x="0" y="0"/>
                </a:moveTo>
                <a:lnTo>
                  <a:pt x="2361389" y="0"/>
                </a:lnTo>
                <a:lnTo>
                  <a:pt x="2361389" y="1880256"/>
                </a:lnTo>
                <a:lnTo>
                  <a:pt x="0" y="1880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" name="Google Shape;52;p5"/>
          <p:cNvSpPr/>
          <p:nvPr/>
        </p:nvSpPr>
        <p:spPr>
          <a:xfrm>
            <a:off x="4607429" y="9936000"/>
            <a:ext cx="2382470" cy="1780896"/>
          </a:xfrm>
          <a:custGeom>
            <a:rect b="b" l="l" r="r" t="t"/>
            <a:pathLst>
              <a:path extrusionOk="0" h="1780896" w="2382470">
                <a:moveTo>
                  <a:pt x="0" y="0"/>
                </a:moveTo>
                <a:lnTo>
                  <a:pt x="2382470" y="0"/>
                </a:lnTo>
                <a:lnTo>
                  <a:pt x="2382470" y="1780896"/>
                </a:lnTo>
                <a:lnTo>
                  <a:pt x="0" y="1780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" name="Google Shape;53;p5"/>
          <p:cNvSpPr/>
          <p:nvPr/>
        </p:nvSpPr>
        <p:spPr>
          <a:xfrm flipH="1">
            <a:off x="6443346" y="756000"/>
            <a:ext cx="1613417" cy="1091073"/>
          </a:xfrm>
          <a:custGeom>
            <a:rect b="b" l="l" r="r" t="t"/>
            <a:pathLst>
              <a:path extrusionOk="0" h="1091073" w="1613417">
                <a:moveTo>
                  <a:pt x="1613418" y="0"/>
                </a:moveTo>
                <a:lnTo>
                  <a:pt x="0" y="0"/>
                </a:lnTo>
                <a:lnTo>
                  <a:pt x="0" y="1091073"/>
                </a:lnTo>
                <a:lnTo>
                  <a:pt x="1613418" y="1091073"/>
                </a:lnTo>
                <a:lnTo>
                  <a:pt x="1613418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4" name="Google Shape;54;p5"/>
          <p:cNvGrpSpPr/>
          <p:nvPr/>
        </p:nvGrpSpPr>
        <p:grpSpPr>
          <a:xfrm rot="-484283">
            <a:off x="967549" y="1998975"/>
            <a:ext cx="5757325" cy="1533133"/>
            <a:chOff x="0" y="0"/>
            <a:chExt cx="1701110" cy="452993"/>
          </a:xfrm>
        </p:grpSpPr>
        <p:sp>
          <p:nvSpPr>
            <p:cNvPr id="55" name="Google Shape;55;p5"/>
            <p:cNvSpPr/>
            <p:nvPr/>
          </p:nvSpPr>
          <p:spPr>
            <a:xfrm>
              <a:off x="0" y="0"/>
              <a:ext cx="1701110" cy="452993"/>
            </a:xfrm>
            <a:custGeom>
              <a:rect b="b" l="l" r="r" t="t"/>
              <a:pathLst>
                <a:path extrusionOk="0" h="452993" w="1701110">
                  <a:moveTo>
                    <a:pt x="0" y="0"/>
                  </a:moveTo>
                  <a:lnTo>
                    <a:pt x="1701110" y="0"/>
                  </a:lnTo>
                  <a:lnTo>
                    <a:pt x="1701110" y="452993"/>
                  </a:lnTo>
                  <a:lnTo>
                    <a:pt x="0" y="452993"/>
                  </a:lnTo>
                  <a:close/>
                </a:path>
              </a:pathLst>
            </a:custGeom>
            <a:solidFill>
              <a:srgbClr val="2CAEEE"/>
            </a:solidFill>
            <a:ln>
              <a:noFill/>
            </a:ln>
          </p:spPr>
        </p:sp>
        <p:sp>
          <p:nvSpPr>
            <p:cNvPr id="56" name="Google Shape;56;p5"/>
            <p:cNvSpPr txBox="1"/>
            <p:nvPr/>
          </p:nvSpPr>
          <p:spPr>
            <a:xfrm>
              <a:off x="0" y="19050"/>
              <a:ext cx="1701000" cy="43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5"/>
          <p:cNvSpPr/>
          <p:nvPr/>
        </p:nvSpPr>
        <p:spPr>
          <a:xfrm rot="4361834">
            <a:off x="6298964" y="1621904"/>
            <a:ext cx="1230857" cy="1159244"/>
          </a:xfrm>
          <a:custGeom>
            <a:rect b="b" l="l" r="r" t="t"/>
            <a:pathLst>
              <a:path extrusionOk="0" h="1158936" w="1230530">
                <a:moveTo>
                  <a:pt x="0" y="0"/>
                </a:moveTo>
                <a:lnTo>
                  <a:pt x="1230530" y="0"/>
                </a:lnTo>
                <a:lnTo>
                  <a:pt x="1230530" y="1158936"/>
                </a:lnTo>
                <a:lnTo>
                  <a:pt x="0" y="1158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5"/>
          <p:cNvSpPr/>
          <p:nvPr/>
        </p:nvSpPr>
        <p:spPr>
          <a:xfrm flipH="1" rot="-5537437">
            <a:off x="141185" y="2589686"/>
            <a:ext cx="1231514" cy="1159863"/>
          </a:xfrm>
          <a:custGeom>
            <a:rect b="b" l="l" r="r" t="t"/>
            <a:pathLst>
              <a:path extrusionOk="0" h="1158936" w="1230530">
                <a:moveTo>
                  <a:pt x="1230530" y="0"/>
                </a:moveTo>
                <a:lnTo>
                  <a:pt x="0" y="0"/>
                </a:lnTo>
                <a:lnTo>
                  <a:pt x="0" y="1158936"/>
                </a:lnTo>
                <a:lnTo>
                  <a:pt x="1230530" y="1158936"/>
                </a:lnTo>
                <a:lnTo>
                  <a:pt x="123053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5"/>
          <p:cNvSpPr txBox="1"/>
          <p:nvPr>
            <p:ph type="title"/>
          </p:nvPr>
        </p:nvSpPr>
        <p:spPr>
          <a:xfrm rot="-489970">
            <a:off x="1417664" y="2108280"/>
            <a:ext cx="5256803" cy="1389295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2pPr>
            <a:lvl3pPr lvl="2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3pPr>
            <a:lvl4pPr lvl="3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4pPr>
            <a:lvl5pPr lvl="4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5pPr>
            <a:lvl6pPr lvl="5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6pPr>
            <a:lvl7pPr lvl="6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7pPr>
            <a:lvl8pPr lvl="7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8pPr>
            <a:lvl9pPr lvl="8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9pPr>
          </a:lstStyle>
          <a:p/>
        </p:txBody>
      </p:sp>
      <p:sp>
        <p:nvSpPr>
          <p:cNvPr id="60" name="Google Shape;60;p5"/>
          <p:cNvSpPr txBox="1"/>
          <p:nvPr>
            <p:ph idx="1" type="subTitle"/>
          </p:nvPr>
        </p:nvSpPr>
        <p:spPr>
          <a:xfrm rot="-491675">
            <a:off x="1703488" y="1289593"/>
            <a:ext cx="4146335" cy="557399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4300"/>
              <a:buNone/>
              <a:defRPr sz="4300">
                <a:solidFill>
                  <a:schemeClr val="accen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2" name="Google Shape;9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F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FFD14F"/>
              </a:buClr>
              <a:buSzPts val="9500"/>
              <a:buFont typeface="Luckiest Guy"/>
              <a:buNone/>
              <a:defRPr i="0" sz="9500" u="none" cap="none" strike="noStrike">
                <a:solidFill>
                  <a:srgbClr val="FFD14F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SzPts val="1400"/>
              <a:buFont typeface="Pangolin"/>
              <a:buChar char="•"/>
              <a:defRPr i="0" u="none" cap="none" strike="noStrike">
                <a:latin typeface="Pangolin"/>
                <a:ea typeface="Pangolin"/>
                <a:cs typeface="Pangolin"/>
                <a:sym typeface="Pangolin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SzPts val="1400"/>
              <a:buFont typeface="Pangolin"/>
              <a:buChar char="–"/>
              <a:defRPr i="0" u="none" cap="none" strike="noStrike">
                <a:latin typeface="Pangolin"/>
                <a:ea typeface="Pangolin"/>
                <a:cs typeface="Pangolin"/>
                <a:sym typeface="Pangolin"/>
              </a:defRPr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SzPts val="1400"/>
              <a:buFont typeface="Pangolin"/>
              <a:buChar char="•"/>
              <a:defRPr i="0" u="none" cap="none" strike="noStrike">
                <a:latin typeface="Pangolin"/>
                <a:ea typeface="Pangolin"/>
                <a:cs typeface="Pangolin"/>
                <a:sym typeface="Pangolin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SzPts val="1400"/>
              <a:buFont typeface="Pangolin"/>
              <a:buChar char="–"/>
              <a:defRPr i="0" u="none" cap="none" strike="noStrike">
                <a:latin typeface="Pangolin"/>
                <a:ea typeface="Pangolin"/>
                <a:cs typeface="Pangolin"/>
                <a:sym typeface="Pangolin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SzPts val="1400"/>
              <a:buFont typeface="Pangolin"/>
              <a:buChar char="»"/>
              <a:defRPr i="0" u="none" cap="none" strike="noStrike">
                <a:latin typeface="Pangolin"/>
                <a:ea typeface="Pangolin"/>
                <a:cs typeface="Pangolin"/>
                <a:sym typeface="Pangolin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Font typeface="Pangolin"/>
              <a:buChar char="•"/>
              <a:defRPr i="0" u="none" cap="none" strike="noStrike">
                <a:latin typeface="Pangolin"/>
                <a:ea typeface="Pangolin"/>
                <a:cs typeface="Pangolin"/>
                <a:sym typeface="Pangolin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Font typeface="Pangolin"/>
              <a:buChar char="•"/>
              <a:defRPr i="0" u="none" cap="none" strike="noStrike">
                <a:latin typeface="Pangolin"/>
                <a:ea typeface="Pangolin"/>
                <a:cs typeface="Pangolin"/>
                <a:sym typeface="Pangolin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Font typeface="Pangolin"/>
              <a:buChar char="•"/>
              <a:defRPr i="0" u="none" cap="none" strike="noStrike">
                <a:latin typeface="Pangolin"/>
                <a:ea typeface="Pangolin"/>
                <a:cs typeface="Pangolin"/>
                <a:sym typeface="Pangolin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Font typeface="Pangolin"/>
              <a:buChar char="•"/>
              <a:defRPr i="0" u="none" cap="none" strike="noStrike"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5" Type="http://schemas.openxmlformats.org/officeDocument/2006/relationships/image" Target="../media/image9.png"/><Relationship Id="rId6" Type="http://schemas.openxmlformats.org/officeDocument/2006/relationships/image" Target="../media/image21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20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27.png"/><Relationship Id="rId7" Type="http://schemas.openxmlformats.org/officeDocument/2006/relationships/image" Target="../media/image9.png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29.png"/><Relationship Id="rId6" Type="http://schemas.openxmlformats.org/officeDocument/2006/relationships/image" Target="../media/image2.png"/><Relationship Id="rId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/>
          <p:nvPr/>
        </p:nvSpPr>
        <p:spPr>
          <a:xfrm>
            <a:off x="-423766" y="8325990"/>
            <a:ext cx="7983766" cy="3948335"/>
          </a:xfrm>
          <a:custGeom>
            <a:rect b="b" l="l" r="r" t="t"/>
            <a:pathLst>
              <a:path extrusionOk="0" h="3948335" w="7983766">
                <a:moveTo>
                  <a:pt x="0" y="0"/>
                </a:moveTo>
                <a:lnTo>
                  <a:pt x="7983766" y="0"/>
                </a:lnTo>
                <a:lnTo>
                  <a:pt x="7983766" y="3948335"/>
                </a:lnTo>
                <a:lnTo>
                  <a:pt x="0" y="3948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-660466">
            <a:off x="5914485" y="4023687"/>
            <a:ext cx="3024000" cy="2644625"/>
          </a:xfrm>
          <a:custGeom>
            <a:rect b="b" l="l" r="r" t="t"/>
            <a:pathLst>
              <a:path extrusionOk="0" h="2644625" w="3024000">
                <a:moveTo>
                  <a:pt x="0" y="0"/>
                </a:moveTo>
                <a:lnTo>
                  <a:pt x="3024000" y="0"/>
                </a:lnTo>
                <a:lnTo>
                  <a:pt x="3024000" y="2644626"/>
                </a:lnTo>
                <a:lnTo>
                  <a:pt x="0" y="2644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6"/>
          <p:cNvSpPr/>
          <p:nvPr/>
        </p:nvSpPr>
        <p:spPr>
          <a:xfrm>
            <a:off x="644922" y="3169612"/>
            <a:ext cx="6270155" cy="5156378"/>
          </a:xfrm>
          <a:custGeom>
            <a:rect b="b" l="l" r="r" t="t"/>
            <a:pathLst>
              <a:path extrusionOk="0" h="5156378" w="6270155">
                <a:moveTo>
                  <a:pt x="0" y="0"/>
                </a:moveTo>
                <a:lnTo>
                  <a:pt x="6270156" y="0"/>
                </a:lnTo>
                <a:lnTo>
                  <a:pt x="6270156" y="5156378"/>
                </a:lnTo>
                <a:lnTo>
                  <a:pt x="0" y="5156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16"/>
          <p:cNvSpPr txBox="1"/>
          <p:nvPr/>
        </p:nvSpPr>
        <p:spPr>
          <a:xfrm>
            <a:off x="2024918" y="1191183"/>
            <a:ext cx="3642598" cy="567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2" u="none" cap="none" strike="noStrik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MY PLANS FOR </a:t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 rot="4036393">
            <a:off x="4803011" y="-852370"/>
            <a:ext cx="3335532" cy="3953755"/>
          </a:xfrm>
          <a:custGeom>
            <a:rect b="b" l="l" r="r" t="t"/>
            <a:pathLst>
              <a:path extrusionOk="0" h="3953755" w="3335532">
                <a:moveTo>
                  <a:pt x="0" y="0"/>
                </a:moveTo>
                <a:lnTo>
                  <a:pt x="3335532" y="0"/>
                </a:lnTo>
                <a:lnTo>
                  <a:pt x="3335532" y="3953755"/>
                </a:lnTo>
                <a:lnTo>
                  <a:pt x="0" y="3953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5" name="Google Shape;135;p16"/>
          <p:cNvGrpSpPr/>
          <p:nvPr/>
        </p:nvGrpSpPr>
        <p:grpSpPr>
          <a:xfrm>
            <a:off x="888434" y="3290858"/>
            <a:ext cx="5915566" cy="750085"/>
            <a:chOff x="0" y="0"/>
            <a:chExt cx="2120005" cy="268813"/>
          </a:xfrm>
        </p:grpSpPr>
        <p:sp>
          <p:nvSpPr>
            <p:cNvPr id="136" name="Google Shape;136;p16"/>
            <p:cNvSpPr/>
            <p:nvPr/>
          </p:nvSpPr>
          <p:spPr>
            <a:xfrm>
              <a:off x="0" y="0"/>
              <a:ext cx="2120005" cy="268813"/>
            </a:xfrm>
            <a:custGeom>
              <a:rect b="b" l="l" r="r" t="t"/>
              <a:pathLst>
                <a:path extrusionOk="0" h="268813" w="2120005">
                  <a:moveTo>
                    <a:pt x="0" y="0"/>
                  </a:moveTo>
                  <a:lnTo>
                    <a:pt x="2120005" y="0"/>
                  </a:lnTo>
                  <a:lnTo>
                    <a:pt x="2120005" y="268813"/>
                  </a:lnTo>
                  <a:lnTo>
                    <a:pt x="0" y="268813"/>
                  </a:lnTo>
                  <a:close/>
                </a:path>
              </a:pathLst>
            </a:custGeom>
            <a:solidFill>
              <a:srgbClr val="186AB4"/>
            </a:solidFill>
            <a:ln>
              <a:noFill/>
            </a:ln>
          </p:spPr>
        </p:sp>
        <p:sp>
          <p:nvSpPr>
            <p:cNvPr id="137" name="Google Shape;137;p16"/>
            <p:cNvSpPr txBox="1"/>
            <p:nvPr/>
          </p:nvSpPr>
          <p:spPr>
            <a:xfrm>
              <a:off x="0" y="19050"/>
              <a:ext cx="2120005" cy="2497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6"/>
          <p:cNvGrpSpPr/>
          <p:nvPr/>
        </p:nvGrpSpPr>
        <p:grpSpPr>
          <a:xfrm>
            <a:off x="888434" y="1602348"/>
            <a:ext cx="5915569" cy="2326352"/>
            <a:chOff x="0" y="1"/>
            <a:chExt cx="7887425" cy="3101803"/>
          </a:xfrm>
        </p:grpSpPr>
        <p:grpSp>
          <p:nvGrpSpPr>
            <p:cNvPr id="139" name="Google Shape;139;p16"/>
            <p:cNvGrpSpPr/>
            <p:nvPr/>
          </p:nvGrpSpPr>
          <p:grpSpPr>
            <a:xfrm rot="-484305">
              <a:off x="105490" y="528812"/>
              <a:ext cx="7676446" cy="2044181"/>
              <a:chOff x="0" y="0"/>
              <a:chExt cx="1701110" cy="452993"/>
            </a:xfrm>
          </p:grpSpPr>
          <p:sp>
            <p:nvSpPr>
              <p:cNvPr id="140" name="Google Shape;140;p16"/>
              <p:cNvSpPr/>
              <p:nvPr/>
            </p:nvSpPr>
            <p:spPr>
              <a:xfrm>
                <a:off x="0" y="0"/>
                <a:ext cx="1701110" cy="452993"/>
              </a:xfrm>
              <a:custGeom>
                <a:rect b="b" l="l" r="r" t="t"/>
                <a:pathLst>
                  <a:path extrusionOk="0" h="452993" w="1701110">
                    <a:moveTo>
                      <a:pt x="0" y="0"/>
                    </a:moveTo>
                    <a:lnTo>
                      <a:pt x="1701110" y="0"/>
                    </a:lnTo>
                    <a:lnTo>
                      <a:pt x="1701110" y="452993"/>
                    </a:lnTo>
                    <a:lnTo>
                      <a:pt x="0" y="452993"/>
                    </a:lnTo>
                    <a:close/>
                  </a:path>
                </a:pathLst>
              </a:custGeom>
              <a:solidFill>
                <a:srgbClr val="FFD14F"/>
              </a:solidFill>
              <a:ln>
                <a:noFill/>
              </a:ln>
            </p:spPr>
          </p:sp>
          <p:sp>
            <p:nvSpPr>
              <p:cNvPr id="141" name="Google Shape;141;p16"/>
              <p:cNvSpPr txBox="1"/>
              <p:nvPr/>
            </p:nvSpPr>
            <p:spPr>
              <a:xfrm>
                <a:off x="0" y="19050"/>
                <a:ext cx="1701109" cy="433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1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" name="Google Shape;142;p16"/>
            <p:cNvSpPr txBox="1"/>
            <p:nvPr/>
          </p:nvSpPr>
          <p:spPr>
            <a:xfrm rot="-471096">
              <a:off x="692755" y="702974"/>
              <a:ext cx="6537690" cy="195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18" u="none" cap="none" strike="noStrike">
                  <a:solidFill>
                    <a:srgbClr val="FF6100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SUMMER</a:t>
              </a:r>
              <a:endParaRPr/>
            </a:p>
          </p:txBody>
        </p:sp>
      </p:grpSp>
      <p:sp>
        <p:nvSpPr>
          <p:cNvPr id="143" name="Google Shape;143;p16"/>
          <p:cNvSpPr/>
          <p:nvPr/>
        </p:nvSpPr>
        <p:spPr>
          <a:xfrm rot="1274200">
            <a:off x="-300526" y="6937403"/>
            <a:ext cx="2939328" cy="4276800"/>
          </a:xfrm>
          <a:custGeom>
            <a:rect b="b" l="l" r="r" t="t"/>
            <a:pathLst>
              <a:path extrusionOk="0" h="4276800" w="2939328">
                <a:moveTo>
                  <a:pt x="0" y="0"/>
                </a:moveTo>
                <a:lnTo>
                  <a:pt x="2939328" y="0"/>
                </a:lnTo>
                <a:lnTo>
                  <a:pt x="2939328" y="4276800"/>
                </a:lnTo>
                <a:lnTo>
                  <a:pt x="0" y="4276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6"/>
          <p:cNvSpPr/>
          <p:nvPr/>
        </p:nvSpPr>
        <p:spPr>
          <a:xfrm rot="-6721585">
            <a:off x="-1228127" y="-1051853"/>
            <a:ext cx="3264248" cy="3252378"/>
          </a:xfrm>
          <a:custGeom>
            <a:rect b="b" l="l" r="r" t="t"/>
            <a:pathLst>
              <a:path extrusionOk="0" h="3252378" w="3264248">
                <a:moveTo>
                  <a:pt x="0" y="0"/>
                </a:moveTo>
                <a:lnTo>
                  <a:pt x="3264248" y="0"/>
                </a:lnTo>
                <a:lnTo>
                  <a:pt x="3264248" y="3252378"/>
                </a:lnTo>
                <a:lnTo>
                  <a:pt x="0" y="3252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6"/>
          <p:cNvSpPr/>
          <p:nvPr/>
        </p:nvSpPr>
        <p:spPr>
          <a:xfrm rot="4359176">
            <a:off x="6299813" y="1622142"/>
            <a:ext cx="1230530" cy="1158936"/>
          </a:xfrm>
          <a:custGeom>
            <a:rect b="b" l="l" r="r" t="t"/>
            <a:pathLst>
              <a:path extrusionOk="0" h="1158936" w="1230530">
                <a:moveTo>
                  <a:pt x="0" y="0"/>
                </a:moveTo>
                <a:lnTo>
                  <a:pt x="1230530" y="0"/>
                </a:lnTo>
                <a:lnTo>
                  <a:pt x="1230530" y="1158936"/>
                </a:lnTo>
                <a:lnTo>
                  <a:pt x="0" y="1158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6"/>
          <p:cNvSpPr/>
          <p:nvPr/>
        </p:nvSpPr>
        <p:spPr>
          <a:xfrm flipH="1" rot="-5534771">
            <a:off x="140735" y="2590144"/>
            <a:ext cx="1230530" cy="1158936"/>
          </a:xfrm>
          <a:custGeom>
            <a:rect b="b" l="l" r="r" t="t"/>
            <a:pathLst>
              <a:path extrusionOk="0" h="1158936" w="1230530">
                <a:moveTo>
                  <a:pt x="1230530" y="0"/>
                </a:moveTo>
                <a:lnTo>
                  <a:pt x="0" y="0"/>
                </a:lnTo>
                <a:lnTo>
                  <a:pt x="0" y="1158936"/>
                </a:lnTo>
                <a:lnTo>
                  <a:pt x="1230530" y="1158936"/>
                </a:lnTo>
                <a:lnTo>
                  <a:pt x="123053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23" l="-77288" r="-77377" t="-1067"/>
            </a:stretch>
          </a:blipFill>
          <a:ln>
            <a:noFill/>
          </a:ln>
        </p:spPr>
      </p:sp>
      <p:sp>
        <p:nvSpPr>
          <p:cNvPr id="152" name="Google Shape;152;p17"/>
          <p:cNvSpPr/>
          <p:nvPr/>
        </p:nvSpPr>
        <p:spPr>
          <a:xfrm>
            <a:off x="644922" y="3169612"/>
            <a:ext cx="6270155" cy="5156378"/>
          </a:xfrm>
          <a:custGeom>
            <a:rect b="b" l="l" r="r" t="t"/>
            <a:pathLst>
              <a:path extrusionOk="0" h="5156378" w="6270155">
                <a:moveTo>
                  <a:pt x="0" y="0"/>
                </a:moveTo>
                <a:lnTo>
                  <a:pt x="6270156" y="0"/>
                </a:lnTo>
                <a:lnTo>
                  <a:pt x="6270156" y="5156378"/>
                </a:lnTo>
                <a:lnTo>
                  <a:pt x="0" y="51563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7"/>
          <p:cNvSpPr/>
          <p:nvPr/>
        </p:nvSpPr>
        <p:spPr>
          <a:xfrm>
            <a:off x="-422471" y="286320"/>
            <a:ext cx="2621812" cy="2310472"/>
          </a:xfrm>
          <a:custGeom>
            <a:rect b="b" l="l" r="r" t="t"/>
            <a:pathLst>
              <a:path extrusionOk="0" h="2310472" w="2621812">
                <a:moveTo>
                  <a:pt x="0" y="0"/>
                </a:moveTo>
                <a:lnTo>
                  <a:pt x="2621811" y="0"/>
                </a:lnTo>
                <a:lnTo>
                  <a:pt x="2621811" y="2310471"/>
                </a:lnTo>
                <a:lnTo>
                  <a:pt x="0" y="2310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7"/>
          <p:cNvSpPr txBox="1"/>
          <p:nvPr/>
        </p:nvSpPr>
        <p:spPr>
          <a:xfrm rot="-481232">
            <a:off x="1787609" y="1343673"/>
            <a:ext cx="3994973" cy="588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20" u="none" cap="none" strike="noStrike">
                <a:solidFill>
                  <a:srgbClr val="FFF2F2"/>
                </a:solidFill>
                <a:latin typeface="Pangolin"/>
                <a:ea typeface="Pangolin"/>
                <a:cs typeface="Pangolin"/>
                <a:sym typeface="Pangolin"/>
              </a:rPr>
              <a:t>MY PLANS FOR </a:t>
            </a: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888434" y="3290858"/>
            <a:ext cx="5915566" cy="750085"/>
            <a:chOff x="0" y="0"/>
            <a:chExt cx="2120005" cy="268813"/>
          </a:xfrm>
        </p:grpSpPr>
        <p:sp>
          <p:nvSpPr>
            <p:cNvPr id="156" name="Google Shape;156;p17"/>
            <p:cNvSpPr/>
            <p:nvPr/>
          </p:nvSpPr>
          <p:spPr>
            <a:xfrm>
              <a:off x="0" y="0"/>
              <a:ext cx="2120005" cy="268813"/>
            </a:xfrm>
            <a:custGeom>
              <a:rect b="b" l="l" r="r" t="t"/>
              <a:pathLst>
                <a:path extrusionOk="0" h="268813" w="2120005">
                  <a:moveTo>
                    <a:pt x="0" y="0"/>
                  </a:moveTo>
                  <a:lnTo>
                    <a:pt x="2120005" y="0"/>
                  </a:lnTo>
                  <a:lnTo>
                    <a:pt x="2120005" y="268813"/>
                  </a:lnTo>
                  <a:lnTo>
                    <a:pt x="0" y="268813"/>
                  </a:lnTo>
                  <a:close/>
                </a:path>
              </a:pathLst>
            </a:custGeom>
            <a:solidFill>
              <a:srgbClr val="186AB4"/>
            </a:solidFill>
            <a:ln>
              <a:noFill/>
            </a:ln>
          </p:spPr>
        </p:sp>
        <p:sp>
          <p:nvSpPr>
            <p:cNvPr id="157" name="Google Shape;157;p17"/>
            <p:cNvSpPr txBox="1"/>
            <p:nvPr/>
          </p:nvSpPr>
          <p:spPr>
            <a:xfrm>
              <a:off x="0" y="19050"/>
              <a:ext cx="2120005" cy="2497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88434" y="1602348"/>
            <a:ext cx="5915569" cy="2326352"/>
            <a:chOff x="0" y="1"/>
            <a:chExt cx="7887425" cy="3101803"/>
          </a:xfrm>
        </p:grpSpPr>
        <p:grpSp>
          <p:nvGrpSpPr>
            <p:cNvPr id="159" name="Google Shape;159;p17"/>
            <p:cNvGrpSpPr/>
            <p:nvPr/>
          </p:nvGrpSpPr>
          <p:grpSpPr>
            <a:xfrm rot="-484305">
              <a:off x="105490" y="528812"/>
              <a:ext cx="7676446" cy="2044181"/>
              <a:chOff x="0" y="0"/>
              <a:chExt cx="1701110" cy="452993"/>
            </a:xfrm>
          </p:grpSpPr>
          <p:sp>
            <p:nvSpPr>
              <p:cNvPr id="160" name="Google Shape;160;p17"/>
              <p:cNvSpPr/>
              <p:nvPr/>
            </p:nvSpPr>
            <p:spPr>
              <a:xfrm>
                <a:off x="0" y="0"/>
                <a:ext cx="1701110" cy="452993"/>
              </a:xfrm>
              <a:custGeom>
                <a:rect b="b" l="l" r="r" t="t"/>
                <a:pathLst>
                  <a:path extrusionOk="0" h="452993" w="1701110">
                    <a:moveTo>
                      <a:pt x="0" y="0"/>
                    </a:moveTo>
                    <a:lnTo>
                      <a:pt x="1701110" y="0"/>
                    </a:lnTo>
                    <a:lnTo>
                      <a:pt x="1701110" y="452993"/>
                    </a:lnTo>
                    <a:lnTo>
                      <a:pt x="0" y="452993"/>
                    </a:lnTo>
                    <a:close/>
                  </a:path>
                </a:pathLst>
              </a:custGeom>
              <a:solidFill>
                <a:srgbClr val="2CAEEE"/>
              </a:solidFill>
              <a:ln>
                <a:noFill/>
              </a:ln>
            </p:spPr>
          </p:sp>
          <p:sp>
            <p:nvSpPr>
              <p:cNvPr id="161" name="Google Shape;161;p17"/>
              <p:cNvSpPr txBox="1"/>
              <p:nvPr/>
            </p:nvSpPr>
            <p:spPr>
              <a:xfrm>
                <a:off x="0" y="19050"/>
                <a:ext cx="1701109" cy="433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1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p17"/>
            <p:cNvSpPr txBox="1"/>
            <p:nvPr/>
          </p:nvSpPr>
          <p:spPr>
            <a:xfrm rot="-471096">
              <a:off x="674855" y="616841"/>
              <a:ext cx="6537690" cy="195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18" u="none" cap="none" strike="noStrike">
                  <a:solidFill>
                    <a:srgbClr val="FFD14F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SUMMER</a:t>
              </a:r>
              <a:endParaRPr/>
            </a:p>
          </p:txBody>
        </p:sp>
      </p:grpSp>
      <p:sp>
        <p:nvSpPr>
          <p:cNvPr id="163" name="Google Shape;163;p17"/>
          <p:cNvSpPr/>
          <p:nvPr/>
        </p:nvSpPr>
        <p:spPr>
          <a:xfrm>
            <a:off x="-1116109" y="6547743"/>
            <a:ext cx="4009088" cy="4375539"/>
          </a:xfrm>
          <a:custGeom>
            <a:rect b="b" l="l" r="r" t="t"/>
            <a:pathLst>
              <a:path extrusionOk="0" h="4375539" w="4009088">
                <a:moveTo>
                  <a:pt x="0" y="0"/>
                </a:moveTo>
                <a:lnTo>
                  <a:pt x="4009087" y="0"/>
                </a:lnTo>
                <a:lnTo>
                  <a:pt x="4009087" y="4375539"/>
                </a:lnTo>
                <a:lnTo>
                  <a:pt x="0" y="4375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7"/>
          <p:cNvSpPr/>
          <p:nvPr/>
        </p:nvSpPr>
        <p:spPr>
          <a:xfrm rot="-1384608">
            <a:off x="5421357" y="7385862"/>
            <a:ext cx="2361388" cy="1880255"/>
          </a:xfrm>
          <a:custGeom>
            <a:rect b="b" l="l" r="r" t="t"/>
            <a:pathLst>
              <a:path extrusionOk="0" h="1880255" w="2361388">
                <a:moveTo>
                  <a:pt x="0" y="0"/>
                </a:moveTo>
                <a:lnTo>
                  <a:pt x="2361389" y="0"/>
                </a:lnTo>
                <a:lnTo>
                  <a:pt x="2361389" y="1880256"/>
                </a:lnTo>
                <a:lnTo>
                  <a:pt x="0" y="1880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7"/>
          <p:cNvSpPr/>
          <p:nvPr/>
        </p:nvSpPr>
        <p:spPr>
          <a:xfrm>
            <a:off x="4607429" y="9936000"/>
            <a:ext cx="2382470" cy="1780896"/>
          </a:xfrm>
          <a:custGeom>
            <a:rect b="b" l="l" r="r" t="t"/>
            <a:pathLst>
              <a:path extrusionOk="0" h="1780896" w="2382470">
                <a:moveTo>
                  <a:pt x="0" y="0"/>
                </a:moveTo>
                <a:lnTo>
                  <a:pt x="2382470" y="0"/>
                </a:lnTo>
                <a:lnTo>
                  <a:pt x="2382470" y="1780896"/>
                </a:lnTo>
                <a:lnTo>
                  <a:pt x="0" y="1780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7"/>
          <p:cNvSpPr/>
          <p:nvPr/>
        </p:nvSpPr>
        <p:spPr>
          <a:xfrm flipH="1">
            <a:off x="6443346" y="756000"/>
            <a:ext cx="1613417" cy="1091073"/>
          </a:xfrm>
          <a:custGeom>
            <a:rect b="b" l="l" r="r" t="t"/>
            <a:pathLst>
              <a:path extrusionOk="0" h="1091073" w="1613417">
                <a:moveTo>
                  <a:pt x="1613418" y="0"/>
                </a:moveTo>
                <a:lnTo>
                  <a:pt x="0" y="0"/>
                </a:lnTo>
                <a:lnTo>
                  <a:pt x="0" y="1091073"/>
                </a:lnTo>
                <a:lnTo>
                  <a:pt x="1613418" y="1091073"/>
                </a:lnTo>
                <a:lnTo>
                  <a:pt x="1613418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7"/>
          <p:cNvSpPr/>
          <p:nvPr/>
        </p:nvSpPr>
        <p:spPr>
          <a:xfrm rot="4359176">
            <a:off x="6299813" y="1622142"/>
            <a:ext cx="1230530" cy="1158936"/>
          </a:xfrm>
          <a:custGeom>
            <a:rect b="b" l="l" r="r" t="t"/>
            <a:pathLst>
              <a:path extrusionOk="0" h="1158936" w="1230530">
                <a:moveTo>
                  <a:pt x="0" y="0"/>
                </a:moveTo>
                <a:lnTo>
                  <a:pt x="1230530" y="0"/>
                </a:lnTo>
                <a:lnTo>
                  <a:pt x="1230530" y="1158936"/>
                </a:lnTo>
                <a:lnTo>
                  <a:pt x="0" y="1158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7"/>
          <p:cNvSpPr/>
          <p:nvPr/>
        </p:nvSpPr>
        <p:spPr>
          <a:xfrm flipH="1" rot="-5534771">
            <a:off x="140735" y="2590144"/>
            <a:ext cx="1230530" cy="1158936"/>
          </a:xfrm>
          <a:custGeom>
            <a:rect b="b" l="l" r="r" t="t"/>
            <a:pathLst>
              <a:path extrusionOk="0" h="1158936" w="1230530">
                <a:moveTo>
                  <a:pt x="1230530" y="0"/>
                </a:moveTo>
                <a:lnTo>
                  <a:pt x="0" y="0"/>
                </a:lnTo>
                <a:lnTo>
                  <a:pt x="0" y="1158936"/>
                </a:lnTo>
                <a:lnTo>
                  <a:pt x="1230530" y="1158936"/>
                </a:lnTo>
                <a:lnTo>
                  <a:pt x="123053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23" l="-77288" r="-77377" t="-1067"/>
            </a:stretch>
          </a:blipFill>
          <a:ln>
            <a:noFill/>
          </a:ln>
        </p:spPr>
      </p:sp>
      <p:sp>
        <p:nvSpPr>
          <p:cNvPr id="174" name="Google Shape;174;p18"/>
          <p:cNvSpPr/>
          <p:nvPr/>
        </p:nvSpPr>
        <p:spPr>
          <a:xfrm>
            <a:off x="4827527" y="206939"/>
            <a:ext cx="3842148" cy="3059311"/>
          </a:xfrm>
          <a:custGeom>
            <a:rect b="b" l="l" r="r" t="t"/>
            <a:pathLst>
              <a:path extrusionOk="0" h="3059311" w="3842148">
                <a:moveTo>
                  <a:pt x="0" y="0"/>
                </a:moveTo>
                <a:lnTo>
                  <a:pt x="3842148" y="0"/>
                </a:lnTo>
                <a:lnTo>
                  <a:pt x="3842148" y="3059310"/>
                </a:lnTo>
                <a:lnTo>
                  <a:pt x="0" y="3059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5" name="Google Shape;175;p18"/>
          <p:cNvGrpSpPr/>
          <p:nvPr/>
        </p:nvGrpSpPr>
        <p:grpSpPr>
          <a:xfrm>
            <a:off x="756000" y="3013152"/>
            <a:ext cx="6048000" cy="5163152"/>
            <a:chOff x="0" y="0"/>
            <a:chExt cx="2167467" cy="1850357"/>
          </a:xfrm>
        </p:grpSpPr>
        <p:sp>
          <p:nvSpPr>
            <p:cNvPr id="176" name="Google Shape;176;p18"/>
            <p:cNvSpPr/>
            <p:nvPr/>
          </p:nvSpPr>
          <p:spPr>
            <a:xfrm>
              <a:off x="0" y="0"/>
              <a:ext cx="2167467" cy="1850357"/>
            </a:xfrm>
            <a:custGeom>
              <a:rect b="b" l="l" r="r" t="t"/>
              <a:pathLst>
                <a:path extrusionOk="0" h="1850357" w="2167467">
                  <a:moveTo>
                    <a:pt x="0" y="0"/>
                  </a:moveTo>
                  <a:lnTo>
                    <a:pt x="2167467" y="0"/>
                  </a:lnTo>
                  <a:lnTo>
                    <a:pt x="2167467" y="1850357"/>
                  </a:lnTo>
                  <a:lnTo>
                    <a:pt x="0" y="1850357"/>
                  </a:lnTo>
                  <a:close/>
                </a:path>
              </a:pathLst>
            </a:custGeom>
            <a:solidFill>
              <a:srgbClr val="186AB4"/>
            </a:solidFill>
            <a:ln>
              <a:noFill/>
            </a:ln>
          </p:spPr>
        </p:sp>
        <p:sp>
          <p:nvSpPr>
            <p:cNvPr id="177" name="Google Shape;177;p18"/>
            <p:cNvSpPr txBox="1"/>
            <p:nvPr/>
          </p:nvSpPr>
          <p:spPr>
            <a:xfrm>
              <a:off x="0" y="19050"/>
              <a:ext cx="2167467" cy="1831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8"/>
          <p:cNvGrpSpPr/>
          <p:nvPr/>
        </p:nvGrpSpPr>
        <p:grpSpPr>
          <a:xfrm>
            <a:off x="1433087" y="4548951"/>
            <a:ext cx="1959943" cy="387777"/>
            <a:chOff x="0" y="-57150"/>
            <a:chExt cx="1150437" cy="227616"/>
          </a:xfrm>
        </p:grpSpPr>
        <p:sp>
          <p:nvSpPr>
            <p:cNvPr id="179" name="Google Shape;179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l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8"/>
          <p:cNvGrpSpPr/>
          <p:nvPr/>
        </p:nvGrpSpPr>
        <p:grpSpPr>
          <a:xfrm>
            <a:off x="4501740" y="5737203"/>
            <a:ext cx="1959943" cy="322868"/>
            <a:chOff x="0" y="-19050"/>
            <a:chExt cx="1150437" cy="189516"/>
          </a:xfrm>
        </p:grpSpPr>
        <p:sp>
          <p:nvSpPr>
            <p:cNvPr id="182" name="Google Shape;182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8"/>
          <p:cNvGrpSpPr/>
          <p:nvPr/>
        </p:nvGrpSpPr>
        <p:grpSpPr>
          <a:xfrm>
            <a:off x="4544974" y="4613860"/>
            <a:ext cx="1959943" cy="322868"/>
            <a:chOff x="0" y="-19050"/>
            <a:chExt cx="1150437" cy="189516"/>
          </a:xfrm>
        </p:grpSpPr>
        <p:sp>
          <p:nvSpPr>
            <p:cNvPr id="185" name="Google Shape;185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18"/>
          <p:cNvGrpSpPr/>
          <p:nvPr/>
        </p:nvGrpSpPr>
        <p:grpSpPr>
          <a:xfrm>
            <a:off x="4489116" y="5128822"/>
            <a:ext cx="338410" cy="346341"/>
            <a:chOff x="0" y="-19050"/>
            <a:chExt cx="812800" cy="831850"/>
          </a:xfrm>
        </p:grpSpPr>
        <p:sp>
          <p:nvSpPr>
            <p:cNvPr id="188" name="Google Shape;18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8"/>
          <p:cNvGrpSpPr/>
          <p:nvPr/>
        </p:nvGrpSpPr>
        <p:grpSpPr>
          <a:xfrm>
            <a:off x="4908004" y="5128822"/>
            <a:ext cx="338410" cy="346341"/>
            <a:chOff x="0" y="-19050"/>
            <a:chExt cx="812800" cy="831850"/>
          </a:xfrm>
        </p:grpSpPr>
        <p:sp>
          <p:nvSpPr>
            <p:cNvPr id="191" name="Google Shape;191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86AB4"/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8"/>
          <p:cNvGrpSpPr/>
          <p:nvPr/>
        </p:nvGrpSpPr>
        <p:grpSpPr>
          <a:xfrm>
            <a:off x="5351223" y="5138347"/>
            <a:ext cx="338410" cy="346341"/>
            <a:chOff x="0" y="-19050"/>
            <a:chExt cx="812800" cy="831850"/>
          </a:xfrm>
        </p:grpSpPr>
        <p:sp>
          <p:nvSpPr>
            <p:cNvPr id="194" name="Google Shape;194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D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8"/>
          <p:cNvGrpSpPr/>
          <p:nvPr/>
        </p:nvGrpSpPr>
        <p:grpSpPr>
          <a:xfrm>
            <a:off x="5770111" y="5138347"/>
            <a:ext cx="338410" cy="346341"/>
            <a:chOff x="0" y="-19050"/>
            <a:chExt cx="812800" cy="831850"/>
          </a:xfrm>
        </p:grpSpPr>
        <p:sp>
          <p:nvSpPr>
            <p:cNvPr id="197" name="Google Shape;197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18"/>
          <p:cNvGrpSpPr/>
          <p:nvPr/>
        </p:nvGrpSpPr>
        <p:grpSpPr>
          <a:xfrm>
            <a:off x="6188999" y="5138347"/>
            <a:ext cx="338410" cy="346341"/>
            <a:chOff x="0" y="-19050"/>
            <a:chExt cx="812800" cy="831850"/>
          </a:xfrm>
        </p:grpSpPr>
        <p:sp>
          <p:nvSpPr>
            <p:cNvPr id="200" name="Google Shape;200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CA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18"/>
          <p:cNvGrpSpPr/>
          <p:nvPr/>
        </p:nvGrpSpPr>
        <p:grpSpPr>
          <a:xfrm rot="-445105">
            <a:off x="396712" y="1675130"/>
            <a:ext cx="6766576" cy="1761736"/>
            <a:chOff x="0" y="0"/>
            <a:chExt cx="1999309" cy="520537"/>
          </a:xfrm>
        </p:grpSpPr>
        <p:sp>
          <p:nvSpPr>
            <p:cNvPr id="203" name="Google Shape;203;p18"/>
            <p:cNvSpPr/>
            <p:nvPr/>
          </p:nvSpPr>
          <p:spPr>
            <a:xfrm>
              <a:off x="0" y="0"/>
              <a:ext cx="1999309" cy="520537"/>
            </a:xfrm>
            <a:custGeom>
              <a:rect b="b" l="l" r="r" t="t"/>
              <a:pathLst>
                <a:path extrusionOk="0" h="520537" w="1999309">
                  <a:moveTo>
                    <a:pt x="0" y="0"/>
                  </a:moveTo>
                  <a:lnTo>
                    <a:pt x="1999309" y="0"/>
                  </a:lnTo>
                  <a:lnTo>
                    <a:pt x="1999309" y="520537"/>
                  </a:lnTo>
                  <a:lnTo>
                    <a:pt x="0" y="520537"/>
                  </a:lnTo>
                  <a:close/>
                </a:path>
              </a:pathLst>
            </a:custGeom>
            <a:solidFill>
              <a:srgbClr val="2CAEEE"/>
            </a:solidFill>
            <a:ln>
              <a:noFill/>
            </a:ln>
          </p:spPr>
        </p:sp>
        <p:sp>
          <p:nvSpPr>
            <p:cNvPr id="204" name="Google Shape;204;p18"/>
            <p:cNvSpPr txBox="1"/>
            <p:nvPr/>
          </p:nvSpPr>
          <p:spPr>
            <a:xfrm>
              <a:off x="0" y="19050"/>
              <a:ext cx="1999309" cy="501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600" lIns="61600" spcFirstLastPara="1" rIns="61600" wrap="square" tIns="616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8"/>
          <p:cNvSpPr/>
          <p:nvPr/>
        </p:nvSpPr>
        <p:spPr>
          <a:xfrm>
            <a:off x="-423766" y="8325990"/>
            <a:ext cx="7983766" cy="3948335"/>
          </a:xfrm>
          <a:custGeom>
            <a:rect b="b" l="l" r="r" t="t"/>
            <a:pathLst>
              <a:path extrusionOk="0" h="3948335" w="7983766">
                <a:moveTo>
                  <a:pt x="0" y="0"/>
                </a:moveTo>
                <a:lnTo>
                  <a:pt x="7983766" y="0"/>
                </a:lnTo>
                <a:lnTo>
                  <a:pt x="7983766" y="3948335"/>
                </a:lnTo>
                <a:lnTo>
                  <a:pt x="0" y="3948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8"/>
          <p:cNvSpPr/>
          <p:nvPr/>
        </p:nvSpPr>
        <p:spPr>
          <a:xfrm>
            <a:off x="4105713" y="6288646"/>
            <a:ext cx="781535" cy="642710"/>
          </a:xfrm>
          <a:custGeom>
            <a:rect b="b" l="l" r="r" t="t"/>
            <a:pathLst>
              <a:path extrusionOk="0" h="642710" w="781535">
                <a:moveTo>
                  <a:pt x="0" y="0"/>
                </a:moveTo>
                <a:lnTo>
                  <a:pt x="781535" y="0"/>
                </a:lnTo>
                <a:lnTo>
                  <a:pt x="781535" y="642710"/>
                </a:lnTo>
                <a:lnTo>
                  <a:pt x="0" y="642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8"/>
          <p:cNvSpPr/>
          <p:nvPr/>
        </p:nvSpPr>
        <p:spPr>
          <a:xfrm>
            <a:off x="5753873" y="6208674"/>
            <a:ext cx="751044" cy="661857"/>
          </a:xfrm>
          <a:custGeom>
            <a:rect b="b" l="l" r="r" t="t"/>
            <a:pathLst>
              <a:path extrusionOk="0" h="661857" w="751044">
                <a:moveTo>
                  <a:pt x="0" y="0"/>
                </a:moveTo>
                <a:lnTo>
                  <a:pt x="751044" y="0"/>
                </a:lnTo>
                <a:lnTo>
                  <a:pt x="751044" y="661858"/>
                </a:lnTo>
                <a:lnTo>
                  <a:pt x="0" y="661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8"/>
          <p:cNvSpPr/>
          <p:nvPr/>
        </p:nvSpPr>
        <p:spPr>
          <a:xfrm>
            <a:off x="4090985" y="7037982"/>
            <a:ext cx="796263" cy="869046"/>
          </a:xfrm>
          <a:custGeom>
            <a:rect b="b" l="l" r="r" t="t"/>
            <a:pathLst>
              <a:path extrusionOk="0" h="869046" w="796263">
                <a:moveTo>
                  <a:pt x="0" y="0"/>
                </a:moveTo>
                <a:lnTo>
                  <a:pt x="796263" y="0"/>
                </a:lnTo>
                <a:lnTo>
                  <a:pt x="796263" y="869046"/>
                </a:lnTo>
                <a:lnTo>
                  <a:pt x="0" y="869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8"/>
          <p:cNvSpPr/>
          <p:nvPr/>
        </p:nvSpPr>
        <p:spPr>
          <a:xfrm rot="-1384608">
            <a:off x="4934695" y="6923097"/>
            <a:ext cx="676443" cy="538618"/>
          </a:xfrm>
          <a:custGeom>
            <a:rect b="b" l="l" r="r" t="t"/>
            <a:pathLst>
              <a:path extrusionOk="0" h="538618" w="676443">
                <a:moveTo>
                  <a:pt x="0" y="0"/>
                </a:moveTo>
                <a:lnTo>
                  <a:pt x="676443" y="0"/>
                </a:lnTo>
                <a:lnTo>
                  <a:pt x="676443" y="538617"/>
                </a:lnTo>
                <a:lnTo>
                  <a:pt x="0" y="538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8"/>
          <p:cNvSpPr/>
          <p:nvPr/>
        </p:nvSpPr>
        <p:spPr>
          <a:xfrm>
            <a:off x="4982820" y="6242243"/>
            <a:ext cx="682482" cy="510155"/>
          </a:xfrm>
          <a:custGeom>
            <a:rect b="b" l="l" r="r" t="t"/>
            <a:pathLst>
              <a:path extrusionOk="0" h="510155" w="682482">
                <a:moveTo>
                  <a:pt x="0" y="0"/>
                </a:moveTo>
                <a:lnTo>
                  <a:pt x="682482" y="0"/>
                </a:lnTo>
                <a:lnTo>
                  <a:pt x="682482" y="510155"/>
                </a:lnTo>
                <a:lnTo>
                  <a:pt x="0" y="5101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8"/>
          <p:cNvSpPr/>
          <p:nvPr/>
        </p:nvSpPr>
        <p:spPr>
          <a:xfrm flipH="1">
            <a:off x="5689633" y="6931356"/>
            <a:ext cx="772050" cy="522099"/>
          </a:xfrm>
          <a:custGeom>
            <a:rect b="b" l="l" r="r" t="t"/>
            <a:pathLst>
              <a:path extrusionOk="0" h="522099" w="772050">
                <a:moveTo>
                  <a:pt x="772050" y="0"/>
                </a:moveTo>
                <a:lnTo>
                  <a:pt x="0" y="0"/>
                </a:lnTo>
                <a:lnTo>
                  <a:pt x="0" y="522099"/>
                </a:lnTo>
                <a:lnTo>
                  <a:pt x="772050" y="522099"/>
                </a:lnTo>
                <a:lnTo>
                  <a:pt x="77205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8"/>
          <p:cNvSpPr/>
          <p:nvPr/>
        </p:nvSpPr>
        <p:spPr>
          <a:xfrm>
            <a:off x="5351223" y="7371174"/>
            <a:ext cx="1089324" cy="538720"/>
          </a:xfrm>
          <a:custGeom>
            <a:rect b="b" l="l" r="r" t="t"/>
            <a:pathLst>
              <a:path extrusionOk="0" h="538720" w="1089324">
                <a:moveTo>
                  <a:pt x="0" y="0"/>
                </a:moveTo>
                <a:lnTo>
                  <a:pt x="1089324" y="0"/>
                </a:lnTo>
                <a:lnTo>
                  <a:pt x="1089324" y="538720"/>
                </a:lnTo>
                <a:lnTo>
                  <a:pt x="0" y="5387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8"/>
          <p:cNvSpPr/>
          <p:nvPr/>
        </p:nvSpPr>
        <p:spPr>
          <a:xfrm rot="4359176">
            <a:off x="4922604" y="7538782"/>
            <a:ext cx="358693" cy="337824"/>
          </a:xfrm>
          <a:custGeom>
            <a:rect b="b" l="l" r="r" t="t"/>
            <a:pathLst>
              <a:path extrusionOk="0" h="337824" w="358693">
                <a:moveTo>
                  <a:pt x="0" y="0"/>
                </a:moveTo>
                <a:lnTo>
                  <a:pt x="358693" y="0"/>
                </a:lnTo>
                <a:lnTo>
                  <a:pt x="358693" y="337824"/>
                </a:lnTo>
                <a:lnTo>
                  <a:pt x="0" y="337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8"/>
          <p:cNvSpPr/>
          <p:nvPr/>
        </p:nvSpPr>
        <p:spPr>
          <a:xfrm rot="-3360928">
            <a:off x="279959" y="8510557"/>
            <a:ext cx="1956177" cy="1758114"/>
          </a:xfrm>
          <a:custGeom>
            <a:rect b="b" l="l" r="r" t="t"/>
            <a:pathLst>
              <a:path extrusionOk="0" h="1758114" w="1956177">
                <a:moveTo>
                  <a:pt x="0" y="0"/>
                </a:moveTo>
                <a:lnTo>
                  <a:pt x="1956177" y="0"/>
                </a:lnTo>
                <a:lnTo>
                  <a:pt x="1956177" y="1758115"/>
                </a:lnTo>
                <a:lnTo>
                  <a:pt x="0" y="17581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8"/>
          <p:cNvSpPr txBox="1"/>
          <p:nvPr/>
        </p:nvSpPr>
        <p:spPr>
          <a:xfrm>
            <a:off x="1511551" y="4123499"/>
            <a:ext cx="4762445" cy="2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Use these design resources in your Canva Template.</a:t>
            </a:r>
            <a:endParaRPr/>
          </a:p>
        </p:txBody>
      </p:sp>
      <p:sp>
        <p:nvSpPr>
          <p:cNvPr id="216" name="Google Shape;216;p18"/>
          <p:cNvSpPr txBox="1"/>
          <p:nvPr/>
        </p:nvSpPr>
        <p:spPr>
          <a:xfrm>
            <a:off x="1016723" y="5055362"/>
            <a:ext cx="2854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This template uses the following free fonts:</a:t>
            </a:r>
            <a:endParaRPr/>
          </a:p>
        </p:txBody>
      </p:sp>
      <p:sp>
        <p:nvSpPr>
          <p:cNvPr id="217" name="Google Shape;217;p18"/>
          <p:cNvSpPr txBox="1"/>
          <p:nvPr/>
        </p:nvSpPr>
        <p:spPr>
          <a:xfrm>
            <a:off x="1258048" y="7703555"/>
            <a:ext cx="2217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You can find these fonts online too.</a:t>
            </a:r>
            <a:endParaRPr/>
          </a:p>
        </p:txBody>
      </p:sp>
      <p:sp>
        <p:nvSpPr>
          <p:cNvPr id="218" name="Google Shape;218;p18"/>
          <p:cNvSpPr txBox="1"/>
          <p:nvPr/>
        </p:nvSpPr>
        <p:spPr>
          <a:xfrm>
            <a:off x="752552" y="5698998"/>
            <a:ext cx="32286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TITLES: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LUCKIEST GUY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HEADERS: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PANGOLIN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BODY COPY: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PANGOLIN</a:t>
            </a:r>
            <a:endParaRPr/>
          </a:p>
        </p:txBody>
      </p:sp>
      <p:sp>
        <p:nvSpPr>
          <p:cNvPr id="219" name="Google Shape;219;p18"/>
          <p:cNvSpPr txBox="1"/>
          <p:nvPr/>
        </p:nvSpPr>
        <p:spPr>
          <a:xfrm>
            <a:off x="4384308" y="5526280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#000000</a:t>
            </a:r>
            <a:endParaRPr/>
          </a:p>
        </p:txBody>
      </p:sp>
      <p:sp>
        <p:nvSpPr>
          <p:cNvPr id="220" name="Google Shape;220;p18"/>
          <p:cNvSpPr txBox="1"/>
          <p:nvPr/>
        </p:nvSpPr>
        <p:spPr>
          <a:xfrm>
            <a:off x="4803195" y="5526280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#186AB4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5246414" y="5535805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#FFD14F</a:t>
            </a:r>
            <a:endParaRPr/>
          </a:p>
        </p:txBody>
      </p:sp>
      <p:sp>
        <p:nvSpPr>
          <p:cNvPr id="222" name="Google Shape;222;p18"/>
          <p:cNvSpPr txBox="1"/>
          <p:nvPr/>
        </p:nvSpPr>
        <p:spPr>
          <a:xfrm>
            <a:off x="5665302" y="5535805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#FFFFFF</a:t>
            </a:r>
            <a:endParaRPr/>
          </a:p>
        </p:txBody>
      </p:sp>
      <p:sp>
        <p:nvSpPr>
          <p:cNvPr id="223" name="Google Shape;223;p18"/>
          <p:cNvSpPr txBox="1"/>
          <p:nvPr/>
        </p:nvSpPr>
        <p:spPr>
          <a:xfrm>
            <a:off x="6084190" y="5535805"/>
            <a:ext cx="548028" cy="85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#2CAEEE</a:t>
            </a:r>
            <a:endParaRPr/>
          </a:p>
        </p:txBody>
      </p:sp>
      <p:sp>
        <p:nvSpPr>
          <p:cNvPr id="224" name="Google Shape;224;p18"/>
          <p:cNvSpPr txBox="1"/>
          <p:nvPr/>
        </p:nvSpPr>
        <p:spPr>
          <a:xfrm>
            <a:off x="1717485" y="4688524"/>
            <a:ext cx="1413639" cy="205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Fonts</a:t>
            </a:r>
            <a:endParaRPr/>
          </a:p>
        </p:txBody>
      </p:sp>
      <p:sp>
        <p:nvSpPr>
          <p:cNvPr id="225" name="Google Shape;225;p18"/>
          <p:cNvSpPr txBox="1"/>
          <p:nvPr/>
        </p:nvSpPr>
        <p:spPr>
          <a:xfrm>
            <a:off x="4786138" y="5811867"/>
            <a:ext cx="1413639" cy="205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Design Elements</a:t>
            </a:r>
            <a:endParaRPr/>
          </a:p>
        </p:txBody>
      </p:sp>
      <p:sp>
        <p:nvSpPr>
          <p:cNvPr id="226" name="Google Shape;226;p18"/>
          <p:cNvSpPr txBox="1"/>
          <p:nvPr/>
        </p:nvSpPr>
        <p:spPr>
          <a:xfrm>
            <a:off x="4829372" y="4702159"/>
            <a:ext cx="1413639" cy="205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Colors</a:t>
            </a:r>
            <a:endParaRPr/>
          </a:p>
        </p:txBody>
      </p:sp>
      <p:sp>
        <p:nvSpPr>
          <p:cNvPr id="227" name="Google Shape;227;p18"/>
          <p:cNvSpPr txBox="1"/>
          <p:nvPr/>
        </p:nvSpPr>
        <p:spPr>
          <a:xfrm rot="-445122">
            <a:off x="669128" y="1866874"/>
            <a:ext cx="6243060" cy="1465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18" u="none" cap="none" strike="noStrike">
                <a:solidFill>
                  <a:srgbClr val="FFD14F"/>
                </a:solidFill>
                <a:latin typeface="Luckiest Guy"/>
                <a:ea typeface="Luckiest Guy"/>
                <a:cs typeface="Luckiest Guy"/>
                <a:sym typeface="Luckiest Guy"/>
              </a:rPr>
              <a:t>RESOURCES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/>
          <p:nvPr/>
        </p:nvSpPr>
        <p:spPr>
          <a:xfrm>
            <a:off x="0" y="0"/>
            <a:ext cx="7553325" cy="10696575"/>
          </a:xfrm>
          <a:custGeom>
            <a:rect b="b" l="l" r="r" t="t"/>
            <a:pathLst>
              <a:path extrusionOk="0"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23" l="-77288" r="-77377" t="-1067"/>
            </a:stretch>
          </a:blipFill>
          <a:ln>
            <a:noFill/>
          </a:ln>
        </p:spPr>
      </p:sp>
      <p:sp>
        <p:nvSpPr>
          <p:cNvPr id="233" name="Google Shape;233;p19"/>
          <p:cNvSpPr/>
          <p:nvPr/>
        </p:nvSpPr>
        <p:spPr>
          <a:xfrm flipH="1">
            <a:off x="5319870" y="287532"/>
            <a:ext cx="3511424" cy="3094442"/>
          </a:xfrm>
          <a:custGeom>
            <a:rect b="b" l="l" r="r" t="t"/>
            <a:pathLst>
              <a:path extrusionOk="0" h="3094442" w="3511424">
                <a:moveTo>
                  <a:pt x="3511424" y="0"/>
                </a:moveTo>
                <a:lnTo>
                  <a:pt x="0" y="0"/>
                </a:lnTo>
                <a:lnTo>
                  <a:pt x="0" y="3094443"/>
                </a:lnTo>
                <a:lnTo>
                  <a:pt x="3511424" y="3094443"/>
                </a:lnTo>
                <a:lnTo>
                  <a:pt x="351142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4" name="Google Shape;234;p19"/>
          <p:cNvGrpSpPr/>
          <p:nvPr/>
        </p:nvGrpSpPr>
        <p:grpSpPr>
          <a:xfrm>
            <a:off x="756000" y="3013152"/>
            <a:ext cx="6048000" cy="5163152"/>
            <a:chOff x="0" y="0"/>
            <a:chExt cx="2167467" cy="1850357"/>
          </a:xfrm>
        </p:grpSpPr>
        <p:sp>
          <p:nvSpPr>
            <p:cNvPr id="235" name="Google Shape;235;p19"/>
            <p:cNvSpPr/>
            <p:nvPr/>
          </p:nvSpPr>
          <p:spPr>
            <a:xfrm>
              <a:off x="0" y="0"/>
              <a:ext cx="2167467" cy="1850357"/>
            </a:xfrm>
            <a:custGeom>
              <a:rect b="b" l="l" r="r" t="t"/>
              <a:pathLst>
                <a:path extrusionOk="0" h="1850357" w="2167467">
                  <a:moveTo>
                    <a:pt x="0" y="0"/>
                  </a:moveTo>
                  <a:lnTo>
                    <a:pt x="2167467" y="0"/>
                  </a:lnTo>
                  <a:lnTo>
                    <a:pt x="2167467" y="1850357"/>
                  </a:lnTo>
                  <a:lnTo>
                    <a:pt x="0" y="1850357"/>
                  </a:lnTo>
                  <a:close/>
                </a:path>
              </a:pathLst>
            </a:custGeom>
            <a:solidFill>
              <a:srgbClr val="186AB4"/>
            </a:solidFill>
            <a:ln>
              <a:noFill/>
            </a:ln>
          </p:spPr>
        </p:sp>
        <p:sp>
          <p:nvSpPr>
            <p:cNvPr id="236" name="Google Shape;236;p19"/>
            <p:cNvSpPr txBox="1"/>
            <p:nvPr/>
          </p:nvSpPr>
          <p:spPr>
            <a:xfrm>
              <a:off x="0" y="19050"/>
              <a:ext cx="2167467" cy="1831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19"/>
          <p:cNvSpPr/>
          <p:nvPr/>
        </p:nvSpPr>
        <p:spPr>
          <a:xfrm>
            <a:off x="2157408" y="4899662"/>
            <a:ext cx="3162461" cy="790615"/>
          </a:xfrm>
          <a:custGeom>
            <a:rect b="b" l="l" r="r" t="t"/>
            <a:pathLst>
              <a:path extrusionOk="0" h="790615" w="3162461">
                <a:moveTo>
                  <a:pt x="0" y="0"/>
                </a:moveTo>
                <a:lnTo>
                  <a:pt x="3162462" y="0"/>
                </a:lnTo>
                <a:lnTo>
                  <a:pt x="3162462" y="790615"/>
                </a:lnTo>
                <a:lnTo>
                  <a:pt x="0" y="790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8" name="Google Shape;238;p19"/>
          <p:cNvGrpSpPr/>
          <p:nvPr/>
        </p:nvGrpSpPr>
        <p:grpSpPr>
          <a:xfrm rot="-489991">
            <a:off x="1197134" y="2174770"/>
            <a:ext cx="5148303" cy="1438778"/>
            <a:chOff x="0" y="0"/>
            <a:chExt cx="1521161" cy="425113"/>
          </a:xfrm>
        </p:grpSpPr>
        <p:sp>
          <p:nvSpPr>
            <p:cNvPr id="239" name="Google Shape;239;p19"/>
            <p:cNvSpPr/>
            <p:nvPr/>
          </p:nvSpPr>
          <p:spPr>
            <a:xfrm>
              <a:off x="0" y="0"/>
              <a:ext cx="1521161" cy="425113"/>
            </a:xfrm>
            <a:custGeom>
              <a:rect b="b" l="l" r="r" t="t"/>
              <a:pathLst>
                <a:path extrusionOk="0" h="425113" w="1521161">
                  <a:moveTo>
                    <a:pt x="0" y="0"/>
                  </a:moveTo>
                  <a:lnTo>
                    <a:pt x="1521161" y="0"/>
                  </a:lnTo>
                  <a:lnTo>
                    <a:pt x="1521161" y="425113"/>
                  </a:lnTo>
                  <a:lnTo>
                    <a:pt x="0" y="425113"/>
                  </a:lnTo>
                  <a:close/>
                </a:path>
              </a:pathLst>
            </a:custGeom>
            <a:solidFill>
              <a:srgbClr val="2CAEEE"/>
            </a:solidFill>
            <a:ln>
              <a:noFill/>
            </a:ln>
          </p:spPr>
        </p:sp>
        <p:sp>
          <p:nvSpPr>
            <p:cNvPr id="240" name="Google Shape;240;p19"/>
            <p:cNvSpPr txBox="1"/>
            <p:nvPr/>
          </p:nvSpPr>
          <p:spPr>
            <a:xfrm>
              <a:off x="0" y="19050"/>
              <a:ext cx="1521161" cy="406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1600" lIns="61600" spcFirstLastPara="1" rIns="61600" wrap="square" tIns="616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19"/>
          <p:cNvSpPr/>
          <p:nvPr/>
        </p:nvSpPr>
        <p:spPr>
          <a:xfrm>
            <a:off x="-423766" y="8325990"/>
            <a:ext cx="7983766" cy="3948335"/>
          </a:xfrm>
          <a:custGeom>
            <a:rect b="b" l="l" r="r" t="t"/>
            <a:pathLst>
              <a:path extrusionOk="0" h="3948335" w="7983766">
                <a:moveTo>
                  <a:pt x="0" y="0"/>
                </a:moveTo>
                <a:lnTo>
                  <a:pt x="7983766" y="0"/>
                </a:lnTo>
                <a:lnTo>
                  <a:pt x="7983766" y="3948335"/>
                </a:lnTo>
                <a:lnTo>
                  <a:pt x="0" y="3948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9"/>
          <p:cNvSpPr/>
          <p:nvPr/>
        </p:nvSpPr>
        <p:spPr>
          <a:xfrm>
            <a:off x="-1351740" y="7456143"/>
            <a:ext cx="5294152" cy="3580170"/>
          </a:xfrm>
          <a:custGeom>
            <a:rect b="b" l="l" r="r" t="t"/>
            <a:pathLst>
              <a:path extrusionOk="0" h="3580170" w="5294152">
                <a:moveTo>
                  <a:pt x="0" y="0"/>
                </a:moveTo>
                <a:lnTo>
                  <a:pt x="5294152" y="0"/>
                </a:lnTo>
                <a:lnTo>
                  <a:pt x="5294152" y="3580170"/>
                </a:lnTo>
                <a:lnTo>
                  <a:pt x="0" y="3580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9"/>
          <p:cNvSpPr txBox="1"/>
          <p:nvPr/>
        </p:nvSpPr>
        <p:spPr>
          <a:xfrm>
            <a:off x="1548064" y="7070770"/>
            <a:ext cx="4228023" cy="2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2F2"/>
                </a:solidFill>
                <a:latin typeface="Pangolin"/>
                <a:ea typeface="Pangolin"/>
                <a:cs typeface="Pangolin"/>
                <a:sym typeface="Pangolin"/>
              </a:rPr>
              <a:t>for the photos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 rot="-489980">
            <a:off x="1376787" y="2199064"/>
            <a:ext cx="4830078" cy="1465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18" u="none" cap="none" strike="noStrike">
                <a:solidFill>
                  <a:srgbClr val="FFD14F"/>
                </a:solidFill>
                <a:latin typeface="Luckiest Guy"/>
                <a:ea typeface="Luckiest Guy"/>
                <a:cs typeface="Luckiest Guy"/>
                <a:sym typeface="Luckiest Guy"/>
              </a:rPr>
              <a:t>CREDITS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2034444" y="4248750"/>
            <a:ext cx="3473682" cy="500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2F2"/>
                </a:solidFill>
                <a:latin typeface="Pangolin"/>
                <a:ea typeface="Pangolin"/>
                <a:cs typeface="Pangolin"/>
                <a:sym typeface="Pangolin"/>
              </a:rPr>
              <a:t>This template is free for everyone to use thanks to the following:</a:t>
            </a:r>
            <a:endParaRPr/>
          </a:p>
        </p:txBody>
      </p:sp>
      <p:sp>
        <p:nvSpPr>
          <p:cNvPr id="246" name="Google Shape;246;p19"/>
          <p:cNvSpPr txBox="1"/>
          <p:nvPr/>
        </p:nvSpPr>
        <p:spPr>
          <a:xfrm>
            <a:off x="1960437" y="7389468"/>
            <a:ext cx="3556404" cy="490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86AB4"/>
                </a:solidFill>
                <a:latin typeface="Luckiest Guy"/>
                <a:ea typeface="Luckiest Guy"/>
                <a:cs typeface="Luckiest Guy"/>
                <a:sym typeface="Luckiest Guy"/>
              </a:rPr>
              <a:t>Happy designing!</a:t>
            </a: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1517787" y="5955052"/>
            <a:ext cx="4288578" cy="2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2F2"/>
                </a:solidFill>
                <a:latin typeface="Pangolin"/>
                <a:ea typeface="Pangolin"/>
                <a:cs typeface="Pangolin"/>
                <a:sym typeface="Pangolin"/>
              </a:rPr>
              <a:t>for the template</a:t>
            </a:r>
            <a:endParaRPr/>
          </a:p>
        </p:txBody>
      </p:sp>
      <p:sp>
        <p:nvSpPr>
          <p:cNvPr id="248" name="Google Shape;248;p19"/>
          <p:cNvSpPr txBox="1"/>
          <p:nvPr/>
        </p:nvSpPr>
        <p:spPr>
          <a:xfrm>
            <a:off x="1673282" y="6539613"/>
            <a:ext cx="3977587" cy="4084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8" u="none" cap="none" strike="noStrike">
                <a:solidFill>
                  <a:srgbClr val="FFF2F2"/>
                </a:solidFill>
                <a:latin typeface="Pangolin"/>
                <a:ea typeface="Pangolin"/>
                <a:cs typeface="Pangolin"/>
                <a:sym typeface="Pangolin"/>
              </a:rPr>
              <a:t>Pexels, Pixabay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llustrated Vacation Plan Worksheet">
  <a:themeElements>
    <a:clrScheme name="Office">
      <a:dk1>
        <a:srgbClr val="FFD14F"/>
      </a:dk1>
      <a:lt1>
        <a:srgbClr val="FF6100"/>
      </a:lt1>
      <a:dk2>
        <a:srgbClr val="2CAEEE"/>
      </a:dk2>
      <a:lt2>
        <a:srgbClr val="186AB4"/>
      </a:lt2>
      <a:accent1>
        <a:srgbClr val="FFFFFF"/>
      </a:accent1>
      <a:accent2>
        <a:srgbClr val="FFF2F2"/>
      </a:accent2>
      <a:accent3>
        <a:srgbClr val="000000"/>
      </a:accent3>
      <a:accent4>
        <a:srgbClr val="2CAEEE"/>
      </a:accent4>
      <a:accent5>
        <a:srgbClr val="FF6100"/>
      </a:accent5>
      <a:accent6>
        <a:srgbClr val="FFD14F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