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693400" cx="7556500"/>
  <p:notesSz cx="6858000" cy="9144000"/>
  <p:embeddedFontLst>
    <p:embeddedFont>
      <p:font typeface="Paytone One"/>
      <p:regular r:id="rId19"/>
    </p:embeddedFont>
    <p:embeddedFont>
      <p:font typeface="DM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11" Type="http://schemas.openxmlformats.org/officeDocument/2006/relationships/slide" Target="slides/slide6.xml"/><Relationship Id="rId22" Type="http://schemas.openxmlformats.org/officeDocument/2006/relationships/font" Target="fonts/DMSans-italic.fntdata"/><Relationship Id="rId10" Type="http://schemas.openxmlformats.org/officeDocument/2006/relationships/slide" Target="slides/slide5.xml"/><Relationship Id="rId21" Type="http://schemas.openxmlformats.org/officeDocument/2006/relationships/font" Target="fonts/DM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aytoneOn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0" y="0"/>
            <a:ext cx="7560123" cy="10692534"/>
            <a:chOff x="0" y="0"/>
            <a:chExt cx="2709333" cy="38319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0"/>
              <a:ext cx="2709300" cy="3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/>
        </p:nvSpPr>
        <p:spPr>
          <a:xfrm>
            <a:off x="613235" y="632175"/>
            <a:ext cx="6343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Paytone One"/>
                <a:ea typeface="Paytone One"/>
                <a:cs typeface="Paytone One"/>
                <a:sym typeface="Paytone One"/>
              </a:rPr>
              <a:t>CLICK TO EDIT</a:t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1727214" y="1767606"/>
            <a:ext cx="411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DM Sans"/>
                <a:ea typeface="DM Sans"/>
                <a:cs typeface="DM Sans"/>
                <a:sym typeface="DM Sans"/>
              </a:rPr>
              <a:t>CLICK TO EDIT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-204600" y="2811640"/>
            <a:ext cx="7978724" cy="9386734"/>
          </a:xfrm>
          <a:custGeom>
            <a:rect b="b" l="l" r="r" t="t"/>
            <a:pathLst>
              <a:path extrusionOk="0" h="9386734" w="7978724">
                <a:moveTo>
                  <a:pt x="0" y="0"/>
                </a:moveTo>
                <a:lnTo>
                  <a:pt x="7978725" y="0"/>
                </a:lnTo>
                <a:lnTo>
                  <a:pt x="7978725" y="9386734"/>
                </a:lnTo>
                <a:lnTo>
                  <a:pt x="0" y="938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3775238" y="5140577"/>
            <a:ext cx="9525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13235" y="632175"/>
            <a:ext cx="6343055" cy="111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IN THE GARDEN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727214" y="1767606"/>
            <a:ext cx="4115098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COLORING BOOK</a:t>
            </a: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0" y="0"/>
            <a:ext cx="7560123" cy="10692534"/>
            <a:chOff x="0" y="0"/>
            <a:chExt cx="2709333" cy="3831900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0"/>
              <a:ext cx="2709300" cy="3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756000" y="3294784"/>
            <a:ext cx="6048000" cy="6211040"/>
          </a:xfrm>
          <a:custGeom>
            <a:rect b="b" l="l" r="r" t="t"/>
            <a:pathLst>
              <a:path extrusionOk="0" h="6211040" w="6048000">
                <a:moveTo>
                  <a:pt x="0" y="0"/>
                </a:moveTo>
                <a:lnTo>
                  <a:pt x="6048000" y="0"/>
                </a:lnTo>
                <a:lnTo>
                  <a:pt x="6048000" y="6211040"/>
                </a:lnTo>
                <a:lnTo>
                  <a:pt x="0" y="6211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22"/>
          <p:cNvSpPr txBox="1"/>
          <p:nvPr/>
        </p:nvSpPr>
        <p:spPr>
          <a:xfrm>
            <a:off x="1973933" y="622650"/>
            <a:ext cx="3621658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CARROT</a:t>
            </a:r>
            <a:endParaRPr/>
          </a:p>
        </p:txBody>
      </p:sp>
      <p:grpSp>
        <p:nvGrpSpPr>
          <p:cNvPr id="170" name="Google Shape;170;p22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71" name="Google Shape;171;p22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22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756000" y="3959033"/>
            <a:ext cx="6048000" cy="5319910"/>
          </a:xfrm>
          <a:custGeom>
            <a:rect b="b" l="l" r="r" t="t"/>
            <a:pathLst>
              <a:path extrusionOk="0" h="5319910" w="6048000">
                <a:moveTo>
                  <a:pt x="0" y="0"/>
                </a:moveTo>
                <a:lnTo>
                  <a:pt x="6048000" y="0"/>
                </a:lnTo>
                <a:lnTo>
                  <a:pt x="6048000" y="5319910"/>
                </a:lnTo>
                <a:lnTo>
                  <a:pt x="0" y="5319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3"/>
          <p:cNvSpPr txBox="1"/>
          <p:nvPr/>
        </p:nvSpPr>
        <p:spPr>
          <a:xfrm>
            <a:off x="2573525" y="622650"/>
            <a:ext cx="2422475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FROG</a:t>
            </a:r>
            <a:endParaRPr/>
          </a:p>
        </p:txBody>
      </p:sp>
      <p:grpSp>
        <p:nvGrpSpPr>
          <p:cNvPr id="179" name="Google Shape;179;p23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80" name="Google Shape;180;p23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1" name="Google Shape;181;p23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4"/>
          <p:cNvGrpSpPr/>
          <p:nvPr/>
        </p:nvGrpSpPr>
        <p:grpSpPr>
          <a:xfrm>
            <a:off x="634265" y="4235741"/>
            <a:ext cx="6291470" cy="3757704"/>
            <a:chOff x="0" y="-19050"/>
            <a:chExt cx="3295172" cy="1968106"/>
          </a:xfrm>
        </p:grpSpPr>
        <p:sp>
          <p:nvSpPr>
            <p:cNvPr id="187" name="Google Shape;187;p24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24"/>
          <p:cNvGrpSpPr/>
          <p:nvPr/>
        </p:nvGrpSpPr>
        <p:grpSpPr>
          <a:xfrm>
            <a:off x="946791" y="4605714"/>
            <a:ext cx="2662799" cy="438652"/>
            <a:chOff x="0" y="-19050"/>
            <a:chExt cx="1150437" cy="189516"/>
          </a:xfrm>
        </p:grpSpPr>
        <p:sp>
          <p:nvSpPr>
            <p:cNvPr id="190" name="Google Shape;190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24"/>
          <p:cNvGrpSpPr/>
          <p:nvPr/>
        </p:nvGrpSpPr>
        <p:grpSpPr>
          <a:xfrm>
            <a:off x="3919073" y="4605714"/>
            <a:ext cx="2662799" cy="438652"/>
            <a:chOff x="0" y="-19050"/>
            <a:chExt cx="1150437" cy="189516"/>
          </a:xfrm>
        </p:grpSpPr>
        <p:sp>
          <p:nvSpPr>
            <p:cNvPr id="193" name="Google Shape;193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24"/>
          <p:cNvSpPr txBox="1"/>
          <p:nvPr/>
        </p:nvSpPr>
        <p:spPr>
          <a:xfrm>
            <a:off x="475973" y="3418892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1309718" y="2784280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003723" y="5285802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969011" y="7448409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1317898" y="5899138"/>
            <a:ext cx="1920585" cy="1233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PAYTONE ONE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PAYTONE ONE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Body:</a:t>
            </a:r>
            <a:endParaRPr/>
          </a:p>
          <a:p>
            <a:pPr indent="0" lvl="0" marL="0" marR="0" rtl="0" algn="ctr">
              <a:lnSpc>
                <a:spcPct val="102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4449968" y="593953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5144634" y="593953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1317898" y="4732893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4290180" y="4713837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04" name="Google Shape;204;p24"/>
          <p:cNvGrpSpPr/>
          <p:nvPr/>
        </p:nvGrpSpPr>
        <p:grpSpPr>
          <a:xfrm>
            <a:off x="4618208" y="5276277"/>
            <a:ext cx="569863" cy="569863"/>
            <a:chOff x="0" y="0"/>
            <a:chExt cx="812800" cy="812800"/>
          </a:xfrm>
        </p:grpSpPr>
        <p:sp>
          <p:nvSpPr>
            <p:cNvPr id="205" name="Google Shape;20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24"/>
          <p:cNvGrpSpPr/>
          <p:nvPr/>
        </p:nvGrpSpPr>
        <p:grpSpPr>
          <a:xfrm>
            <a:off x="5314472" y="5276277"/>
            <a:ext cx="569863" cy="569863"/>
            <a:chOff x="0" y="0"/>
            <a:chExt cx="812800" cy="812800"/>
          </a:xfrm>
        </p:grpSpPr>
        <p:sp>
          <p:nvSpPr>
            <p:cNvPr id="208" name="Google Shape;208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5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15" name="Google Shape;215;p2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218" name="Google Shape;218;p2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5"/>
          <p:cNvSpPr txBox="1"/>
          <p:nvPr/>
        </p:nvSpPr>
        <p:spPr>
          <a:xfrm>
            <a:off x="439417" y="255633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1273162" y="192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3" name="Google Shape;223;p25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5"/>
            <a:ext cx="4209601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2231815" y="603600"/>
            <a:ext cx="3105894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TREES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94677" y="3390053"/>
            <a:ext cx="6780171" cy="6545947"/>
          </a:xfrm>
          <a:custGeom>
            <a:rect b="b" l="l" r="r" t="t"/>
            <a:pathLst>
              <a:path extrusionOk="0" h="6545947" w="6780171">
                <a:moveTo>
                  <a:pt x="0" y="0"/>
                </a:moveTo>
                <a:lnTo>
                  <a:pt x="6780171" y="0"/>
                </a:lnTo>
                <a:lnTo>
                  <a:pt x="6780171" y="6545947"/>
                </a:lnTo>
                <a:lnTo>
                  <a:pt x="0" y="654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8" name="Google Shape;98;p14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1972024"/>
            <a:ext cx="7560000" cy="8719976"/>
          </a:xfrm>
          <a:custGeom>
            <a:rect b="b" l="l" r="r" t="t"/>
            <a:pathLst>
              <a:path extrusionOk="0" h="8719976" w="7560000">
                <a:moveTo>
                  <a:pt x="0" y="0"/>
                </a:moveTo>
                <a:lnTo>
                  <a:pt x="7560000" y="0"/>
                </a:lnTo>
                <a:lnTo>
                  <a:pt x="7560000" y="8719976"/>
                </a:lnTo>
                <a:lnTo>
                  <a:pt x="0" y="871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608" r="-8728" t="0"/>
            </a:stretch>
          </a:blipFill>
          <a:ln>
            <a:noFill/>
          </a:ln>
        </p:spPr>
      </p:sp>
      <p:sp>
        <p:nvSpPr>
          <p:cNvPr id="106" name="Google Shape;106;p15"/>
          <p:cNvSpPr txBox="1"/>
          <p:nvPr/>
        </p:nvSpPr>
        <p:spPr>
          <a:xfrm>
            <a:off x="552402" y="603600"/>
            <a:ext cx="6464722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SUNFLOWER</a:t>
            </a:r>
            <a:endParaRPr/>
          </a:p>
        </p:txBody>
      </p:sp>
      <p:grpSp>
        <p:nvGrpSpPr>
          <p:cNvPr id="107" name="Google Shape;107;p15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08" name="Google Shape;108;p15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9" name="Google Shape;109;p15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704763" y="3719594"/>
            <a:ext cx="6160000" cy="4804800"/>
          </a:xfrm>
          <a:custGeom>
            <a:rect b="b" l="l" r="r" t="t"/>
            <a:pathLst>
              <a:path extrusionOk="0" h="4804800" w="6160000">
                <a:moveTo>
                  <a:pt x="0" y="0"/>
                </a:moveTo>
                <a:lnTo>
                  <a:pt x="6159999" y="0"/>
                </a:lnTo>
                <a:lnTo>
                  <a:pt x="6159999" y="4804800"/>
                </a:lnTo>
                <a:lnTo>
                  <a:pt x="0" y="480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5" name="Google Shape;115;p16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16" name="Google Shape;116;p16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7" name="Google Shape;117;p16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896306" y="603600"/>
            <a:ext cx="5776912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BUTTERFLY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2123697" y="660750"/>
            <a:ext cx="3312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BALL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941027" y="3302501"/>
            <a:ext cx="5677947" cy="5937017"/>
          </a:xfrm>
          <a:custGeom>
            <a:rect b="b" l="l" r="r" t="t"/>
            <a:pathLst>
              <a:path extrusionOk="0" h="5937017" w="5677947">
                <a:moveTo>
                  <a:pt x="0" y="0"/>
                </a:moveTo>
                <a:lnTo>
                  <a:pt x="5677946" y="0"/>
                </a:lnTo>
                <a:lnTo>
                  <a:pt x="5677946" y="5937017"/>
                </a:lnTo>
                <a:lnTo>
                  <a:pt x="0" y="5937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17"/>
          <p:cNvGrpSpPr/>
          <p:nvPr/>
        </p:nvGrpSpPr>
        <p:grpSpPr>
          <a:xfrm>
            <a:off x="0" y="0"/>
            <a:ext cx="7560123" cy="10692534"/>
            <a:chOff x="0" y="0"/>
            <a:chExt cx="2709333" cy="3831900"/>
          </a:xfrm>
        </p:grpSpPr>
        <p:sp>
          <p:nvSpPr>
            <p:cNvPr id="126" name="Google Shape;126;p17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7" name="Google Shape;127;p17"/>
            <p:cNvSpPr txBox="1"/>
            <p:nvPr/>
          </p:nvSpPr>
          <p:spPr>
            <a:xfrm>
              <a:off x="0" y="0"/>
              <a:ext cx="2709300" cy="3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2294807" y="603600"/>
            <a:ext cx="2979911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DUCK</a:t>
            </a:r>
            <a:endParaRPr/>
          </a:p>
        </p:txBody>
      </p:sp>
      <p:grpSp>
        <p:nvGrpSpPr>
          <p:cNvPr id="133" name="Google Shape;133;p18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34" name="Google Shape;134;p18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5" name="Google Shape;135;p18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8"/>
          <p:cNvSpPr/>
          <p:nvPr/>
        </p:nvSpPr>
        <p:spPr>
          <a:xfrm>
            <a:off x="350917" y="3077833"/>
            <a:ext cx="6858167" cy="6858167"/>
          </a:xfrm>
          <a:custGeom>
            <a:rect b="b" l="l" r="r" t="t"/>
            <a:pathLst>
              <a:path extrusionOk="0" h="6858167" w="6858167">
                <a:moveTo>
                  <a:pt x="0" y="0"/>
                </a:moveTo>
                <a:lnTo>
                  <a:pt x="6858166" y="0"/>
                </a:lnTo>
                <a:lnTo>
                  <a:pt x="6858166" y="6858167"/>
                </a:lnTo>
                <a:lnTo>
                  <a:pt x="0" y="685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159168" y="2869904"/>
            <a:ext cx="7241664" cy="7241664"/>
          </a:xfrm>
          <a:custGeom>
            <a:rect b="b" l="l" r="r" t="t"/>
            <a:pathLst>
              <a:path extrusionOk="0" h="7241664" w="7241664">
                <a:moveTo>
                  <a:pt x="0" y="0"/>
                </a:moveTo>
                <a:lnTo>
                  <a:pt x="7241664" y="0"/>
                </a:lnTo>
                <a:lnTo>
                  <a:pt x="7241664" y="7241665"/>
                </a:lnTo>
                <a:lnTo>
                  <a:pt x="0" y="724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9"/>
          <p:cNvSpPr txBox="1"/>
          <p:nvPr/>
        </p:nvSpPr>
        <p:spPr>
          <a:xfrm>
            <a:off x="2079415" y="603600"/>
            <a:ext cx="3410694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PUPPY</a:t>
            </a:r>
            <a:endParaRPr/>
          </a:p>
        </p:txBody>
      </p:sp>
      <p:grpSp>
        <p:nvGrpSpPr>
          <p:cNvPr id="143" name="Google Shape;143;p19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44" name="Google Shape;144;p19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5" name="Google Shape;145;p19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0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51" name="Google Shape;151;p20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2" name="Google Shape;152;p20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20"/>
          <p:cNvSpPr txBox="1"/>
          <p:nvPr/>
        </p:nvSpPr>
        <p:spPr>
          <a:xfrm>
            <a:off x="1005844" y="622650"/>
            <a:ext cx="5557838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MUSHROOM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1134000" y="3646223"/>
            <a:ext cx="5292000" cy="5450562"/>
          </a:xfrm>
          <a:custGeom>
            <a:rect b="b" l="l" r="r" t="t"/>
            <a:pathLst>
              <a:path extrusionOk="0" h="5450562" w="5292000">
                <a:moveTo>
                  <a:pt x="0" y="0"/>
                </a:moveTo>
                <a:lnTo>
                  <a:pt x="5292000" y="0"/>
                </a:lnTo>
                <a:lnTo>
                  <a:pt x="5292000" y="5450562"/>
                </a:lnTo>
                <a:lnTo>
                  <a:pt x="0" y="5450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756000" y="3138105"/>
            <a:ext cx="6056307" cy="6797895"/>
          </a:xfrm>
          <a:custGeom>
            <a:rect b="b" l="l" r="r" t="t"/>
            <a:pathLst>
              <a:path extrusionOk="0" h="6797895" w="6056307">
                <a:moveTo>
                  <a:pt x="0" y="0"/>
                </a:moveTo>
                <a:lnTo>
                  <a:pt x="6056307" y="0"/>
                </a:lnTo>
                <a:lnTo>
                  <a:pt x="6056307" y="6797895"/>
                </a:lnTo>
                <a:lnTo>
                  <a:pt x="0" y="6797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0" name="Google Shape;160;p21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61" name="Google Shape;161;p21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333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2" name="Google Shape;162;p21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21"/>
          <p:cNvSpPr txBox="1"/>
          <p:nvPr/>
        </p:nvSpPr>
        <p:spPr>
          <a:xfrm>
            <a:off x="1527635" y="622650"/>
            <a:ext cx="4514255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SQUIRREL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