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693400" cx="7556500"/>
  <p:notesSz cx="6858000" cy="9144000"/>
  <p:embeddedFontLst>
    <p:embeddedFont>
      <p:font typeface="Poppins"/>
      <p:regular r:id="rId21"/>
      <p:bold r:id="rId22"/>
      <p:italic r:id="rId23"/>
      <p:boldItalic r:id="rId24"/>
    </p:embeddedFont>
    <p:embeddedFont>
      <p:font typeface="Calistoga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alistog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" name="Google Shape;14;p3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6.png"/><Relationship Id="rId13" Type="http://schemas.openxmlformats.org/officeDocument/2006/relationships/image" Target="../media/image12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3"/>
          <p:cNvGrpSpPr/>
          <p:nvPr/>
        </p:nvGrpSpPr>
        <p:grpSpPr>
          <a:xfrm>
            <a:off x="38061" y="-79734"/>
            <a:ext cx="7560000" cy="10771737"/>
            <a:chOff x="0" y="-28575"/>
            <a:chExt cx="2709333" cy="3860347"/>
          </a:xfrm>
        </p:grpSpPr>
        <p:sp>
          <p:nvSpPr>
            <p:cNvPr id="81" name="Google Shape;81;p13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2" name="Google Shape;82;p13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3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13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971614" y="3814711"/>
            <a:ext cx="9503228" cy="9503228"/>
          </a:xfrm>
          <a:custGeom>
            <a:rect b="b" l="l" r="r" t="t"/>
            <a:pathLst>
              <a:path extrusionOk="0" h="9503228" w="9503228">
                <a:moveTo>
                  <a:pt x="0" y="0"/>
                </a:moveTo>
                <a:lnTo>
                  <a:pt x="9503228" y="0"/>
                </a:lnTo>
                <a:lnTo>
                  <a:pt x="9503228" y="9503228"/>
                </a:lnTo>
                <a:lnTo>
                  <a:pt x="0" y="9503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691629" y="837917"/>
            <a:ext cx="61125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MANDALA</a:t>
            </a:r>
            <a:endParaRPr sz="9500"/>
          </a:p>
        </p:txBody>
      </p:sp>
      <p:sp>
        <p:nvSpPr>
          <p:cNvPr id="87" name="Google Shape;87;p13"/>
          <p:cNvSpPr txBox="1"/>
          <p:nvPr/>
        </p:nvSpPr>
        <p:spPr>
          <a:xfrm>
            <a:off x="756000" y="2555595"/>
            <a:ext cx="6048000" cy="288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Mindful Mandalas Adult Coloring Book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2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197" name="Google Shape;197;p22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8" name="Google Shape;198;p22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2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22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22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22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22"/>
          <p:cNvSpPr/>
          <p:nvPr/>
        </p:nvSpPr>
        <p:spPr>
          <a:xfrm>
            <a:off x="673161" y="3534729"/>
            <a:ext cx="6213679" cy="6213679"/>
          </a:xfrm>
          <a:custGeom>
            <a:rect b="b" l="l" r="r" t="t"/>
            <a:pathLst>
              <a:path extrusionOk="0" h="6213679" w="6213679">
                <a:moveTo>
                  <a:pt x="0" y="0"/>
                </a:moveTo>
                <a:lnTo>
                  <a:pt x="6213678" y="0"/>
                </a:lnTo>
                <a:lnTo>
                  <a:pt x="6213678" y="6213679"/>
                </a:lnTo>
                <a:lnTo>
                  <a:pt x="0" y="6213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22"/>
          <p:cNvSpPr txBox="1"/>
          <p:nvPr/>
        </p:nvSpPr>
        <p:spPr>
          <a:xfrm>
            <a:off x="756062" y="1217600"/>
            <a:ext cx="6048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</a:t>
            </a:r>
            <a:endParaRPr sz="65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latin typeface="Calistoga"/>
                <a:ea typeface="Calistoga"/>
                <a:cs typeface="Calistoga"/>
                <a:sym typeface="Calistoga"/>
              </a:rPr>
              <a:t>SPIRITUAL</a:t>
            </a:r>
            <a:endParaRPr sz="6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3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210" name="Google Shape;210;p23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1" name="Google Shape;211;p23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23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23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23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23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23"/>
          <p:cNvSpPr/>
          <p:nvPr/>
        </p:nvSpPr>
        <p:spPr>
          <a:xfrm>
            <a:off x="794061" y="3423831"/>
            <a:ext cx="6048000" cy="6048000"/>
          </a:xfrm>
          <a:custGeom>
            <a:rect b="b" l="l" r="r" t="t"/>
            <a:pathLst>
              <a:path extrusionOk="0" h="6048000" w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23"/>
          <p:cNvSpPr txBox="1"/>
          <p:nvPr/>
        </p:nvSpPr>
        <p:spPr>
          <a:xfrm>
            <a:off x="756062" y="1217600"/>
            <a:ext cx="6048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</a:t>
            </a:r>
            <a:endParaRPr sz="65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latin typeface="Calistoga"/>
                <a:ea typeface="Calistoga"/>
                <a:cs typeface="Calistoga"/>
                <a:sym typeface="Calistoga"/>
              </a:rPr>
              <a:t>BEAUTIFUL</a:t>
            </a:r>
            <a:endParaRPr sz="6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4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223" name="Google Shape;223;p24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4" name="Google Shape;224;p2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24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24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24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24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24"/>
          <p:cNvSpPr/>
          <p:nvPr/>
        </p:nvSpPr>
        <p:spPr>
          <a:xfrm>
            <a:off x="756000" y="3423831"/>
            <a:ext cx="6048000" cy="6217570"/>
          </a:xfrm>
          <a:custGeom>
            <a:rect b="b" l="l" r="r" t="t"/>
            <a:pathLst>
              <a:path extrusionOk="0" h="6217570" w="6048000">
                <a:moveTo>
                  <a:pt x="0" y="0"/>
                </a:moveTo>
                <a:lnTo>
                  <a:pt x="6048000" y="0"/>
                </a:lnTo>
                <a:lnTo>
                  <a:pt x="6048000" y="6217570"/>
                </a:lnTo>
                <a:lnTo>
                  <a:pt x="0" y="6217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24"/>
          <p:cNvSpPr txBox="1"/>
          <p:nvPr/>
        </p:nvSpPr>
        <p:spPr>
          <a:xfrm>
            <a:off x="756062" y="1217600"/>
            <a:ext cx="6048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</a:t>
            </a:r>
            <a:endParaRPr sz="65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latin typeface="Calistoga"/>
                <a:ea typeface="Calistoga"/>
                <a:cs typeface="Calistoga"/>
                <a:sym typeface="Calistoga"/>
              </a:rPr>
              <a:t>SOULFUL</a:t>
            </a:r>
            <a:endParaRPr sz="6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5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236" name="Google Shape;236;p25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7" name="Google Shape;237;p25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25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25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25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25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25"/>
          <p:cNvSpPr/>
          <p:nvPr/>
        </p:nvSpPr>
        <p:spPr>
          <a:xfrm>
            <a:off x="756000" y="3423831"/>
            <a:ext cx="6048000" cy="6048000"/>
          </a:xfrm>
          <a:custGeom>
            <a:rect b="b" l="l" r="r" t="t"/>
            <a:pathLst>
              <a:path extrusionOk="0" h="6048000" w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25"/>
          <p:cNvSpPr txBox="1"/>
          <p:nvPr/>
        </p:nvSpPr>
        <p:spPr>
          <a:xfrm>
            <a:off x="756062" y="1217600"/>
            <a:ext cx="6048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</a:t>
            </a:r>
            <a:endParaRPr sz="65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latin typeface="Calistoga"/>
                <a:ea typeface="Calistoga"/>
                <a:cs typeface="Calistoga"/>
                <a:sym typeface="Calistoga"/>
              </a:rPr>
              <a:t>BLISSFUL</a:t>
            </a:r>
            <a:endParaRPr sz="6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6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249" name="Google Shape;249;p2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26"/>
          <p:cNvGrpSpPr/>
          <p:nvPr/>
        </p:nvGrpSpPr>
        <p:grpSpPr>
          <a:xfrm>
            <a:off x="910235" y="2663159"/>
            <a:ext cx="2662799" cy="438652"/>
            <a:chOff x="0" y="-19050"/>
            <a:chExt cx="1150437" cy="189516"/>
          </a:xfrm>
        </p:grpSpPr>
        <p:sp>
          <p:nvSpPr>
            <p:cNvPr id="252" name="Google Shape;252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6"/>
          <p:cNvGrpSpPr/>
          <p:nvPr/>
        </p:nvGrpSpPr>
        <p:grpSpPr>
          <a:xfrm>
            <a:off x="3882517" y="2663159"/>
            <a:ext cx="2662799" cy="438652"/>
            <a:chOff x="0" y="-19050"/>
            <a:chExt cx="1150437" cy="189516"/>
          </a:xfrm>
        </p:grpSpPr>
        <p:sp>
          <p:nvSpPr>
            <p:cNvPr id="255" name="Google Shape;255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26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258" name="Google Shape;258;p2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26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261" name="Google Shape;261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26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64" name="Google Shape;264;p26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65" name="Google Shape;265;p26"/>
          <p:cNvSpPr txBox="1"/>
          <p:nvPr/>
        </p:nvSpPr>
        <p:spPr>
          <a:xfrm>
            <a:off x="967166" y="3343247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66" name="Google Shape;266;p26"/>
          <p:cNvSpPr txBox="1"/>
          <p:nvPr/>
        </p:nvSpPr>
        <p:spPr>
          <a:xfrm>
            <a:off x="932455" y="5145853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67" name="Google Shape;267;p26"/>
          <p:cNvSpPr txBox="1"/>
          <p:nvPr/>
        </p:nvSpPr>
        <p:spPr>
          <a:xfrm>
            <a:off x="1268897" y="3947283"/>
            <a:ext cx="1920585" cy="814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CALISTOGA</a:t>
            </a:r>
            <a:endParaRPr/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268" name="Google Shape;268;p26"/>
          <p:cNvSpPr txBox="1"/>
          <p:nvPr/>
        </p:nvSpPr>
        <p:spPr>
          <a:xfrm>
            <a:off x="4413411" y="3996982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269" name="Google Shape;269;p26"/>
          <p:cNvSpPr txBox="1"/>
          <p:nvPr/>
        </p:nvSpPr>
        <p:spPr>
          <a:xfrm>
            <a:off x="5108077" y="3996982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270" name="Google Shape;270;p26"/>
          <p:cNvSpPr txBox="1"/>
          <p:nvPr/>
        </p:nvSpPr>
        <p:spPr>
          <a:xfrm>
            <a:off x="1281342" y="2790337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71" name="Google Shape;271;p26"/>
          <p:cNvSpPr txBox="1"/>
          <p:nvPr/>
        </p:nvSpPr>
        <p:spPr>
          <a:xfrm>
            <a:off x="4253623" y="277128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72" name="Google Shape;272;p26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273" name="Google Shape;273;p26"/>
          <p:cNvGrpSpPr/>
          <p:nvPr/>
        </p:nvGrpSpPr>
        <p:grpSpPr>
          <a:xfrm>
            <a:off x="4581652" y="3333722"/>
            <a:ext cx="569863" cy="569863"/>
            <a:chOff x="0" y="0"/>
            <a:chExt cx="812800" cy="812800"/>
          </a:xfrm>
        </p:grpSpPr>
        <p:sp>
          <p:nvSpPr>
            <p:cNvPr id="274" name="Google Shape;27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26"/>
          <p:cNvGrpSpPr/>
          <p:nvPr/>
        </p:nvGrpSpPr>
        <p:grpSpPr>
          <a:xfrm>
            <a:off x="5277916" y="3333722"/>
            <a:ext cx="569863" cy="569863"/>
            <a:chOff x="0" y="0"/>
            <a:chExt cx="812800" cy="812800"/>
          </a:xfrm>
        </p:grpSpPr>
        <p:sp>
          <p:nvSpPr>
            <p:cNvPr id="277" name="Google Shape;277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26"/>
          <p:cNvSpPr/>
          <p:nvPr/>
        </p:nvSpPr>
        <p:spPr>
          <a:xfrm>
            <a:off x="967166" y="7781970"/>
            <a:ext cx="886341" cy="886341"/>
          </a:xfrm>
          <a:custGeom>
            <a:rect b="b" l="l" r="r" t="t"/>
            <a:pathLst>
              <a:path extrusionOk="0" h="886341" w="886341">
                <a:moveTo>
                  <a:pt x="0" y="0"/>
                </a:moveTo>
                <a:lnTo>
                  <a:pt x="886342" y="0"/>
                </a:lnTo>
                <a:lnTo>
                  <a:pt x="886342" y="886341"/>
                </a:lnTo>
                <a:lnTo>
                  <a:pt x="0" y="886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26"/>
          <p:cNvSpPr/>
          <p:nvPr/>
        </p:nvSpPr>
        <p:spPr>
          <a:xfrm>
            <a:off x="1870912" y="7753688"/>
            <a:ext cx="879821" cy="879821"/>
          </a:xfrm>
          <a:custGeom>
            <a:rect b="b" l="l" r="r" t="t"/>
            <a:pathLst>
              <a:path extrusionOk="0" h="879821" w="879821">
                <a:moveTo>
                  <a:pt x="0" y="0"/>
                </a:moveTo>
                <a:lnTo>
                  <a:pt x="879820" y="0"/>
                </a:lnTo>
                <a:lnTo>
                  <a:pt x="879820" y="879820"/>
                </a:lnTo>
                <a:lnTo>
                  <a:pt x="0" y="87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26"/>
          <p:cNvSpPr/>
          <p:nvPr/>
        </p:nvSpPr>
        <p:spPr>
          <a:xfrm>
            <a:off x="5619998" y="7716612"/>
            <a:ext cx="879821" cy="842428"/>
          </a:xfrm>
          <a:custGeom>
            <a:rect b="b" l="l" r="r" t="t"/>
            <a:pathLst>
              <a:path extrusionOk="0" h="842428" w="879821">
                <a:moveTo>
                  <a:pt x="0" y="0"/>
                </a:moveTo>
                <a:lnTo>
                  <a:pt x="879820" y="0"/>
                </a:lnTo>
                <a:lnTo>
                  <a:pt x="879820" y="842429"/>
                </a:lnTo>
                <a:lnTo>
                  <a:pt x="0" y="842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26"/>
          <p:cNvSpPr/>
          <p:nvPr/>
        </p:nvSpPr>
        <p:spPr>
          <a:xfrm>
            <a:off x="5610473" y="8690183"/>
            <a:ext cx="879821" cy="879821"/>
          </a:xfrm>
          <a:custGeom>
            <a:rect b="b" l="l" r="r" t="t"/>
            <a:pathLst>
              <a:path extrusionOk="0" h="879821" w="879821">
                <a:moveTo>
                  <a:pt x="0" y="0"/>
                </a:moveTo>
                <a:lnTo>
                  <a:pt x="879820" y="0"/>
                </a:lnTo>
                <a:lnTo>
                  <a:pt x="879820" y="879820"/>
                </a:lnTo>
                <a:lnTo>
                  <a:pt x="0" y="87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26"/>
          <p:cNvSpPr/>
          <p:nvPr/>
        </p:nvSpPr>
        <p:spPr>
          <a:xfrm>
            <a:off x="2807882" y="7753688"/>
            <a:ext cx="879821" cy="879821"/>
          </a:xfrm>
          <a:custGeom>
            <a:rect b="b" l="l" r="r" t="t"/>
            <a:pathLst>
              <a:path extrusionOk="0" h="879821" w="879821">
                <a:moveTo>
                  <a:pt x="0" y="0"/>
                </a:moveTo>
                <a:lnTo>
                  <a:pt x="879821" y="0"/>
                </a:lnTo>
                <a:lnTo>
                  <a:pt x="879821" y="879820"/>
                </a:lnTo>
                <a:lnTo>
                  <a:pt x="0" y="87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26"/>
          <p:cNvSpPr/>
          <p:nvPr/>
        </p:nvSpPr>
        <p:spPr>
          <a:xfrm>
            <a:off x="3745144" y="7753688"/>
            <a:ext cx="879821" cy="879821"/>
          </a:xfrm>
          <a:custGeom>
            <a:rect b="b" l="l" r="r" t="t"/>
            <a:pathLst>
              <a:path extrusionOk="0" h="879821" w="879821">
                <a:moveTo>
                  <a:pt x="0" y="0"/>
                </a:moveTo>
                <a:lnTo>
                  <a:pt x="879821" y="0"/>
                </a:lnTo>
                <a:lnTo>
                  <a:pt x="879821" y="879820"/>
                </a:lnTo>
                <a:lnTo>
                  <a:pt x="0" y="87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26"/>
          <p:cNvSpPr/>
          <p:nvPr/>
        </p:nvSpPr>
        <p:spPr>
          <a:xfrm>
            <a:off x="4683027" y="7775858"/>
            <a:ext cx="879821" cy="879821"/>
          </a:xfrm>
          <a:custGeom>
            <a:rect b="b" l="l" r="r" t="t"/>
            <a:pathLst>
              <a:path extrusionOk="0" h="879821" w="879821">
                <a:moveTo>
                  <a:pt x="0" y="0"/>
                </a:moveTo>
                <a:lnTo>
                  <a:pt x="879821" y="0"/>
                </a:lnTo>
                <a:lnTo>
                  <a:pt x="879821" y="879821"/>
                </a:lnTo>
                <a:lnTo>
                  <a:pt x="0" y="8798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26"/>
          <p:cNvSpPr/>
          <p:nvPr/>
        </p:nvSpPr>
        <p:spPr>
          <a:xfrm>
            <a:off x="4683027" y="8718977"/>
            <a:ext cx="879821" cy="851026"/>
          </a:xfrm>
          <a:custGeom>
            <a:rect b="b" l="l" r="r" t="t"/>
            <a:pathLst>
              <a:path extrusionOk="0" h="851026" w="879821">
                <a:moveTo>
                  <a:pt x="0" y="0"/>
                </a:moveTo>
                <a:lnTo>
                  <a:pt x="879821" y="0"/>
                </a:lnTo>
                <a:lnTo>
                  <a:pt x="879821" y="851026"/>
                </a:lnTo>
                <a:lnTo>
                  <a:pt x="0" y="851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26"/>
          <p:cNvSpPr/>
          <p:nvPr/>
        </p:nvSpPr>
        <p:spPr>
          <a:xfrm>
            <a:off x="3760126" y="8690183"/>
            <a:ext cx="879821" cy="879821"/>
          </a:xfrm>
          <a:custGeom>
            <a:rect b="b" l="l" r="r" t="t"/>
            <a:pathLst>
              <a:path extrusionOk="0" h="879821" w="879821">
                <a:moveTo>
                  <a:pt x="0" y="0"/>
                </a:moveTo>
                <a:lnTo>
                  <a:pt x="879820" y="0"/>
                </a:lnTo>
                <a:lnTo>
                  <a:pt x="879820" y="879820"/>
                </a:lnTo>
                <a:lnTo>
                  <a:pt x="0" y="87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26"/>
          <p:cNvSpPr/>
          <p:nvPr/>
        </p:nvSpPr>
        <p:spPr>
          <a:xfrm>
            <a:off x="2837224" y="8690183"/>
            <a:ext cx="879821" cy="879821"/>
          </a:xfrm>
          <a:custGeom>
            <a:rect b="b" l="l" r="r" t="t"/>
            <a:pathLst>
              <a:path extrusionOk="0" h="879821" w="879821">
                <a:moveTo>
                  <a:pt x="0" y="0"/>
                </a:moveTo>
                <a:lnTo>
                  <a:pt x="879821" y="0"/>
                </a:lnTo>
                <a:lnTo>
                  <a:pt x="879821" y="879820"/>
                </a:lnTo>
                <a:lnTo>
                  <a:pt x="0" y="87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26"/>
          <p:cNvSpPr/>
          <p:nvPr/>
        </p:nvSpPr>
        <p:spPr>
          <a:xfrm>
            <a:off x="1914323" y="8677849"/>
            <a:ext cx="879821" cy="904488"/>
          </a:xfrm>
          <a:custGeom>
            <a:rect b="b" l="l" r="r" t="t"/>
            <a:pathLst>
              <a:path extrusionOk="0" h="904488" w="879821">
                <a:moveTo>
                  <a:pt x="0" y="0"/>
                </a:moveTo>
                <a:lnTo>
                  <a:pt x="879820" y="0"/>
                </a:lnTo>
                <a:lnTo>
                  <a:pt x="879820" y="904488"/>
                </a:lnTo>
                <a:lnTo>
                  <a:pt x="0" y="904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26"/>
          <p:cNvSpPr/>
          <p:nvPr/>
        </p:nvSpPr>
        <p:spPr>
          <a:xfrm>
            <a:off x="987889" y="8741998"/>
            <a:ext cx="879821" cy="879821"/>
          </a:xfrm>
          <a:custGeom>
            <a:rect b="b" l="l" r="r" t="t"/>
            <a:pathLst>
              <a:path extrusionOk="0" h="879821" w="879821">
                <a:moveTo>
                  <a:pt x="0" y="0"/>
                </a:moveTo>
                <a:lnTo>
                  <a:pt x="879820" y="0"/>
                </a:lnTo>
                <a:lnTo>
                  <a:pt x="879820" y="879820"/>
                </a:lnTo>
                <a:lnTo>
                  <a:pt x="0" y="87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/>
          <p:nvPr/>
        </p:nvSpPr>
        <p:spPr>
          <a:xfrm>
            <a:off x="439417" y="255633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96" name="Google Shape;296;p27"/>
          <p:cNvSpPr txBox="1"/>
          <p:nvPr/>
        </p:nvSpPr>
        <p:spPr>
          <a:xfrm>
            <a:off x="1273162" y="192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grpSp>
        <p:nvGrpSpPr>
          <p:cNvPr id="297" name="Google Shape;297;p27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298" name="Google Shape;298;p2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7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301" name="Google Shape;301;p2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27"/>
          <p:cNvSpPr txBox="1"/>
          <p:nvPr/>
        </p:nvSpPr>
        <p:spPr>
          <a:xfrm>
            <a:off x="1717064" y="505442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04" name="Google Shape;304;p27"/>
          <p:cNvSpPr txBox="1"/>
          <p:nvPr/>
        </p:nvSpPr>
        <p:spPr>
          <a:xfrm>
            <a:off x="2319849" y="7280945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05" name="Google Shape;305;p27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06" name="Google Shape;306;p27"/>
          <p:cNvSpPr txBox="1"/>
          <p:nvPr/>
        </p:nvSpPr>
        <p:spPr>
          <a:xfrm>
            <a:off x="1945056" y="829917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307" name="Google Shape;3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150" y="3788476"/>
            <a:ext cx="4209592" cy="10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4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93" name="Google Shape;93;p14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4" name="Google Shape;94;p1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4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4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4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 txBox="1"/>
          <p:nvPr/>
        </p:nvSpPr>
        <p:spPr>
          <a:xfrm>
            <a:off x="1710060" y="1366376"/>
            <a:ext cx="42159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 FREE</a:t>
            </a:r>
            <a:endParaRPr sz="6500"/>
          </a:p>
        </p:txBody>
      </p:sp>
      <p:sp>
        <p:nvSpPr>
          <p:cNvPr id="100" name="Google Shape;100;p14"/>
          <p:cNvSpPr/>
          <p:nvPr/>
        </p:nvSpPr>
        <p:spPr>
          <a:xfrm>
            <a:off x="756000" y="3423831"/>
            <a:ext cx="6048000" cy="6048000"/>
          </a:xfrm>
          <a:custGeom>
            <a:rect b="b" l="l" r="r" t="t"/>
            <a:pathLst>
              <a:path extrusionOk="0" h="6048000" w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106" name="Google Shape;106;p15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7" name="Google Shape;107;p15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5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5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5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5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5"/>
          <p:cNvSpPr txBox="1"/>
          <p:nvPr/>
        </p:nvSpPr>
        <p:spPr>
          <a:xfrm>
            <a:off x="1607815" y="1366376"/>
            <a:ext cx="4420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 CALM</a:t>
            </a:r>
            <a:endParaRPr sz="6500"/>
          </a:p>
        </p:txBody>
      </p:sp>
      <p:sp>
        <p:nvSpPr>
          <p:cNvPr id="113" name="Google Shape;113;p15"/>
          <p:cNvSpPr/>
          <p:nvPr/>
        </p:nvSpPr>
        <p:spPr>
          <a:xfrm>
            <a:off x="756000" y="3391789"/>
            <a:ext cx="6048000" cy="5790960"/>
          </a:xfrm>
          <a:custGeom>
            <a:rect b="b" l="l" r="r" t="t"/>
            <a:pathLst>
              <a:path extrusionOk="0" h="5790960" w="6048000">
                <a:moveTo>
                  <a:pt x="0" y="0"/>
                </a:moveTo>
                <a:lnTo>
                  <a:pt x="6048000" y="0"/>
                </a:lnTo>
                <a:lnTo>
                  <a:pt x="6048000" y="5790960"/>
                </a:lnTo>
                <a:lnTo>
                  <a:pt x="0" y="5790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9" name="Google Shape;119;p16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120" name="Google Shape;120;p16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1" name="Google Shape;121;p16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6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6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6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6"/>
          <p:cNvSpPr txBox="1"/>
          <p:nvPr/>
        </p:nvSpPr>
        <p:spPr>
          <a:xfrm>
            <a:off x="824123" y="1366376"/>
            <a:ext cx="5988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 PRESENT</a:t>
            </a:r>
            <a:endParaRPr sz="6500"/>
          </a:p>
        </p:txBody>
      </p:sp>
      <p:sp>
        <p:nvSpPr>
          <p:cNvPr id="126" name="Google Shape;126;p16"/>
          <p:cNvSpPr/>
          <p:nvPr/>
        </p:nvSpPr>
        <p:spPr>
          <a:xfrm>
            <a:off x="756000" y="3423831"/>
            <a:ext cx="6048000" cy="6048000"/>
          </a:xfrm>
          <a:custGeom>
            <a:rect b="b" l="l" r="r" t="t"/>
            <a:pathLst>
              <a:path extrusionOk="0" h="6048000" w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132" name="Google Shape;132;p17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3" name="Google Shape;133;p17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7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7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7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7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7"/>
          <p:cNvSpPr txBox="1"/>
          <p:nvPr/>
        </p:nvSpPr>
        <p:spPr>
          <a:xfrm>
            <a:off x="832123" y="1366376"/>
            <a:ext cx="59718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 MINDFUL</a:t>
            </a:r>
            <a:endParaRPr sz="6500"/>
          </a:p>
        </p:txBody>
      </p:sp>
      <p:sp>
        <p:nvSpPr>
          <p:cNvPr id="139" name="Google Shape;139;p17"/>
          <p:cNvSpPr/>
          <p:nvPr/>
        </p:nvSpPr>
        <p:spPr>
          <a:xfrm>
            <a:off x="756000" y="3509962"/>
            <a:ext cx="6048000" cy="6048000"/>
          </a:xfrm>
          <a:custGeom>
            <a:rect b="b" l="l" r="r" t="t"/>
            <a:pathLst>
              <a:path extrusionOk="0" h="6048000" w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8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145" name="Google Shape;145;p18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6" name="Google Shape;146;p18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8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8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8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8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8"/>
          <p:cNvSpPr/>
          <p:nvPr/>
        </p:nvSpPr>
        <p:spPr>
          <a:xfrm>
            <a:off x="756000" y="3423831"/>
            <a:ext cx="6048000" cy="6048000"/>
          </a:xfrm>
          <a:custGeom>
            <a:rect b="b" l="l" r="r" t="t"/>
            <a:pathLst>
              <a:path extrusionOk="0" h="6048000" w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8"/>
          <p:cNvSpPr txBox="1"/>
          <p:nvPr/>
        </p:nvSpPr>
        <p:spPr>
          <a:xfrm>
            <a:off x="1823988" y="1234656"/>
            <a:ext cx="39882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</a:t>
            </a:r>
            <a:endParaRPr sz="65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PEACEFUL</a:t>
            </a:r>
            <a:endParaRPr sz="6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9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158" name="Google Shape;158;p19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9" name="Google Shape;159;p19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9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9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9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9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9"/>
          <p:cNvSpPr/>
          <p:nvPr/>
        </p:nvSpPr>
        <p:spPr>
          <a:xfrm>
            <a:off x="756000" y="3423831"/>
            <a:ext cx="6048000" cy="6048000"/>
          </a:xfrm>
          <a:custGeom>
            <a:rect b="b" l="l" r="r" t="t"/>
            <a:pathLst>
              <a:path extrusionOk="0" h="6048000" w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9"/>
          <p:cNvSpPr txBox="1"/>
          <p:nvPr/>
        </p:nvSpPr>
        <p:spPr>
          <a:xfrm>
            <a:off x="1522114" y="1217600"/>
            <a:ext cx="4515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</a:t>
            </a:r>
            <a:endParaRPr sz="65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latin typeface="Calistoga"/>
                <a:ea typeface="Calistoga"/>
                <a:cs typeface="Calistoga"/>
                <a:sym typeface="Calistoga"/>
              </a:rPr>
              <a:t>GRATE</a:t>
            </a: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FUL</a:t>
            </a:r>
            <a:endParaRPr sz="6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0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171" name="Google Shape;171;p20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2" name="Google Shape;172;p20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20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20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20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20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20"/>
          <p:cNvSpPr/>
          <p:nvPr/>
        </p:nvSpPr>
        <p:spPr>
          <a:xfrm>
            <a:off x="756000" y="3423831"/>
            <a:ext cx="6048000" cy="6048000"/>
          </a:xfrm>
          <a:custGeom>
            <a:rect b="b" l="l" r="r" t="t"/>
            <a:pathLst>
              <a:path extrusionOk="0" h="6048000" w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20"/>
          <p:cNvSpPr txBox="1"/>
          <p:nvPr/>
        </p:nvSpPr>
        <p:spPr>
          <a:xfrm>
            <a:off x="756062" y="1217600"/>
            <a:ext cx="6048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</a:t>
            </a:r>
            <a:endParaRPr sz="65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latin typeface="Calistoga"/>
                <a:ea typeface="Calistoga"/>
                <a:cs typeface="Calistoga"/>
                <a:sym typeface="Calistoga"/>
              </a:rPr>
              <a:t>THOUGHTFUL</a:t>
            </a:r>
            <a:endParaRPr sz="6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1"/>
          <p:cNvGrpSpPr/>
          <p:nvPr/>
        </p:nvGrpSpPr>
        <p:grpSpPr>
          <a:xfrm>
            <a:off x="0" y="-79734"/>
            <a:ext cx="7560000" cy="10771737"/>
            <a:chOff x="0" y="-28575"/>
            <a:chExt cx="2709333" cy="3860347"/>
          </a:xfrm>
        </p:grpSpPr>
        <p:sp>
          <p:nvSpPr>
            <p:cNvPr id="184" name="Google Shape;184;p21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5" name="Google Shape;185;p21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1"/>
          <p:cNvSpPr/>
          <p:nvPr/>
        </p:nvSpPr>
        <p:spPr>
          <a:xfrm flipH="1" rot="10800000">
            <a:off x="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3018502"/>
                </a:moveTo>
                <a:lnTo>
                  <a:pt x="3024000" y="3018502"/>
                </a:lnTo>
                <a:lnTo>
                  <a:pt x="3024000" y="0"/>
                </a:lnTo>
                <a:lnTo>
                  <a:pt x="0" y="0"/>
                </a:lnTo>
                <a:lnTo>
                  <a:pt x="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21"/>
          <p:cNvSpPr/>
          <p:nvPr/>
        </p:nvSpPr>
        <p:spPr>
          <a:xfrm rot="10800000">
            <a:off x="4536000" y="0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3018502"/>
                </a:moveTo>
                <a:lnTo>
                  <a:pt x="0" y="3018502"/>
                </a:lnTo>
                <a:lnTo>
                  <a:pt x="0" y="0"/>
                </a:lnTo>
                <a:lnTo>
                  <a:pt x="3024000" y="0"/>
                </a:lnTo>
                <a:lnTo>
                  <a:pt x="3024000" y="30185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21"/>
          <p:cNvSpPr/>
          <p:nvPr/>
        </p:nvSpPr>
        <p:spPr>
          <a:xfrm>
            <a:off x="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0" y="0"/>
                </a:moveTo>
                <a:lnTo>
                  <a:pt x="3024000" y="0"/>
                </a:lnTo>
                <a:lnTo>
                  <a:pt x="3024000" y="3018502"/>
                </a:lnTo>
                <a:lnTo>
                  <a:pt x="0" y="3018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21"/>
          <p:cNvSpPr/>
          <p:nvPr/>
        </p:nvSpPr>
        <p:spPr>
          <a:xfrm flipH="1">
            <a:off x="4536000" y="7673498"/>
            <a:ext cx="3024000" cy="3018502"/>
          </a:xfrm>
          <a:custGeom>
            <a:rect b="b" l="l" r="r" t="t"/>
            <a:pathLst>
              <a:path extrusionOk="0" h="3018502" w="3024000">
                <a:moveTo>
                  <a:pt x="3024000" y="0"/>
                </a:moveTo>
                <a:lnTo>
                  <a:pt x="0" y="0"/>
                </a:lnTo>
                <a:lnTo>
                  <a:pt x="0" y="3018502"/>
                </a:lnTo>
                <a:lnTo>
                  <a:pt x="3024000" y="30185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21"/>
          <p:cNvSpPr/>
          <p:nvPr/>
        </p:nvSpPr>
        <p:spPr>
          <a:xfrm>
            <a:off x="794061" y="3423831"/>
            <a:ext cx="6048000" cy="5850065"/>
          </a:xfrm>
          <a:custGeom>
            <a:rect b="b" l="l" r="r" t="t"/>
            <a:pathLst>
              <a:path extrusionOk="0" h="5850065" w="6048000">
                <a:moveTo>
                  <a:pt x="0" y="0"/>
                </a:moveTo>
                <a:lnTo>
                  <a:pt x="6048000" y="0"/>
                </a:lnTo>
                <a:lnTo>
                  <a:pt x="6048000" y="5850066"/>
                </a:lnTo>
                <a:lnTo>
                  <a:pt x="0" y="5850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21"/>
          <p:cNvSpPr txBox="1"/>
          <p:nvPr/>
        </p:nvSpPr>
        <p:spPr>
          <a:xfrm>
            <a:off x="756062" y="1217600"/>
            <a:ext cx="6048000" cy="1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I AM</a:t>
            </a:r>
            <a:endParaRPr sz="59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latin typeface="Calistoga"/>
                <a:ea typeface="Calistoga"/>
                <a:cs typeface="Calistoga"/>
                <a:sym typeface="Calistoga"/>
              </a:rPr>
              <a:t>INSPIRATIONAL</a:t>
            </a:r>
            <a:endParaRPr sz="5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