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693400" cx="7556500"/>
  <p:notesSz cx="6858000" cy="9144000"/>
  <p:embeddedFontLst>
    <p:embeddedFont>
      <p:font typeface="Fredoka"/>
      <p:regular r:id="rId17"/>
      <p:bold r:id="rId18"/>
    </p:embeddedFont>
    <p:embeddedFont>
      <p:font typeface="Luckiest Guy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Fredok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uckiestGuy-regular.fntdata"/><Relationship Id="rId6" Type="http://schemas.openxmlformats.org/officeDocument/2006/relationships/slide" Target="slides/slide1.xml"/><Relationship Id="rId18" Type="http://schemas.openxmlformats.org/officeDocument/2006/relationships/font" Target="fonts/Fredok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31640" y="519975"/>
            <a:ext cx="6496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OCEAN LIFE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360650" y="1988416"/>
            <a:ext cx="4838700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Animals Coloring Book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 flipH="1">
            <a:off x="-1377449" y="9136522"/>
            <a:ext cx="4266898" cy="3110956"/>
          </a:xfrm>
          <a:custGeom>
            <a:rect b="b" l="l" r="r" t="t"/>
            <a:pathLst>
              <a:path extrusionOk="0" h="3110956" w="4266898">
                <a:moveTo>
                  <a:pt x="4266898" y="0"/>
                </a:moveTo>
                <a:lnTo>
                  <a:pt x="0" y="0"/>
                </a:lnTo>
                <a:lnTo>
                  <a:pt x="0" y="3110956"/>
                </a:lnTo>
                <a:lnTo>
                  <a:pt x="4266898" y="3110956"/>
                </a:lnTo>
                <a:lnTo>
                  <a:pt x="426689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5292000" y="3272254"/>
            <a:ext cx="3024000" cy="2413702"/>
          </a:xfrm>
          <a:custGeom>
            <a:rect b="b" l="l" r="r" t="t"/>
            <a:pathLst>
              <a:path extrusionOk="0" h="2413702" w="3024000">
                <a:moveTo>
                  <a:pt x="0" y="0"/>
                </a:moveTo>
                <a:lnTo>
                  <a:pt x="3024000" y="0"/>
                </a:lnTo>
                <a:lnTo>
                  <a:pt x="3024000" y="2413702"/>
                </a:lnTo>
                <a:lnTo>
                  <a:pt x="0" y="241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6315231" y="8300279"/>
            <a:ext cx="1622022" cy="2391721"/>
          </a:xfrm>
          <a:custGeom>
            <a:rect b="b" l="l" r="r" t="t"/>
            <a:pathLst>
              <a:path extrusionOk="0" h="2391721" w="1622022">
                <a:moveTo>
                  <a:pt x="0" y="0"/>
                </a:moveTo>
                <a:lnTo>
                  <a:pt x="1622022" y="0"/>
                </a:lnTo>
                <a:lnTo>
                  <a:pt x="1622022" y="2391721"/>
                </a:lnTo>
                <a:lnTo>
                  <a:pt x="0" y="2391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1340188">
            <a:off x="6113340" y="5809157"/>
            <a:ext cx="2893321" cy="2309396"/>
          </a:xfrm>
          <a:custGeom>
            <a:rect b="b" l="l" r="r" t="t"/>
            <a:pathLst>
              <a:path extrusionOk="0" h="2309396" w="2893321">
                <a:moveTo>
                  <a:pt x="0" y="0"/>
                </a:moveTo>
                <a:lnTo>
                  <a:pt x="2893320" y="0"/>
                </a:lnTo>
                <a:lnTo>
                  <a:pt x="2893320" y="2309396"/>
                </a:lnTo>
                <a:lnTo>
                  <a:pt x="0" y="2309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>
            <a:off x="-1512000" y="2826990"/>
            <a:ext cx="3024000" cy="2413702"/>
          </a:xfrm>
          <a:custGeom>
            <a:rect b="b" l="l" r="r" t="t"/>
            <a:pathLst>
              <a:path extrusionOk="0" h="2413702" w="3024000">
                <a:moveTo>
                  <a:pt x="3024000" y="0"/>
                </a:moveTo>
                <a:lnTo>
                  <a:pt x="0" y="0"/>
                </a:lnTo>
                <a:lnTo>
                  <a:pt x="0" y="2413702"/>
                </a:lnTo>
                <a:lnTo>
                  <a:pt x="3024000" y="24137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-980360" y="5118473"/>
            <a:ext cx="3024000" cy="2413702"/>
          </a:xfrm>
          <a:custGeom>
            <a:rect b="b" l="l" r="r" t="t"/>
            <a:pathLst>
              <a:path extrusionOk="0" h="2413702" w="3024000">
                <a:moveTo>
                  <a:pt x="3024000" y="0"/>
                </a:moveTo>
                <a:lnTo>
                  <a:pt x="0" y="0"/>
                </a:lnTo>
                <a:lnTo>
                  <a:pt x="0" y="2413702"/>
                </a:lnTo>
                <a:lnTo>
                  <a:pt x="3024000" y="2413702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1195943" y="2957196"/>
            <a:ext cx="4721976" cy="7484400"/>
          </a:xfrm>
          <a:custGeom>
            <a:rect b="b" l="l" r="r" t="t"/>
            <a:pathLst>
              <a:path extrusionOk="0" h="7484400" w="4721976">
                <a:moveTo>
                  <a:pt x="0" y="0"/>
                </a:moveTo>
                <a:lnTo>
                  <a:pt x="4721976" y="0"/>
                </a:lnTo>
                <a:lnTo>
                  <a:pt x="4721976" y="7484400"/>
                </a:lnTo>
                <a:lnTo>
                  <a:pt x="0" y="7484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2"/>
          <p:cNvGrpSpPr/>
          <p:nvPr/>
        </p:nvGrpSpPr>
        <p:grpSpPr>
          <a:xfrm>
            <a:off x="634265" y="4235741"/>
            <a:ext cx="6291470" cy="3757704"/>
            <a:chOff x="0" y="-19050"/>
            <a:chExt cx="3295172" cy="1968106"/>
          </a:xfrm>
        </p:grpSpPr>
        <p:sp>
          <p:nvSpPr>
            <p:cNvPr id="146" name="Google Shape;146;p22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2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22"/>
          <p:cNvGrpSpPr/>
          <p:nvPr/>
        </p:nvGrpSpPr>
        <p:grpSpPr>
          <a:xfrm>
            <a:off x="946791" y="4605714"/>
            <a:ext cx="2662799" cy="438652"/>
            <a:chOff x="0" y="-19050"/>
            <a:chExt cx="1150437" cy="189516"/>
          </a:xfrm>
        </p:grpSpPr>
        <p:sp>
          <p:nvSpPr>
            <p:cNvPr id="149" name="Google Shape;149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22"/>
          <p:cNvGrpSpPr/>
          <p:nvPr/>
        </p:nvGrpSpPr>
        <p:grpSpPr>
          <a:xfrm>
            <a:off x="3919073" y="4605714"/>
            <a:ext cx="2662799" cy="438652"/>
            <a:chOff x="0" y="-19050"/>
            <a:chExt cx="1150437" cy="189516"/>
          </a:xfrm>
        </p:grpSpPr>
        <p:sp>
          <p:nvSpPr>
            <p:cNvPr id="152" name="Google Shape;152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22"/>
          <p:cNvSpPr txBox="1"/>
          <p:nvPr/>
        </p:nvSpPr>
        <p:spPr>
          <a:xfrm>
            <a:off x="475973" y="3418892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1309718" y="2784280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1003723" y="5285802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969011" y="7448409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1317898" y="5899138"/>
            <a:ext cx="1920585" cy="1233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LUCKIEST GUY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LUCKIEST GUY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Body:</a:t>
            </a:r>
            <a:endParaRPr/>
          </a:p>
          <a:p>
            <a:pPr indent="0" lvl="0" marL="0" marR="0" rtl="0" algn="ctr">
              <a:lnSpc>
                <a:spcPct val="102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FREDOKA</a:t>
            </a: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4449968" y="593953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5144634" y="593953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1317898" y="4732893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4290180" y="4713837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163" name="Google Shape;163;p22"/>
          <p:cNvGrpSpPr/>
          <p:nvPr/>
        </p:nvGrpSpPr>
        <p:grpSpPr>
          <a:xfrm>
            <a:off x="4618208" y="5276277"/>
            <a:ext cx="569863" cy="569863"/>
            <a:chOff x="0" y="0"/>
            <a:chExt cx="812800" cy="812800"/>
          </a:xfrm>
        </p:grpSpPr>
        <p:sp>
          <p:nvSpPr>
            <p:cNvPr id="164" name="Google Shape;164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22"/>
          <p:cNvGrpSpPr/>
          <p:nvPr/>
        </p:nvGrpSpPr>
        <p:grpSpPr>
          <a:xfrm>
            <a:off x="5314472" y="5276277"/>
            <a:ext cx="569863" cy="569863"/>
            <a:chOff x="0" y="0"/>
            <a:chExt cx="812800" cy="812800"/>
          </a:xfrm>
        </p:grpSpPr>
        <p:sp>
          <p:nvSpPr>
            <p:cNvPr id="167" name="Google Shape;167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/>
        </p:nvSpPr>
        <p:spPr>
          <a:xfrm>
            <a:off x="439417" y="255633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1273162" y="192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175" name="Google Shape;175;p23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176" name="Google Shape;176;p23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23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179" name="Google Shape;179;p23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3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23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088" y="3773226"/>
            <a:ext cx="4330900" cy="108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420339" y="2882630"/>
            <a:ext cx="6719323" cy="6719323"/>
          </a:xfrm>
          <a:custGeom>
            <a:rect b="b" l="l" r="r" t="t"/>
            <a:pathLst>
              <a:path extrusionOk="0" h="6719323" w="6719323">
                <a:moveTo>
                  <a:pt x="0" y="0"/>
                </a:moveTo>
                <a:lnTo>
                  <a:pt x="6719322" y="0"/>
                </a:lnTo>
                <a:lnTo>
                  <a:pt x="6719322" y="6719322"/>
                </a:lnTo>
                <a:lnTo>
                  <a:pt x="0" y="6719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 txBox="1"/>
          <p:nvPr/>
        </p:nvSpPr>
        <p:spPr>
          <a:xfrm>
            <a:off x="2547219" y="635950"/>
            <a:ext cx="24657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FISH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477480" y="3835395"/>
            <a:ext cx="6605039" cy="5009827"/>
          </a:xfrm>
          <a:custGeom>
            <a:rect b="b" l="l" r="r" t="t"/>
            <a:pathLst>
              <a:path extrusionOk="0" h="5009827" w="6605039">
                <a:moveTo>
                  <a:pt x="0" y="0"/>
                </a:moveTo>
                <a:lnTo>
                  <a:pt x="6605040" y="0"/>
                </a:lnTo>
                <a:lnTo>
                  <a:pt x="6605040" y="5009828"/>
                </a:lnTo>
                <a:lnTo>
                  <a:pt x="0" y="5009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5"/>
          <p:cNvSpPr txBox="1"/>
          <p:nvPr/>
        </p:nvSpPr>
        <p:spPr>
          <a:xfrm>
            <a:off x="1662325" y="635950"/>
            <a:ext cx="4235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turtle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572612" y="3348943"/>
            <a:ext cx="6414777" cy="6204839"/>
          </a:xfrm>
          <a:custGeom>
            <a:rect b="b" l="l" r="r" t="t"/>
            <a:pathLst>
              <a:path extrusionOk="0" h="6204839" w="6414777">
                <a:moveTo>
                  <a:pt x="0" y="0"/>
                </a:moveTo>
                <a:lnTo>
                  <a:pt x="6414776" y="0"/>
                </a:lnTo>
                <a:lnTo>
                  <a:pt x="6414776" y="6204838"/>
                </a:lnTo>
                <a:lnTo>
                  <a:pt x="0" y="6204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6"/>
          <p:cNvSpPr txBox="1"/>
          <p:nvPr/>
        </p:nvSpPr>
        <p:spPr>
          <a:xfrm>
            <a:off x="1083160" y="635950"/>
            <a:ext cx="53937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STARFISH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0" y="2620157"/>
            <a:ext cx="7560000" cy="7657981"/>
          </a:xfrm>
          <a:custGeom>
            <a:rect b="b" l="l" r="r" t="t"/>
            <a:pathLst>
              <a:path extrusionOk="0" h="7657981" w="7560000">
                <a:moveTo>
                  <a:pt x="0" y="0"/>
                </a:moveTo>
                <a:lnTo>
                  <a:pt x="7560000" y="0"/>
                </a:lnTo>
                <a:lnTo>
                  <a:pt x="7560000" y="7657981"/>
                </a:lnTo>
                <a:lnTo>
                  <a:pt x="0" y="7657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295" t="0"/>
            </a:stretch>
          </a:blipFill>
          <a:ln>
            <a:noFill/>
          </a:ln>
        </p:spPr>
      </p:sp>
      <p:sp>
        <p:nvSpPr>
          <p:cNvPr id="116" name="Google Shape;116;p17"/>
          <p:cNvSpPr txBox="1"/>
          <p:nvPr/>
        </p:nvSpPr>
        <p:spPr>
          <a:xfrm>
            <a:off x="959744" y="635950"/>
            <a:ext cx="5640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JELLYFISH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527681" y="3993263"/>
            <a:ext cx="6504637" cy="5227363"/>
          </a:xfrm>
          <a:custGeom>
            <a:rect b="b" l="l" r="r" t="t"/>
            <a:pathLst>
              <a:path extrusionOk="0" h="5227363" w="6504637">
                <a:moveTo>
                  <a:pt x="0" y="0"/>
                </a:moveTo>
                <a:lnTo>
                  <a:pt x="6504638" y="0"/>
                </a:lnTo>
                <a:lnTo>
                  <a:pt x="6504638" y="5227363"/>
                </a:lnTo>
                <a:lnTo>
                  <a:pt x="0" y="5227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8"/>
          <p:cNvSpPr txBox="1"/>
          <p:nvPr/>
        </p:nvSpPr>
        <p:spPr>
          <a:xfrm>
            <a:off x="1719251" y="626425"/>
            <a:ext cx="4121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WHALE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756000" y="3070321"/>
            <a:ext cx="6048000" cy="6468449"/>
          </a:xfrm>
          <a:custGeom>
            <a:rect b="b" l="l" r="r" t="t"/>
            <a:pathLst>
              <a:path extrusionOk="0" h="6468449" w="6048000">
                <a:moveTo>
                  <a:pt x="0" y="0"/>
                </a:moveTo>
                <a:lnTo>
                  <a:pt x="6048000" y="0"/>
                </a:lnTo>
                <a:lnTo>
                  <a:pt x="6048000" y="6468449"/>
                </a:lnTo>
                <a:lnTo>
                  <a:pt x="0" y="6468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9"/>
          <p:cNvSpPr txBox="1"/>
          <p:nvPr/>
        </p:nvSpPr>
        <p:spPr>
          <a:xfrm>
            <a:off x="1591631" y="635950"/>
            <a:ext cx="43767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SHRIMP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-5400000">
            <a:off x="232082" y="4082912"/>
            <a:ext cx="7095837" cy="4338213"/>
          </a:xfrm>
          <a:custGeom>
            <a:rect b="b" l="l" r="r" t="t"/>
            <a:pathLst>
              <a:path extrusionOk="0" h="4338213" w="7095837">
                <a:moveTo>
                  <a:pt x="0" y="0"/>
                </a:moveTo>
                <a:lnTo>
                  <a:pt x="7095836" y="0"/>
                </a:lnTo>
                <a:lnTo>
                  <a:pt x="7095836" y="4338214"/>
                </a:lnTo>
                <a:lnTo>
                  <a:pt x="0" y="4338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20"/>
          <p:cNvSpPr txBox="1"/>
          <p:nvPr/>
        </p:nvSpPr>
        <p:spPr>
          <a:xfrm>
            <a:off x="1339888" y="635950"/>
            <a:ext cx="48801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LOBSTER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756000" y="3294837"/>
            <a:ext cx="6048000" cy="5859000"/>
          </a:xfrm>
          <a:custGeom>
            <a:rect b="b" l="l" r="r" t="t"/>
            <a:pathLst>
              <a:path extrusionOk="0" h="5859000" w="6048000">
                <a:moveTo>
                  <a:pt x="0" y="0"/>
                </a:moveTo>
                <a:lnTo>
                  <a:pt x="6048000" y="0"/>
                </a:lnTo>
                <a:lnTo>
                  <a:pt x="6048000" y="5859000"/>
                </a:lnTo>
                <a:lnTo>
                  <a:pt x="0" y="5859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21"/>
          <p:cNvSpPr txBox="1"/>
          <p:nvPr/>
        </p:nvSpPr>
        <p:spPr>
          <a:xfrm>
            <a:off x="2219314" y="626425"/>
            <a:ext cx="3121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9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CRAB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