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Chango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Chang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.png"/><Relationship Id="rId13" Type="http://schemas.openxmlformats.org/officeDocument/2006/relationships/image" Target="../media/image9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.png"/><Relationship Id="rId13" Type="http://schemas.openxmlformats.org/officeDocument/2006/relationships/image" Target="../media/image9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0" y="0"/>
            <a:ext cx="7493000" cy="106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375" y="3710025"/>
            <a:ext cx="3243624" cy="324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50" y="3703137"/>
            <a:ext cx="3243625" cy="325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750" y="5532993"/>
            <a:ext cx="3294300" cy="328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750" y="7397522"/>
            <a:ext cx="3294300" cy="328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4325" y="342750"/>
            <a:ext cx="6827960" cy="28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2450" y="685900"/>
            <a:ext cx="851600" cy="82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24945" y="5533259"/>
            <a:ext cx="3294300" cy="328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63950" y="7397520"/>
            <a:ext cx="3294300" cy="328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31150" y="7397522"/>
            <a:ext cx="3294300" cy="32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754251" y="3864379"/>
            <a:ext cx="28539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Class:                         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3897803" y="3447023"/>
            <a:ext cx="28539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Date:                         </a:t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36675" y="3712300"/>
            <a:ext cx="3243624" cy="324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254636" y="5529747"/>
            <a:ext cx="3294300" cy="328165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3897803" y="3864379"/>
            <a:ext cx="28539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Teacher:                    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740343" y="2072905"/>
            <a:ext cx="6075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ADDITION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754251" y="3447023"/>
            <a:ext cx="28539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Name:                        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627874" y="1739350"/>
            <a:ext cx="43008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2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TWO-DIGIT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971056" y="4691292"/>
            <a:ext cx="12474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12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18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3084861" y="4691292"/>
            <a:ext cx="12663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32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16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5173885" y="4691292"/>
            <a:ext cx="1319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21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37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992339" y="6562466"/>
            <a:ext cx="12768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11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10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3034185" y="6562466"/>
            <a:ext cx="1367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68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43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5237807" y="6562466"/>
            <a:ext cx="13065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80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75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926557" y="8433640"/>
            <a:ext cx="13425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45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67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3064397" y="8433640"/>
            <a:ext cx="13374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52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79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5176564" y="8433640"/>
            <a:ext cx="1367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90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2A2B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9" y="0"/>
            <a:ext cx="7484112" cy="106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925" y="343110"/>
            <a:ext cx="6813950" cy="290574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3397112" y="726635"/>
            <a:ext cx="851577" cy="817514"/>
          </a:xfrm>
          <a:custGeom>
            <a:rect b="b" l="l" r="r" t="t"/>
            <a:pathLst>
              <a:path extrusionOk="0" h="817514" w="851577">
                <a:moveTo>
                  <a:pt x="0" y="0"/>
                </a:moveTo>
                <a:lnTo>
                  <a:pt x="851578" y="0"/>
                </a:lnTo>
                <a:lnTo>
                  <a:pt x="851578" y="817514"/>
                </a:lnTo>
                <a:lnTo>
                  <a:pt x="0" y="817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18" name="Google Shape;11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5600" y="3724225"/>
            <a:ext cx="3243624" cy="324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525" y="3717337"/>
            <a:ext cx="3243625" cy="325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9525" y="5547193"/>
            <a:ext cx="3294300" cy="328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9525" y="7411722"/>
            <a:ext cx="3294300" cy="328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17170" y="5547459"/>
            <a:ext cx="3294300" cy="328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56175" y="7411720"/>
            <a:ext cx="3294300" cy="328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23375" y="7411722"/>
            <a:ext cx="3294300" cy="328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28900" y="3726500"/>
            <a:ext cx="3243624" cy="324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246861" y="5543947"/>
            <a:ext cx="3294300" cy="3281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/>
        </p:nvSpPr>
        <p:spPr>
          <a:xfrm>
            <a:off x="798901" y="3878579"/>
            <a:ext cx="28539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Class:                         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3942453" y="3461223"/>
            <a:ext cx="28539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Date:                         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3942453" y="3878579"/>
            <a:ext cx="28539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Teacher:                    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798901" y="3461223"/>
            <a:ext cx="28539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Name:                        </a:t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1015706" y="4705492"/>
            <a:ext cx="12474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12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18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129511" y="4705492"/>
            <a:ext cx="12663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32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16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5218535" y="4705492"/>
            <a:ext cx="1319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21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37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1036989" y="6576666"/>
            <a:ext cx="12768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11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10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3078835" y="6576666"/>
            <a:ext cx="1367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68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43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5282457" y="6576666"/>
            <a:ext cx="13065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80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75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971207" y="8447840"/>
            <a:ext cx="13425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45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67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3109047" y="8447840"/>
            <a:ext cx="13374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52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79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5221214" y="8447840"/>
            <a:ext cx="1367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90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8" u="sng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+  22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784993" y="2087105"/>
            <a:ext cx="6075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58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ADDITION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672524" y="1753550"/>
            <a:ext cx="43008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2" u="none" cap="none" strike="noStrike">
                <a:solidFill>
                  <a:srgbClr val="FFFFFF"/>
                </a:solidFill>
                <a:latin typeface="Chango"/>
                <a:ea typeface="Chango"/>
                <a:cs typeface="Chango"/>
                <a:sym typeface="Chango"/>
              </a:rPr>
              <a:t>TWO-DIGIT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5"/>
          <p:cNvGrpSpPr/>
          <p:nvPr/>
        </p:nvGrpSpPr>
        <p:grpSpPr>
          <a:xfrm>
            <a:off x="251665" y="2063730"/>
            <a:ext cx="3062359" cy="7544983"/>
            <a:chOff x="0" y="-38100"/>
            <a:chExt cx="806547" cy="1987156"/>
          </a:xfrm>
        </p:grpSpPr>
        <p:sp>
          <p:nvSpPr>
            <p:cNvPr id="147" name="Google Shape;147;p15"/>
            <p:cNvSpPr/>
            <p:nvPr/>
          </p:nvSpPr>
          <p:spPr>
            <a:xfrm>
              <a:off x="0" y="0"/>
              <a:ext cx="806547" cy="1949056"/>
            </a:xfrm>
            <a:custGeom>
              <a:rect b="b" l="l" r="r" t="t"/>
              <a:pathLst>
                <a:path extrusionOk="0" h="1949056" w="806547">
                  <a:moveTo>
                    <a:pt x="60674" y="0"/>
                  </a:moveTo>
                  <a:lnTo>
                    <a:pt x="745873" y="0"/>
                  </a:lnTo>
                  <a:cubicBezTo>
                    <a:pt x="761965" y="0"/>
                    <a:pt x="777398" y="6392"/>
                    <a:pt x="788776" y="17771"/>
                  </a:cubicBezTo>
                  <a:cubicBezTo>
                    <a:pt x="800155" y="29150"/>
                    <a:pt x="806547" y="44582"/>
                    <a:pt x="806547" y="60674"/>
                  </a:cubicBezTo>
                  <a:lnTo>
                    <a:pt x="806547" y="1888382"/>
                  </a:lnTo>
                  <a:cubicBezTo>
                    <a:pt x="806547" y="1921891"/>
                    <a:pt x="779383" y="1949056"/>
                    <a:pt x="745873" y="1949056"/>
                  </a:cubicBezTo>
                  <a:lnTo>
                    <a:pt x="60674" y="1949056"/>
                  </a:lnTo>
                  <a:cubicBezTo>
                    <a:pt x="27165" y="1949056"/>
                    <a:pt x="0" y="1921891"/>
                    <a:pt x="0" y="1888382"/>
                  </a:cubicBezTo>
                  <a:lnTo>
                    <a:pt x="0" y="60674"/>
                  </a:lnTo>
                  <a:cubicBezTo>
                    <a:pt x="0" y="27165"/>
                    <a:pt x="27165" y="0"/>
                    <a:pt x="606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0" y="-38100"/>
              <a:ext cx="806547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5"/>
          <p:cNvGrpSpPr/>
          <p:nvPr/>
        </p:nvGrpSpPr>
        <p:grpSpPr>
          <a:xfrm>
            <a:off x="470808" y="2344448"/>
            <a:ext cx="2624074" cy="791898"/>
            <a:chOff x="0" y="-38100"/>
            <a:chExt cx="691114" cy="208566"/>
          </a:xfrm>
        </p:grpSpPr>
        <p:sp>
          <p:nvSpPr>
            <p:cNvPr id="150" name="Google Shape;150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0" y="-38100"/>
              <a:ext cx="691114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5"/>
          <p:cNvGrpSpPr/>
          <p:nvPr/>
        </p:nvGrpSpPr>
        <p:grpSpPr>
          <a:xfrm>
            <a:off x="470808" y="7362319"/>
            <a:ext cx="2624074" cy="791898"/>
            <a:chOff x="0" y="-38100"/>
            <a:chExt cx="691114" cy="208566"/>
          </a:xfrm>
        </p:grpSpPr>
        <p:sp>
          <p:nvSpPr>
            <p:cNvPr id="153" name="Google Shape;153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0" y="-38100"/>
              <a:ext cx="691114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5"/>
          <p:cNvSpPr txBox="1"/>
          <p:nvPr/>
        </p:nvSpPr>
        <p:spPr>
          <a:xfrm>
            <a:off x="470808" y="3362959"/>
            <a:ext cx="262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uses the following free fonts: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470808" y="6803447"/>
            <a:ext cx="2624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You can find these fonts online too.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470808" y="4451460"/>
            <a:ext cx="2624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TITLES: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CHANGO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ango"/>
              <a:ea typeface="Chango"/>
              <a:cs typeface="Chango"/>
              <a:sym typeface="Chang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HEADERS: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CHANGO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ango"/>
              <a:ea typeface="Chango"/>
              <a:cs typeface="Chango"/>
              <a:sym typeface="Chang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BODY COPY: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CHANGO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836518" y="2615877"/>
            <a:ext cx="1892655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FONTS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836518" y="7602489"/>
            <a:ext cx="1892655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COLORS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756000" y="1510590"/>
            <a:ext cx="6048000" cy="42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Use these design resources in your Canva Presentation.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251675" y="751103"/>
            <a:ext cx="705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Resource Page</a:t>
            </a:r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3516052" y="2063730"/>
            <a:ext cx="3792283" cy="7544983"/>
            <a:chOff x="0" y="-38100"/>
            <a:chExt cx="998791" cy="1987156"/>
          </a:xfrm>
        </p:grpSpPr>
        <p:sp>
          <p:nvSpPr>
            <p:cNvPr id="163" name="Google Shape;163;p15"/>
            <p:cNvSpPr/>
            <p:nvPr/>
          </p:nvSpPr>
          <p:spPr>
            <a:xfrm>
              <a:off x="0" y="0"/>
              <a:ext cx="998791" cy="1949056"/>
            </a:xfrm>
            <a:custGeom>
              <a:rect b="b" l="l" r="r" t="t"/>
              <a:pathLst>
                <a:path extrusionOk="0" h="1949056" w="998791">
                  <a:moveTo>
                    <a:pt x="48996" y="0"/>
                  </a:moveTo>
                  <a:lnTo>
                    <a:pt x="949795" y="0"/>
                  </a:lnTo>
                  <a:cubicBezTo>
                    <a:pt x="962789" y="0"/>
                    <a:pt x="975252" y="5162"/>
                    <a:pt x="984440" y="14351"/>
                  </a:cubicBezTo>
                  <a:cubicBezTo>
                    <a:pt x="993628" y="23539"/>
                    <a:pt x="998791" y="36001"/>
                    <a:pt x="998791" y="48996"/>
                  </a:cubicBezTo>
                  <a:lnTo>
                    <a:pt x="998791" y="1900060"/>
                  </a:lnTo>
                  <a:cubicBezTo>
                    <a:pt x="998791" y="1927120"/>
                    <a:pt x="976854" y="1949056"/>
                    <a:pt x="949795" y="1949056"/>
                  </a:cubicBezTo>
                  <a:lnTo>
                    <a:pt x="48996" y="1949056"/>
                  </a:lnTo>
                  <a:cubicBezTo>
                    <a:pt x="36001" y="1949056"/>
                    <a:pt x="23539" y="1943894"/>
                    <a:pt x="14351" y="1934706"/>
                  </a:cubicBezTo>
                  <a:cubicBezTo>
                    <a:pt x="5162" y="1925517"/>
                    <a:pt x="0" y="1913055"/>
                    <a:pt x="0" y="1900060"/>
                  </a:cubicBezTo>
                  <a:lnTo>
                    <a:pt x="0" y="48996"/>
                  </a:lnTo>
                  <a:cubicBezTo>
                    <a:pt x="0" y="36001"/>
                    <a:pt x="5162" y="23539"/>
                    <a:pt x="14351" y="14351"/>
                  </a:cubicBezTo>
                  <a:cubicBezTo>
                    <a:pt x="23539" y="5162"/>
                    <a:pt x="36001" y="0"/>
                    <a:pt x="48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0" y="-38100"/>
              <a:ext cx="998791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3794608" y="2290241"/>
            <a:ext cx="3235171" cy="1023600"/>
            <a:chOff x="0" y="-38100"/>
            <a:chExt cx="852061" cy="269590"/>
          </a:xfrm>
        </p:grpSpPr>
        <p:sp>
          <p:nvSpPr>
            <p:cNvPr id="166" name="Google Shape;166;p15"/>
            <p:cNvSpPr/>
            <p:nvPr/>
          </p:nvSpPr>
          <p:spPr>
            <a:xfrm>
              <a:off x="0" y="0"/>
              <a:ext cx="852061" cy="231490"/>
            </a:xfrm>
            <a:custGeom>
              <a:rect b="b" l="l" r="r" t="t"/>
              <a:pathLst>
                <a:path extrusionOk="0" h="231490" w="852061">
                  <a:moveTo>
                    <a:pt x="43075" y="0"/>
                  </a:moveTo>
                  <a:lnTo>
                    <a:pt x="808986" y="0"/>
                  </a:lnTo>
                  <a:cubicBezTo>
                    <a:pt x="832776" y="0"/>
                    <a:pt x="852061" y="19285"/>
                    <a:pt x="852061" y="43075"/>
                  </a:cubicBezTo>
                  <a:lnTo>
                    <a:pt x="852061" y="188415"/>
                  </a:lnTo>
                  <a:cubicBezTo>
                    <a:pt x="852061" y="199839"/>
                    <a:pt x="847523" y="210796"/>
                    <a:pt x="839445" y="218874"/>
                  </a:cubicBezTo>
                  <a:cubicBezTo>
                    <a:pt x="831367" y="226952"/>
                    <a:pt x="820411" y="231490"/>
                    <a:pt x="808986" y="231490"/>
                  </a:cubicBezTo>
                  <a:lnTo>
                    <a:pt x="43075" y="231490"/>
                  </a:lnTo>
                  <a:cubicBezTo>
                    <a:pt x="19285" y="231490"/>
                    <a:pt x="0" y="212205"/>
                    <a:pt x="0" y="188415"/>
                  </a:cubicBezTo>
                  <a:lnTo>
                    <a:pt x="0" y="43075"/>
                  </a:lnTo>
                  <a:cubicBezTo>
                    <a:pt x="0" y="31651"/>
                    <a:pt x="4538" y="20694"/>
                    <a:pt x="12616" y="12616"/>
                  </a:cubicBezTo>
                  <a:cubicBezTo>
                    <a:pt x="20694" y="4538"/>
                    <a:pt x="31651" y="0"/>
                    <a:pt x="430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 txBox="1"/>
            <p:nvPr/>
          </p:nvSpPr>
          <p:spPr>
            <a:xfrm>
              <a:off x="0" y="-38100"/>
              <a:ext cx="852061" cy="269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5"/>
          <p:cNvSpPr txBox="1"/>
          <p:nvPr/>
        </p:nvSpPr>
        <p:spPr>
          <a:xfrm>
            <a:off x="3516052" y="2487022"/>
            <a:ext cx="37923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DESIGN ELEMENTS</a:t>
            </a: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485250" y="8280789"/>
            <a:ext cx="754204" cy="789557"/>
            <a:chOff x="0" y="-38100"/>
            <a:chExt cx="812800" cy="850900"/>
          </a:xfrm>
        </p:grpSpPr>
        <p:sp>
          <p:nvSpPr>
            <p:cNvPr id="170" name="Google Shape;17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5"/>
          <p:cNvGrpSpPr/>
          <p:nvPr/>
        </p:nvGrpSpPr>
        <p:grpSpPr>
          <a:xfrm>
            <a:off x="1405743" y="8280789"/>
            <a:ext cx="754204" cy="789557"/>
            <a:chOff x="0" y="-38100"/>
            <a:chExt cx="812800" cy="850900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5"/>
          <p:cNvSpPr txBox="1"/>
          <p:nvPr/>
        </p:nvSpPr>
        <p:spPr>
          <a:xfrm>
            <a:off x="251665" y="9163370"/>
            <a:ext cx="1221374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#FFFFFF</a:t>
            </a:r>
            <a:endParaRPr/>
          </a:p>
        </p:txBody>
      </p:sp>
      <p:sp>
        <p:nvSpPr>
          <p:cNvPr id="176" name="Google Shape;176;p15"/>
          <p:cNvSpPr txBox="1"/>
          <p:nvPr/>
        </p:nvSpPr>
        <p:spPr>
          <a:xfrm>
            <a:off x="1061010" y="9163370"/>
            <a:ext cx="1443670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#004AAD</a:t>
            </a:r>
            <a:endParaRPr/>
          </a:p>
        </p:txBody>
      </p:sp>
      <p:grpSp>
        <p:nvGrpSpPr>
          <p:cNvPr id="177" name="Google Shape;177;p15"/>
          <p:cNvGrpSpPr/>
          <p:nvPr/>
        </p:nvGrpSpPr>
        <p:grpSpPr>
          <a:xfrm>
            <a:off x="2352070" y="8289627"/>
            <a:ext cx="754204" cy="780719"/>
            <a:chOff x="0" y="-28575"/>
            <a:chExt cx="812800" cy="841375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 txBox="1"/>
          <p:nvPr/>
        </p:nvSpPr>
        <p:spPr>
          <a:xfrm>
            <a:off x="2007337" y="9163370"/>
            <a:ext cx="1443670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#FFBD59</a:t>
            </a: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3847655" y="3880806"/>
            <a:ext cx="3097954" cy="1853139"/>
          </a:xfrm>
          <a:custGeom>
            <a:rect b="b" l="l" r="r" t="t"/>
            <a:pathLst>
              <a:path extrusionOk="0" h="1853139" w="3097954">
                <a:moveTo>
                  <a:pt x="0" y="0"/>
                </a:moveTo>
                <a:lnTo>
                  <a:pt x="3097953" y="0"/>
                </a:lnTo>
                <a:lnTo>
                  <a:pt x="3097953" y="1853140"/>
                </a:lnTo>
                <a:lnTo>
                  <a:pt x="0" y="1853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5"/>
          <p:cNvSpPr/>
          <p:nvPr/>
        </p:nvSpPr>
        <p:spPr>
          <a:xfrm rot="-2700000">
            <a:off x="3380782" y="5544238"/>
            <a:ext cx="2190584" cy="2190584"/>
          </a:xfrm>
          <a:custGeom>
            <a:rect b="b" l="l" r="r" t="t"/>
            <a:pathLst>
              <a:path extrusionOk="0" h="2190584" w="2190584">
                <a:moveTo>
                  <a:pt x="0" y="0"/>
                </a:moveTo>
                <a:lnTo>
                  <a:pt x="2190584" y="0"/>
                </a:lnTo>
                <a:lnTo>
                  <a:pt x="2190584" y="2190584"/>
                </a:lnTo>
                <a:lnTo>
                  <a:pt x="0" y="2190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5"/>
          <p:cNvSpPr/>
          <p:nvPr/>
        </p:nvSpPr>
        <p:spPr>
          <a:xfrm>
            <a:off x="3655847" y="7494921"/>
            <a:ext cx="3481570" cy="1481250"/>
          </a:xfrm>
          <a:custGeom>
            <a:rect b="b" l="l" r="r" t="t"/>
            <a:pathLst>
              <a:path extrusionOk="0" h="1481250" w="3481570">
                <a:moveTo>
                  <a:pt x="0" y="0"/>
                </a:moveTo>
                <a:lnTo>
                  <a:pt x="3481570" y="0"/>
                </a:lnTo>
                <a:lnTo>
                  <a:pt x="3481570" y="1481250"/>
                </a:lnTo>
                <a:lnTo>
                  <a:pt x="0" y="1481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5"/>
          <p:cNvSpPr/>
          <p:nvPr/>
        </p:nvSpPr>
        <p:spPr>
          <a:xfrm>
            <a:off x="5524190" y="5870848"/>
            <a:ext cx="1613227" cy="1548698"/>
          </a:xfrm>
          <a:custGeom>
            <a:rect b="b" l="l" r="r" t="t"/>
            <a:pathLst>
              <a:path extrusionOk="0" h="1548698" w="1613227">
                <a:moveTo>
                  <a:pt x="0" y="0"/>
                </a:moveTo>
                <a:lnTo>
                  <a:pt x="1613227" y="0"/>
                </a:lnTo>
                <a:lnTo>
                  <a:pt x="1613227" y="1548698"/>
                </a:lnTo>
                <a:lnTo>
                  <a:pt x="0" y="1548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6"/>
          <p:cNvGrpSpPr/>
          <p:nvPr/>
        </p:nvGrpSpPr>
        <p:grpSpPr>
          <a:xfrm>
            <a:off x="791050" y="2819900"/>
            <a:ext cx="5977899" cy="2479089"/>
            <a:chOff x="0" y="-28575"/>
            <a:chExt cx="1658589" cy="687832"/>
          </a:xfrm>
        </p:grpSpPr>
        <p:sp>
          <p:nvSpPr>
            <p:cNvPr id="190" name="Google Shape;190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0721" y="0"/>
                  </a:moveTo>
                  <a:lnTo>
                    <a:pt x="1637868" y="0"/>
                  </a:lnTo>
                  <a:cubicBezTo>
                    <a:pt x="1643363" y="0"/>
                    <a:pt x="1648634" y="2183"/>
                    <a:pt x="1652520" y="6069"/>
                  </a:cubicBezTo>
                  <a:cubicBezTo>
                    <a:pt x="1656406" y="9955"/>
                    <a:pt x="1658589" y="15226"/>
                    <a:pt x="1658589" y="20721"/>
                  </a:cubicBezTo>
                  <a:lnTo>
                    <a:pt x="1658589" y="638536"/>
                  </a:lnTo>
                  <a:cubicBezTo>
                    <a:pt x="1658589" y="649980"/>
                    <a:pt x="1649312" y="659257"/>
                    <a:pt x="1637868" y="659257"/>
                  </a:cubicBezTo>
                  <a:lnTo>
                    <a:pt x="20721" y="659257"/>
                  </a:lnTo>
                  <a:cubicBezTo>
                    <a:pt x="9277" y="659257"/>
                    <a:pt x="0" y="649980"/>
                    <a:pt x="0" y="638536"/>
                  </a:cubicBezTo>
                  <a:lnTo>
                    <a:pt x="0" y="20721"/>
                  </a:lnTo>
                  <a:cubicBezTo>
                    <a:pt x="0" y="9277"/>
                    <a:pt x="9277" y="0"/>
                    <a:pt x="207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89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6"/>
          <p:cNvGrpSpPr/>
          <p:nvPr/>
        </p:nvGrpSpPr>
        <p:grpSpPr>
          <a:xfrm>
            <a:off x="791050" y="5738499"/>
            <a:ext cx="5977899" cy="2479089"/>
            <a:chOff x="0" y="-28575"/>
            <a:chExt cx="1658589" cy="687832"/>
          </a:xfrm>
        </p:grpSpPr>
        <p:sp>
          <p:nvSpPr>
            <p:cNvPr id="193" name="Google Shape;193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0721" y="0"/>
                  </a:moveTo>
                  <a:lnTo>
                    <a:pt x="1637868" y="0"/>
                  </a:lnTo>
                  <a:cubicBezTo>
                    <a:pt x="1643363" y="0"/>
                    <a:pt x="1648634" y="2183"/>
                    <a:pt x="1652520" y="6069"/>
                  </a:cubicBezTo>
                  <a:cubicBezTo>
                    <a:pt x="1656406" y="9955"/>
                    <a:pt x="1658589" y="15226"/>
                    <a:pt x="1658589" y="20721"/>
                  </a:cubicBezTo>
                  <a:lnTo>
                    <a:pt x="1658589" y="638536"/>
                  </a:lnTo>
                  <a:cubicBezTo>
                    <a:pt x="1658589" y="649980"/>
                    <a:pt x="1649312" y="659257"/>
                    <a:pt x="1637868" y="659257"/>
                  </a:cubicBezTo>
                  <a:lnTo>
                    <a:pt x="20721" y="659257"/>
                  </a:lnTo>
                  <a:cubicBezTo>
                    <a:pt x="9277" y="659257"/>
                    <a:pt x="0" y="649980"/>
                    <a:pt x="0" y="638536"/>
                  </a:cubicBezTo>
                  <a:lnTo>
                    <a:pt x="0" y="20721"/>
                  </a:lnTo>
                  <a:cubicBezTo>
                    <a:pt x="0" y="9277"/>
                    <a:pt x="9277" y="0"/>
                    <a:pt x="207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89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6"/>
          <p:cNvSpPr txBox="1"/>
          <p:nvPr/>
        </p:nvSpPr>
        <p:spPr>
          <a:xfrm>
            <a:off x="756000" y="1859742"/>
            <a:ext cx="60480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2445866" y="8750989"/>
            <a:ext cx="2668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Happy designing!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-903625" y="4667481"/>
            <a:ext cx="9367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for the presentation template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-903625" y="7234753"/>
            <a:ext cx="9367250" cy="281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for the photos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317556" y="841725"/>
            <a:ext cx="6924888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Credits</a:t>
            </a:r>
            <a:endParaRPr/>
          </a:p>
        </p:txBody>
      </p:sp>
      <p:pic>
        <p:nvPicPr>
          <p:cNvPr id="200" name="Google Shape;2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175" y="3349171"/>
            <a:ext cx="4579650" cy="115442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6"/>
          <p:cNvSpPr txBox="1"/>
          <p:nvPr/>
        </p:nvSpPr>
        <p:spPr>
          <a:xfrm>
            <a:off x="423525" y="6542026"/>
            <a:ext cx="671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Pexels, Pixabay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