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</p:sldIdLst>
  <p:sldSz cy="7556500" cx="10693400"/>
  <p:notesSz cx="6858000" cy="9144000"/>
  <p:embeddedFontLst>
    <p:embeddedFont>
      <p:font typeface="Finger Paint"/>
      <p:regular r:id="rId14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font" Target="fonts/FingerPaint-regular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6" name="Google Shape;96;p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0" name="Google Shape;110;p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4" name="Google Shape;124;p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6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8" name="Google Shape;138;p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0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2" name="Google Shape;152;p6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4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6" name="Google Shape;166;p7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3" name="Shape 2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" name="Google Shape;214;p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5" name="Google Shape;215;p8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2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" name="Google Shape;14;p2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1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1"/>
          <p:cNvSpPr txBox="1"/>
          <p:nvPr>
            <p:ph idx="1" type="body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11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1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1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2"/>
          <p:cNvSpPr txBox="1"/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2"/>
          <p:cNvSpPr txBox="1"/>
          <p:nvPr>
            <p:ph idx="1" type="body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12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2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12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 txBox="1"/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3"/>
          <p:cNvSpPr txBox="1"/>
          <p:nvPr>
            <p:ph idx="1"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18" name="Google Shape;18;p3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3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3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4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4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4" name="Google Shape;24;p4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4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4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5"/>
          <p:cNvSpPr txBox="1"/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b="1" sz="4000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5"/>
          <p:cNvSpPr txBox="1"/>
          <p:nvPr>
            <p:ph idx="1" type="body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30" name="Google Shape;30;p5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5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5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6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6"/>
          <p:cNvSpPr txBox="1"/>
          <p:nvPr>
            <p:ph idx="1" type="body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36" name="Google Shape;36;p6"/>
          <p:cNvSpPr txBox="1"/>
          <p:nvPr>
            <p:ph idx="2" type="body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37" name="Google Shape;37;p6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6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6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7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7"/>
          <p:cNvSpPr txBox="1"/>
          <p:nvPr>
            <p:ph idx="1" type="body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3" name="Google Shape;43;p7"/>
          <p:cNvSpPr txBox="1"/>
          <p:nvPr>
            <p:ph idx="2" type="body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44" name="Google Shape;44;p7"/>
          <p:cNvSpPr txBox="1"/>
          <p:nvPr>
            <p:ph idx="3" type="body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5" name="Google Shape;45;p7"/>
          <p:cNvSpPr txBox="1"/>
          <p:nvPr>
            <p:ph idx="4" type="body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46" name="Google Shape;46;p7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7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7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8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8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8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8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9"/>
          <p:cNvSpPr txBox="1"/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9"/>
          <p:cNvSpPr txBox="1"/>
          <p:nvPr>
            <p:ph idx="1" type="body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indent="-381000" lvl="2" marL="1371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indent="-355600" lvl="4" marL="22860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indent="-355600" lvl="5" marL="27432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57" name="Google Shape;57;p9"/>
          <p:cNvSpPr txBox="1"/>
          <p:nvPr>
            <p:ph idx="2" type="body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58" name="Google Shape;58;p9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9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9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0"/>
          <p:cNvSpPr txBox="1"/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0"/>
          <p:cNvSpPr/>
          <p:nvPr>
            <p:ph idx="2" type="pic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0"/>
          <p:cNvSpPr txBox="1"/>
          <p:nvPr>
            <p:ph idx="1" type="body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65" name="Google Shape;65;p10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0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0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1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1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3.png"/><Relationship Id="rId4" Type="http://schemas.openxmlformats.org/officeDocument/2006/relationships/image" Target="../media/image13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5.png"/><Relationship Id="rId4" Type="http://schemas.openxmlformats.org/officeDocument/2006/relationships/image" Target="../media/image18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21.png"/><Relationship Id="rId4" Type="http://schemas.openxmlformats.org/officeDocument/2006/relationships/image" Target="../media/image24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9.png"/><Relationship Id="rId4" Type="http://schemas.openxmlformats.org/officeDocument/2006/relationships/image" Target="../media/image6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1.png"/><Relationship Id="rId4" Type="http://schemas.openxmlformats.org/officeDocument/2006/relationships/image" Target="../media/image11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16.png"/><Relationship Id="rId4" Type="http://schemas.openxmlformats.org/officeDocument/2006/relationships/image" Target="../media/image7.png"/></Relationships>
</file>

<file path=ppt/slides/_rels/slide7.xml.rels><?xml version="1.0" encoding="UTF-8" standalone="yes"?><Relationships xmlns="http://schemas.openxmlformats.org/package/2006/relationships"><Relationship Id="rId11" Type="http://schemas.openxmlformats.org/officeDocument/2006/relationships/image" Target="../media/image11.png"/><Relationship Id="rId10" Type="http://schemas.openxmlformats.org/officeDocument/2006/relationships/image" Target="../media/image7.png"/><Relationship Id="rId13" Type="http://schemas.openxmlformats.org/officeDocument/2006/relationships/image" Target="../media/image18.png"/><Relationship Id="rId1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5.png"/><Relationship Id="rId4" Type="http://schemas.openxmlformats.org/officeDocument/2006/relationships/image" Target="../media/image21.png"/><Relationship Id="rId9" Type="http://schemas.openxmlformats.org/officeDocument/2006/relationships/image" Target="../media/image17.png"/><Relationship Id="rId5" Type="http://schemas.openxmlformats.org/officeDocument/2006/relationships/image" Target="../media/image24.png"/><Relationship Id="rId6" Type="http://schemas.openxmlformats.org/officeDocument/2006/relationships/image" Target="../media/image19.png"/><Relationship Id="rId7" Type="http://schemas.openxmlformats.org/officeDocument/2006/relationships/image" Target="../media/image1.png"/><Relationship Id="rId8" Type="http://schemas.openxmlformats.org/officeDocument/2006/relationships/image" Target="../media/image16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3"/>
          <p:cNvSpPr txBox="1"/>
          <p:nvPr/>
        </p:nvSpPr>
        <p:spPr>
          <a:xfrm>
            <a:off x="5676023" y="5863306"/>
            <a:ext cx="3996178" cy="2209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400" u="none" cap="none" strike="noStrike">
                <a:solidFill>
                  <a:srgbClr val="000000"/>
                </a:solidFill>
                <a:latin typeface="Finger Paint"/>
                <a:ea typeface="Finger Paint"/>
                <a:cs typeface="Finger Paint"/>
                <a:sym typeface="Finger Paint"/>
              </a:rPr>
              <a:t>Name:</a:t>
            </a:r>
            <a:endParaRPr/>
          </a:p>
        </p:txBody>
      </p:sp>
      <p:sp>
        <p:nvSpPr>
          <p:cNvPr id="85" name="Google Shape;85;p13"/>
          <p:cNvSpPr txBox="1"/>
          <p:nvPr/>
        </p:nvSpPr>
        <p:spPr>
          <a:xfrm>
            <a:off x="5676023" y="6673104"/>
            <a:ext cx="3996178" cy="2209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400" u="none" cap="none" strike="noStrike">
                <a:solidFill>
                  <a:srgbClr val="000000"/>
                </a:solidFill>
                <a:latin typeface="Finger Paint"/>
                <a:ea typeface="Finger Paint"/>
                <a:cs typeface="Finger Paint"/>
                <a:sym typeface="Finger Paint"/>
              </a:rPr>
              <a:t>Class:</a:t>
            </a:r>
            <a:endParaRPr/>
          </a:p>
        </p:txBody>
      </p:sp>
      <p:cxnSp>
        <p:nvCxnSpPr>
          <p:cNvPr id="86" name="Google Shape;86;p13"/>
          <p:cNvCxnSpPr/>
          <p:nvPr/>
        </p:nvCxnSpPr>
        <p:spPr>
          <a:xfrm>
            <a:off x="6415369" y="6083858"/>
            <a:ext cx="3784430" cy="0"/>
          </a:xfrm>
          <a:prstGeom prst="straightConnector1">
            <a:avLst/>
          </a:prstGeom>
          <a:noFill/>
          <a:ln cap="flat" cmpd="sng" w="38100">
            <a:solidFill>
              <a:srgbClr val="000000"/>
            </a:solidFill>
            <a:prstDash val="dot"/>
            <a:round/>
            <a:headEnd len="sm" w="sm" type="none"/>
            <a:tailEnd len="sm" w="sm" type="none"/>
          </a:ln>
        </p:spPr>
      </p:cxnSp>
      <p:cxnSp>
        <p:nvCxnSpPr>
          <p:cNvPr id="87" name="Google Shape;87;p13"/>
          <p:cNvCxnSpPr/>
          <p:nvPr/>
        </p:nvCxnSpPr>
        <p:spPr>
          <a:xfrm>
            <a:off x="6415369" y="6875462"/>
            <a:ext cx="3784430" cy="0"/>
          </a:xfrm>
          <a:prstGeom prst="straightConnector1">
            <a:avLst/>
          </a:prstGeom>
          <a:noFill/>
          <a:ln cap="flat" cmpd="sng" w="38100">
            <a:solidFill>
              <a:srgbClr val="000000"/>
            </a:solidFill>
            <a:prstDash val="dot"/>
            <a:round/>
            <a:headEnd len="sm" w="sm" type="none"/>
            <a:tailEnd len="sm" w="sm" type="none"/>
          </a:ln>
        </p:spPr>
      </p:cxnSp>
      <p:cxnSp>
        <p:nvCxnSpPr>
          <p:cNvPr id="88" name="Google Shape;88;p13"/>
          <p:cNvCxnSpPr/>
          <p:nvPr/>
        </p:nvCxnSpPr>
        <p:spPr>
          <a:xfrm>
            <a:off x="-112537" y="3621547"/>
            <a:ext cx="10991027" cy="0"/>
          </a:xfrm>
          <a:prstGeom prst="straightConnector1">
            <a:avLst/>
          </a:prstGeom>
          <a:noFill/>
          <a:ln cap="flat" cmpd="sng" w="381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89" name="Google Shape;89;p13"/>
          <p:cNvCxnSpPr/>
          <p:nvPr/>
        </p:nvCxnSpPr>
        <p:spPr>
          <a:xfrm>
            <a:off x="-186490" y="4982355"/>
            <a:ext cx="10991027" cy="0"/>
          </a:xfrm>
          <a:prstGeom prst="straightConnector1">
            <a:avLst/>
          </a:prstGeom>
          <a:noFill/>
          <a:ln cap="flat" cmpd="sng" w="381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90" name="Google Shape;90;p13"/>
          <p:cNvSpPr/>
          <p:nvPr/>
        </p:nvSpPr>
        <p:spPr>
          <a:xfrm>
            <a:off x="-765398" y="0"/>
            <a:ext cx="2905346" cy="1859422"/>
          </a:xfrm>
          <a:custGeom>
            <a:rect b="b" l="l" r="r" t="t"/>
            <a:pathLst>
              <a:path extrusionOk="0" h="1859422" w="2905346">
                <a:moveTo>
                  <a:pt x="0" y="0"/>
                </a:moveTo>
                <a:lnTo>
                  <a:pt x="2905346" y="0"/>
                </a:lnTo>
                <a:lnTo>
                  <a:pt x="2905346" y="1859422"/>
                </a:lnTo>
                <a:lnTo>
                  <a:pt x="0" y="1859422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91" name="Google Shape;91;p13"/>
          <p:cNvSpPr txBox="1"/>
          <p:nvPr/>
        </p:nvSpPr>
        <p:spPr>
          <a:xfrm>
            <a:off x="508326" y="5382405"/>
            <a:ext cx="5547900" cy="1585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5149" u="none" cap="none" strike="noStrike">
                <a:solidFill>
                  <a:srgbClr val="000000"/>
                </a:solidFill>
                <a:latin typeface="Finger Paint"/>
                <a:ea typeface="Finger Paint"/>
                <a:cs typeface="Finger Paint"/>
                <a:sym typeface="Finger Paint"/>
              </a:rPr>
              <a:t>Vegetable Coloring Book</a:t>
            </a:r>
            <a:endParaRPr/>
          </a:p>
        </p:txBody>
      </p:sp>
      <p:sp>
        <p:nvSpPr>
          <p:cNvPr id="92" name="Google Shape;92;p13"/>
          <p:cNvSpPr/>
          <p:nvPr/>
        </p:nvSpPr>
        <p:spPr>
          <a:xfrm>
            <a:off x="8021169" y="756000"/>
            <a:ext cx="2300608" cy="1472389"/>
          </a:xfrm>
          <a:custGeom>
            <a:rect b="b" l="l" r="r" t="t"/>
            <a:pathLst>
              <a:path extrusionOk="0" h="1472389" w="2300608">
                <a:moveTo>
                  <a:pt x="0" y="0"/>
                </a:moveTo>
                <a:lnTo>
                  <a:pt x="2300608" y="0"/>
                </a:lnTo>
                <a:lnTo>
                  <a:pt x="2300608" y="1472389"/>
                </a:lnTo>
                <a:lnTo>
                  <a:pt x="0" y="1472389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pic>
        <p:nvPicPr>
          <p:cNvPr id="93" name="Google Shape;93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823625" y="330000"/>
            <a:ext cx="6970778" cy="425230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8" name="Google Shape;98;p14"/>
          <p:cNvGrpSpPr/>
          <p:nvPr/>
        </p:nvGrpSpPr>
        <p:grpSpPr>
          <a:xfrm>
            <a:off x="864359" y="694352"/>
            <a:ext cx="4305429" cy="6171297"/>
            <a:chOff x="0" y="0"/>
            <a:chExt cx="1542968" cy="2211653"/>
          </a:xfrm>
        </p:grpSpPr>
        <p:sp>
          <p:nvSpPr>
            <p:cNvPr id="99" name="Google Shape;99;p14"/>
            <p:cNvSpPr/>
            <p:nvPr/>
          </p:nvSpPr>
          <p:spPr>
            <a:xfrm>
              <a:off x="0" y="0"/>
              <a:ext cx="1542968" cy="2211653"/>
            </a:xfrm>
            <a:custGeom>
              <a:rect b="b" l="l" r="r" t="t"/>
              <a:pathLst>
                <a:path extrusionOk="0" h="2211653" w="1542968">
                  <a:moveTo>
                    <a:pt x="66533" y="0"/>
                  </a:moveTo>
                  <a:lnTo>
                    <a:pt x="1476436" y="0"/>
                  </a:lnTo>
                  <a:cubicBezTo>
                    <a:pt x="1494081" y="0"/>
                    <a:pt x="1511004" y="7010"/>
                    <a:pt x="1523482" y="19487"/>
                  </a:cubicBezTo>
                  <a:cubicBezTo>
                    <a:pt x="1535959" y="31964"/>
                    <a:pt x="1542968" y="48887"/>
                    <a:pt x="1542968" y="66533"/>
                  </a:cubicBezTo>
                  <a:lnTo>
                    <a:pt x="1542968" y="2145121"/>
                  </a:lnTo>
                  <a:cubicBezTo>
                    <a:pt x="1542968" y="2162766"/>
                    <a:pt x="1535959" y="2179689"/>
                    <a:pt x="1523482" y="2192166"/>
                  </a:cubicBezTo>
                  <a:cubicBezTo>
                    <a:pt x="1511004" y="2204644"/>
                    <a:pt x="1494081" y="2211653"/>
                    <a:pt x="1476436" y="2211653"/>
                  </a:cubicBezTo>
                  <a:lnTo>
                    <a:pt x="66533" y="2211653"/>
                  </a:lnTo>
                  <a:cubicBezTo>
                    <a:pt x="48887" y="2211653"/>
                    <a:pt x="31964" y="2204644"/>
                    <a:pt x="19487" y="2192166"/>
                  </a:cubicBezTo>
                  <a:cubicBezTo>
                    <a:pt x="7010" y="2179689"/>
                    <a:pt x="0" y="2162766"/>
                    <a:pt x="0" y="2145121"/>
                  </a:cubicBezTo>
                  <a:lnTo>
                    <a:pt x="0" y="66533"/>
                  </a:lnTo>
                  <a:cubicBezTo>
                    <a:pt x="0" y="48887"/>
                    <a:pt x="7010" y="31964"/>
                    <a:pt x="19487" y="19487"/>
                  </a:cubicBezTo>
                  <a:cubicBezTo>
                    <a:pt x="31964" y="7010"/>
                    <a:pt x="48887" y="0"/>
                    <a:pt x="66533" y="0"/>
                  </a:cubicBezTo>
                  <a:close/>
                </a:path>
              </a:pathLst>
            </a:custGeom>
            <a:solidFill>
              <a:srgbClr val="FFFFFF"/>
            </a:solidFill>
            <a:ln cap="rnd" cmpd="sng" w="3810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0" name="Google Shape;100;p14"/>
            <p:cNvSpPr txBox="1"/>
            <p:nvPr/>
          </p:nvSpPr>
          <p:spPr>
            <a:xfrm>
              <a:off x="0" y="19050"/>
              <a:ext cx="1542968" cy="219260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71166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01" name="Google Shape;101;p14"/>
          <p:cNvGrpSpPr/>
          <p:nvPr/>
        </p:nvGrpSpPr>
        <p:grpSpPr>
          <a:xfrm>
            <a:off x="5522212" y="694352"/>
            <a:ext cx="4305429" cy="6171297"/>
            <a:chOff x="0" y="0"/>
            <a:chExt cx="1542968" cy="2211653"/>
          </a:xfrm>
        </p:grpSpPr>
        <p:sp>
          <p:nvSpPr>
            <p:cNvPr id="102" name="Google Shape;102;p14"/>
            <p:cNvSpPr/>
            <p:nvPr/>
          </p:nvSpPr>
          <p:spPr>
            <a:xfrm>
              <a:off x="0" y="0"/>
              <a:ext cx="1542968" cy="2211653"/>
            </a:xfrm>
            <a:custGeom>
              <a:rect b="b" l="l" r="r" t="t"/>
              <a:pathLst>
                <a:path extrusionOk="0" h="2211653" w="1542968">
                  <a:moveTo>
                    <a:pt x="66533" y="0"/>
                  </a:moveTo>
                  <a:lnTo>
                    <a:pt x="1476436" y="0"/>
                  </a:lnTo>
                  <a:cubicBezTo>
                    <a:pt x="1494081" y="0"/>
                    <a:pt x="1511004" y="7010"/>
                    <a:pt x="1523482" y="19487"/>
                  </a:cubicBezTo>
                  <a:cubicBezTo>
                    <a:pt x="1535959" y="31964"/>
                    <a:pt x="1542968" y="48887"/>
                    <a:pt x="1542968" y="66533"/>
                  </a:cubicBezTo>
                  <a:lnTo>
                    <a:pt x="1542968" y="2145121"/>
                  </a:lnTo>
                  <a:cubicBezTo>
                    <a:pt x="1542968" y="2162766"/>
                    <a:pt x="1535959" y="2179689"/>
                    <a:pt x="1523482" y="2192166"/>
                  </a:cubicBezTo>
                  <a:cubicBezTo>
                    <a:pt x="1511004" y="2204644"/>
                    <a:pt x="1494081" y="2211653"/>
                    <a:pt x="1476436" y="2211653"/>
                  </a:cubicBezTo>
                  <a:lnTo>
                    <a:pt x="66533" y="2211653"/>
                  </a:lnTo>
                  <a:cubicBezTo>
                    <a:pt x="48887" y="2211653"/>
                    <a:pt x="31964" y="2204644"/>
                    <a:pt x="19487" y="2192166"/>
                  </a:cubicBezTo>
                  <a:cubicBezTo>
                    <a:pt x="7010" y="2179689"/>
                    <a:pt x="0" y="2162766"/>
                    <a:pt x="0" y="2145121"/>
                  </a:cubicBezTo>
                  <a:lnTo>
                    <a:pt x="0" y="66533"/>
                  </a:lnTo>
                  <a:cubicBezTo>
                    <a:pt x="0" y="48887"/>
                    <a:pt x="7010" y="31964"/>
                    <a:pt x="19487" y="19487"/>
                  </a:cubicBezTo>
                  <a:cubicBezTo>
                    <a:pt x="31964" y="7010"/>
                    <a:pt x="48887" y="0"/>
                    <a:pt x="66533" y="0"/>
                  </a:cubicBezTo>
                  <a:close/>
                </a:path>
              </a:pathLst>
            </a:custGeom>
            <a:solidFill>
              <a:srgbClr val="FFFFFF"/>
            </a:solidFill>
            <a:ln cap="rnd" cmpd="sng" w="3810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3" name="Google Shape;103;p14"/>
            <p:cNvSpPr txBox="1"/>
            <p:nvPr/>
          </p:nvSpPr>
          <p:spPr>
            <a:xfrm>
              <a:off x="0" y="19050"/>
              <a:ext cx="1542968" cy="219260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71166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04" name="Google Shape;104;p14"/>
          <p:cNvSpPr/>
          <p:nvPr/>
        </p:nvSpPr>
        <p:spPr>
          <a:xfrm>
            <a:off x="6239859" y="1719931"/>
            <a:ext cx="2870136" cy="3507944"/>
          </a:xfrm>
          <a:custGeom>
            <a:rect b="b" l="l" r="r" t="t"/>
            <a:pathLst>
              <a:path extrusionOk="0" h="3507944" w="2870136">
                <a:moveTo>
                  <a:pt x="0" y="0"/>
                </a:moveTo>
                <a:lnTo>
                  <a:pt x="2870136" y="0"/>
                </a:lnTo>
                <a:lnTo>
                  <a:pt x="2870136" y="3507944"/>
                </a:lnTo>
                <a:lnTo>
                  <a:pt x="0" y="3507944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105" name="Google Shape;105;p14"/>
          <p:cNvSpPr/>
          <p:nvPr/>
        </p:nvSpPr>
        <p:spPr>
          <a:xfrm>
            <a:off x="2127341" y="1250468"/>
            <a:ext cx="1956761" cy="4187621"/>
          </a:xfrm>
          <a:custGeom>
            <a:rect b="b" l="l" r="r" t="t"/>
            <a:pathLst>
              <a:path extrusionOk="0" h="4187621" w="1956761">
                <a:moveTo>
                  <a:pt x="0" y="0"/>
                </a:moveTo>
                <a:lnTo>
                  <a:pt x="1956761" y="0"/>
                </a:lnTo>
                <a:lnTo>
                  <a:pt x="1956761" y="4187621"/>
                </a:lnTo>
                <a:lnTo>
                  <a:pt x="0" y="4187621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106" name="Google Shape;106;p14"/>
          <p:cNvSpPr txBox="1"/>
          <p:nvPr/>
        </p:nvSpPr>
        <p:spPr>
          <a:xfrm>
            <a:off x="2127341" y="5881429"/>
            <a:ext cx="1779463" cy="58864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600" u="none" cap="none" strike="noStrike">
                <a:solidFill>
                  <a:srgbClr val="000000"/>
                </a:solidFill>
                <a:latin typeface="Finger Paint"/>
                <a:ea typeface="Finger Paint"/>
                <a:cs typeface="Finger Paint"/>
                <a:sym typeface="Finger Paint"/>
              </a:rPr>
              <a:t>Carrot</a:t>
            </a:r>
            <a:endParaRPr/>
          </a:p>
        </p:txBody>
      </p:sp>
      <p:sp>
        <p:nvSpPr>
          <p:cNvPr id="107" name="Google Shape;107;p14"/>
          <p:cNvSpPr txBox="1"/>
          <p:nvPr/>
        </p:nvSpPr>
        <p:spPr>
          <a:xfrm>
            <a:off x="6188841" y="5881429"/>
            <a:ext cx="3201367" cy="58864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600" u="none" cap="none" strike="noStrike">
                <a:solidFill>
                  <a:srgbClr val="000000"/>
                </a:solidFill>
                <a:latin typeface="Finger Paint"/>
                <a:ea typeface="Finger Paint"/>
                <a:cs typeface="Finger Paint"/>
                <a:sym typeface="Finger Paint"/>
              </a:rPr>
              <a:t>Bell Pepper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2" name="Google Shape;112;p15"/>
          <p:cNvGrpSpPr/>
          <p:nvPr/>
        </p:nvGrpSpPr>
        <p:grpSpPr>
          <a:xfrm>
            <a:off x="864359" y="694352"/>
            <a:ext cx="4305429" cy="6171297"/>
            <a:chOff x="0" y="0"/>
            <a:chExt cx="1542968" cy="2211653"/>
          </a:xfrm>
        </p:grpSpPr>
        <p:sp>
          <p:nvSpPr>
            <p:cNvPr id="113" name="Google Shape;113;p15"/>
            <p:cNvSpPr/>
            <p:nvPr/>
          </p:nvSpPr>
          <p:spPr>
            <a:xfrm>
              <a:off x="0" y="0"/>
              <a:ext cx="1542968" cy="2211653"/>
            </a:xfrm>
            <a:custGeom>
              <a:rect b="b" l="l" r="r" t="t"/>
              <a:pathLst>
                <a:path extrusionOk="0" h="2211653" w="1542968">
                  <a:moveTo>
                    <a:pt x="66533" y="0"/>
                  </a:moveTo>
                  <a:lnTo>
                    <a:pt x="1476436" y="0"/>
                  </a:lnTo>
                  <a:cubicBezTo>
                    <a:pt x="1494081" y="0"/>
                    <a:pt x="1511004" y="7010"/>
                    <a:pt x="1523482" y="19487"/>
                  </a:cubicBezTo>
                  <a:cubicBezTo>
                    <a:pt x="1535959" y="31964"/>
                    <a:pt x="1542968" y="48887"/>
                    <a:pt x="1542968" y="66533"/>
                  </a:cubicBezTo>
                  <a:lnTo>
                    <a:pt x="1542968" y="2145121"/>
                  </a:lnTo>
                  <a:cubicBezTo>
                    <a:pt x="1542968" y="2162766"/>
                    <a:pt x="1535959" y="2179689"/>
                    <a:pt x="1523482" y="2192166"/>
                  </a:cubicBezTo>
                  <a:cubicBezTo>
                    <a:pt x="1511004" y="2204644"/>
                    <a:pt x="1494081" y="2211653"/>
                    <a:pt x="1476436" y="2211653"/>
                  </a:cubicBezTo>
                  <a:lnTo>
                    <a:pt x="66533" y="2211653"/>
                  </a:lnTo>
                  <a:cubicBezTo>
                    <a:pt x="48887" y="2211653"/>
                    <a:pt x="31964" y="2204644"/>
                    <a:pt x="19487" y="2192166"/>
                  </a:cubicBezTo>
                  <a:cubicBezTo>
                    <a:pt x="7010" y="2179689"/>
                    <a:pt x="0" y="2162766"/>
                    <a:pt x="0" y="2145121"/>
                  </a:cubicBezTo>
                  <a:lnTo>
                    <a:pt x="0" y="66533"/>
                  </a:lnTo>
                  <a:cubicBezTo>
                    <a:pt x="0" y="48887"/>
                    <a:pt x="7010" y="31964"/>
                    <a:pt x="19487" y="19487"/>
                  </a:cubicBezTo>
                  <a:cubicBezTo>
                    <a:pt x="31964" y="7010"/>
                    <a:pt x="48887" y="0"/>
                    <a:pt x="66533" y="0"/>
                  </a:cubicBezTo>
                  <a:close/>
                </a:path>
              </a:pathLst>
            </a:custGeom>
            <a:solidFill>
              <a:srgbClr val="FFFFFF"/>
            </a:solidFill>
            <a:ln cap="rnd" cmpd="sng" w="3810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4" name="Google Shape;114;p15"/>
            <p:cNvSpPr txBox="1"/>
            <p:nvPr/>
          </p:nvSpPr>
          <p:spPr>
            <a:xfrm>
              <a:off x="0" y="19050"/>
              <a:ext cx="1542968" cy="219260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71166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15" name="Google Shape;115;p15"/>
          <p:cNvGrpSpPr/>
          <p:nvPr/>
        </p:nvGrpSpPr>
        <p:grpSpPr>
          <a:xfrm>
            <a:off x="5522212" y="694352"/>
            <a:ext cx="4305429" cy="6171297"/>
            <a:chOff x="0" y="0"/>
            <a:chExt cx="1542968" cy="2211653"/>
          </a:xfrm>
        </p:grpSpPr>
        <p:sp>
          <p:nvSpPr>
            <p:cNvPr id="116" name="Google Shape;116;p15"/>
            <p:cNvSpPr/>
            <p:nvPr/>
          </p:nvSpPr>
          <p:spPr>
            <a:xfrm>
              <a:off x="0" y="0"/>
              <a:ext cx="1542968" cy="2211653"/>
            </a:xfrm>
            <a:custGeom>
              <a:rect b="b" l="l" r="r" t="t"/>
              <a:pathLst>
                <a:path extrusionOk="0" h="2211653" w="1542968">
                  <a:moveTo>
                    <a:pt x="66533" y="0"/>
                  </a:moveTo>
                  <a:lnTo>
                    <a:pt x="1476436" y="0"/>
                  </a:lnTo>
                  <a:cubicBezTo>
                    <a:pt x="1494081" y="0"/>
                    <a:pt x="1511004" y="7010"/>
                    <a:pt x="1523482" y="19487"/>
                  </a:cubicBezTo>
                  <a:cubicBezTo>
                    <a:pt x="1535959" y="31964"/>
                    <a:pt x="1542968" y="48887"/>
                    <a:pt x="1542968" y="66533"/>
                  </a:cubicBezTo>
                  <a:lnTo>
                    <a:pt x="1542968" y="2145121"/>
                  </a:lnTo>
                  <a:cubicBezTo>
                    <a:pt x="1542968" y="2162766"/>
                    <a:pt x="1535959" y="2179689"/>
                    <a:pt x="1523482" y="2192166"/>
                  </a:cubicBezTo>
                  <a:cubicBezTo>
                    <a:pt x="1511004" y="2204644"/>
                    <a:pt x="1494081" y="2211653"/>
                    <a:pt x="1476436" y="2211653"/>
                  </a:cubicBezTo>
                  <a:lnTo>
                    <a:pt x="66533" y="2211653"/>
                  </a:lnTo>
                  <a:cubicBezTo>
                    <a:pt x="48887" y="2211653"/>
                    <a:pt x="31964" y="2204644"/>
                    <a:pt x="19487" y="2192166"/>
                  </a:cubicBezTo>
                  <a:cubicBezTo>
                    <a:pt x="7010" y="2179689"/>
                    <a:pt x="0" y="2162766"/>
                    <a:pt x="0" y="2145121"/>
                  </a:cubicBezTo>
                  <a:lnTo>
                    <a:pt x="0" y="66533"/>
                  </a:lnTo>
                  <a:cubicBezTo>
                    <a:pt x="0" y="48887"/>
                    <a:pt x="7010" y="31964"/>
                    <a:pt x="19487" y="19487"/>
                  </a:cubicBezTo>
                  <a:cubicBezTo>
                    <a:pt x="31964" y="7010"/>
                    <a:pt x="48887" y="0"/>
                    <a:pt x="66533" y="0"/>
                  </a:cubicBezTo>
                  <a:close/>
                </a:path>
              </a:pathLst>
            </a:custGeom>
            <a:solidFill>
              <a:srgbClr val="FFFFFF"/>
            </a:solidFill>
            <a:ln cap="rnd" cmpd="sng" w="3810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7" name="Google Shape;117;p15"/>
            <p:cNvSpPr txBox="1"/>
            <p:nvPr/>
          </p:nvSpPr>
          <p:spPr>
            <a:xfrm>
              <a:off x="0" y="19050"/>
              <a:ext cx="1542968" cy="219260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71166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18" name="Google Shape;118;p15"/>
          <p:cNvSpPr/>
          <p:nvPr/>
        </p:nvSpPr>
        <p:spPr>
          <a:xfrm rot="-1164377">
            <a:off x="1108989" y="2068143"/>
            <a:ext cx="4016457" cy="2811520"/>
          </a:xfrm>
          <a:custGeom>
            <a:rect b="b" l="l" r="r" t="t"/>
            <a:pathLst>
              <a:path extrusionOk="0" h="2811520" w="4016457">
                <a:moveTo>
                  <a:pt x="0" y="0"/>
                </a:moveTo>
                <a:lnTo>
                  <a:pt x="4016458" y="0"/>
                </a:lnTo>
                <a:lnTo>
                  <a:pt x="4016458" y="2811520"/>
                </a:lnTo>
                <a:lnTo>
                  <a:pt x="0" y="2811520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119" name="Google Shape;119;p15"/>
          <p:cNvSpPr/>
          <p:nvPr/>
        </p:nvSpPr>
        <p:spPr>
          <a:xfrm>
            <a:off x="6482452" y="1411447"/>
            <a:ext cx="2384949" cy="4124912"/>
          </a:xfrm>
          <a:custGeom>
            <a:rect b="b" l="l" r="r" t="t"/>
            <a:pathLst>
              <a:path extrusionOk="0" h="4124912" w="2384949">
                <a:moveTo>
                  <a:pt x="0" y="0"/>
                </a:moveTo>
                <a:lnTo>
                  <a:pt x="2384949" y="0"/>
                </a:lnTo>
                <a:lnTo>
                  <a:pt x="2384949" y="4124912"/>
                </a:lnTo>
                <a:lnTo>
                  <a:pt x="0" y="4124912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120" name="Google Shape;120;p15"/>
          <p:cNvSpPr txBox="1"/>
          <p:nvPr/>
        </p:nvSpPr>
        <p:spPr>
          <a:xfrm>
            <a:off x="2334919" y="5881429"/>
            <a:ext cx="1364307" cy="58864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600" u="none" cap="none" strike="noStrike">
                <a:solidFill>
                  <a:srgbClr val="000000"/>
                </a:solidFill>
                <a:latin typeface="Finger Paint"/>
                <a:ea typeface="Finger Paint"/>
                <a:cs typeface="Finger Paint"/>
                <a:sym typeface="Finger Paint"/>
              </a:rPr>
              <a:t>Peas</a:t>
            </a:r>
            <a:endParaRPr/>
          </a:p>
        </p:txBody>
      </p:sp>
      <p:sp>
        <p:nvSpPr>
          <p:cNvPr id="121" name="Google Shape;121;p15"/>
          <p:cNvSpPr txBox="1"/>
          <p:nvPr/>
        </p:nvSpPr>
        <p:spPr>
          <a:xfrm>
            <a:off x="7002447" y="5881429"/>
            <a:ext cx="1574155" cy="58864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600" u="none" cap="none" strike="noStrike">
                <a:solidFill>
                  <a:srgbClr val="000000"/>
                </a:solidFill>
                <a:latin typeface="Finger Paint"/>
                <a:ea typeface="Finger Paint"/>
                <a:cs typeface="Finger Paint"/>
                <a:sym typeface="Finger Paint"/>
              </a:rPr>
              <a:t>Onion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6" name="Google Shape;126;p16"/>
          <p:cNvGrpSpPr/>
          <p:nvPr/>
        </p:nvGrpSpPr>
        <p:grpSpPr>
          <a:xfrm>
            <a:off x="864359" y="694352"/>
            <a:ext cx="4305429" cy="6171297"/>
            <a:chOff x="0" y="0"/>
            <a:chExt cx="1542968" cy="2211653"/>
          </a:xfrm>
        </p:grpSpPr>
        <p:sp>
          <p:nvSpPr>
            <p:cNvPr id="127" name="Google Shape;127;p16"/>
            <p:cNvSpPr/>
            <p:nvPr/>
          </p:nvSpPr>
          <p:spPr>
            <a:xfrm>
              <a:off x="0" y="0"/>
              <a:ext cx="1542968" cy="2211653"/>
            </a:xfrm>
            <a:custGeom>
              <a:rect b="b" l="l" r="r" t="t"/>
              <a:pathLst>
                <a:path extrusionOk="0" h="2211653" w="1542968">
                  <a:moveTo>
                    <a:pt x="66533" y="0"/>
                  </a:moveTo>
                  <a:lnTo>
                    <a:pt x="1476436" y="0"/>
                  </a:lnTo>
                  <a:cubicBezTo>
                    <a:pt x="1494081" y="0"/>
                    <a:pt x="1511004" y="7010"/>
                    <a:pt x="1523482" y="19487"/>
                  </a:cubicBezTo>
                  <a:cubicBezTo>
                    <a:pt x="1535959" y="31964"/>
                    <a:pt x="1542968" y="48887"/>
                    <a:pt x="1542968" y="66533"/>
                  </a:cubicBezTo>
                  <a:lnTo>
                    <a:pt x="1542968" y="2145121"/>
                  </a:lnTo>
                  <a:cubicBezTo>
                    <a:pt x="1542968" y="2162766"/>
                    <a:pt x="1535959" y="2179689"/>
                    <a:pt x="1523482" y="2192166"/>
                  </a:cubicBezTo>
                  <a:cubicBezTo>
                    <a:pt x="1511004" y="2204644"/>
                    <a:pt x="1494081" y="2211653"/>
                    <a:pt x="1476436" y="2211653"/>
                  </a:cubicBezTo>
                  <a:lnTo>
                    <a:pt x="66533" y="2211653"/>
                  </a:lnTo>
                  <a:cubicBezTo>
                    <a:pt x="48887" y="2211653"/>
                    <a:pt x="31964" y="2204644"/>
                    <a:pt x="19487" y="2192166"/>
                  </a:cubicBezTo>
                  <a:cubicBezTo>
                    <a:pt x="7010" y="2179689"/>
                    <a:pt x="0" y="2162766"/>
                    <a:pt x="0" y="2145121"/>
                  </a:cubicBezTo>
                  <a:lnTo>
                    <a:pt x="0" y="66533"/>
                  </a:lnTo>
                  <a:cubicBezTo>
                    <a:pt x="0" y="48887"/>
                    <a:pt x="7010" y="31964"/>
                    <a:pt x="19487" y="19487"/>
                  </a:cubicBezTo>
                  <a:cubicBezTo>
                    <a:pt x="31964" y="7010"/>
                    <a:pt x="48887" y="0"/>
                    <a:pt x="66533" y="0"/>
                  </a:cubicBezTo>
                  <a:close/>
                </a:path>
              </a:pathLst>
            </a:custGeom>
            <a:solidFill>
              <a:srgbClr val="FFFFFF"/>
            </a:solidFill>
            <a:ln cap="rnd" cmpd="sng" w="3810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8" name="Google Shape;128;p16"/>
            <p:cNvSpPr txBox="1"/>
            <p:nvPr/>
          </p:nvSpPr>
          <p:spPr>
            <a:xfrm>
              <a:off x="0" y="19050"/>
              <a:ext cx="1542968" cy="219260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71166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29" name="Google Shape;129;p16"/>
          <p:cNvGrpSpPr/>
          <p:nvPr/>
        </p:nvGrpSpPr>
        <p:grpSpPr>
          <a:xfrm>
            <a:off x="5522212" y="694352"/>
            <a:ext cx="4305429" cy="6171297"/>
            <a:chOff x="0" y="0"/>
            <a:chExt cx="1542968" cy="2211653"/>
          </a:xfrm>
        </p:grpSpPr>
        <p:sp>
          <p:nvSpPr>
            <p:cNvPr id="130" name="Google Shape;130;p16"/>
            <p:cNvSpPr/>
            <p:nvPr/>
          </p:nvSpPr>
          <p:spPr>
            <a:xfrm>
              <a:off x="0" y="0"/>
              <a:ext cx="1542968" cy="2211653"/>
            </a:xfrm>
            <a:custGeom>
              <a:rect b="b" l="l" r="r" t="t"/>
              <a:pathLst>
                <a:path extrusionOk="0" h="2211653" w="1542968">
                  <a:moveTo>
                    <a:pt x="66533" y="0"/>
                  </a:moveTo>
                  <a:lnTo>
                    <a:pt x="1476436" y="0"/>
                  </a:lnTo>
                  <a:cubicBezTo>
                    <a:pt x="1494081" y="0"/>
                    <a:pt x="1511004" y="7010"/>
                    <a:pt x="1523482" y="19487"/>
                  </a:cubicBezTo>
                  <a:cubicBezTo>
                    <a:pt x="1535959" y="31964"/>
                    <a:pt x="1542968" y="48887"/>
                    <a:pt x="1542968" y="66533"/>
                  </a:cubicBezTo>
                  <a:lnTo>
                    <a:pt x="1542968" y="2145121"/>
                  </a:lnTo>
                  <a:cubicBezTo>
                    <a:pt x="1542968" y="2162766"/>
                    <a:pt x="1535959" y="2179689"/>
                    <a:pt x="1523482" y="2192166"/>
                  </a:cubicBezTo>
                  <a:cubicBezTo>
                    <a:pt x="1511004" y="2204644"/>
                    <a:pt x="1494081" y="2211653"/>
                    <a:pt x="1476436" y="2211653"/>
                  </a:cubicBezTo>
                  <a:lnTo>
                    <a:pt x="66533" y="2211653"/>
                  </a:lnTo>
                  <a:cubicBezTo>
                    <a:pt x="48887" y="2211653"/>
                    <a:pt x="31964" y="2204644"/>
                    <a:pt x="19487" y="2192166"/>
                  </a:cubicBezTo>
                  <a:cubicBezTo>
                    <a:pt x="7010" y="2179689"/>
                    <a:pt x="0" y="2162766"/>
                    <a:pt x="0" y="2145121"/>
                  </a:cubicBezTo>
                  <a:lnTo>
                    <a:pt x="0" y="66533"/>
                  </a:lnTo>
                  <a:cubicBezTo>
                    <a:pt x="0" y="48887"/>
                    <a:pt x="7010" y="31964"/>
                    <a:pt x="19487" y="19487"/>
                  </a:cubicBezTo>
                  <a:cubicBezTo>
                    <a:pt x="31964" y="7010"/>
                    <a:pt x="48887" y="0"/>
                    <a:pt x="66533" y="0"/>
                  </a:cubicBezTo>
                  <a:close/>
                </a:path>
              </a:pathLst>
            </a:custGeom>
            <a:solidFill>
              <a:srgbClr val="FFFFFF"/>
            </a:solidFill>
            <a:ln cap="rnd" cmpd="sng" w="3810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1" name="Google Shape;131;p16"/>
            <p:cNvSpPr txBox="1"/>
            <p:nvPr/>
          </p:nvSpPr>
          <p:spPr>
            <a:xfrm>
              <a:off x="0" y="19050"/>
              <a:ext cx="1542968" cy="219260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71166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32" name="Google Shape;132;p16"/>
          <p:cNvSpPr/>
          <p:nvPr/>
        </p:nvSpPr>
        <p:spPr>
          <a:xfrm>
            <a:off x="5938949" y="2602691"/>
            <a:ext cx="3471956" cy="2354617"/>
          </a:xfrm>
          <a:custGeom>
            <a:rect b="b" l="l" r="r" t="t"/>
            <a:pathLst>
              <a:path extrusionOk="0" h="2354617" w="3471956">
                <a:moveTo>
                  <a:pt x="0" y="0"/>
                </a:moveTo>
                <a:lnTo>
                  <a:pt x="3471956" y="0"/>
                </a:lnTo>
                <a:lnTo>
                  <a:pt x="3471956" y="2354618"/>
                </a:lnTo>
                <a:lnTo>
                  <a:pt x="0" y="2354618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133" name="Google Shape;133;p16"/>
          <p:cNvSpPr/>
          <p:nvPr/>
        </p:nvSpPr>
        <p:spPr>
          <a:xfrm>
            <a:off x="1459770" y="1933309"/>
            <a:ext cx="3114607" cy="3024000"/>
          </a:xfrm>
          <a:custGeom>
            <a:rect b="b" l="l" r="r" t="t"/>
            <a:pathLst>
              <a:path extrusionOk="0" h="3024000" w="3114607">
                <a:moveTo>
                  <a:pt x="0" y="0"/>
                </a:moveTo>
                <a:lnTo>
                  <a:pt x="3114607" y="0"/>
                </a:lnTo>
                <a:lnTo>
                  <a:pt x="3114607" y="3024000"/>
                </a:lnTo>
                <a:lnTo>
                  <a:pt x="0" y="3024000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134" name="Google Shape;134;p16"/>
          <p:cNvSpPr txBox="1"/>
          <p:nvPr/>
        </p:nvSpPr>
        <p:spPr>
          <a:xfrm>
            <a:off x="1840661" y="5881429"/>
            <a:ext cx="2352824" cy="58864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600" u="none" cap="none" strike="noStrike">
                <a:solidFill>
                  <a:srgbClr val="000000"/>
                </a:solidFill>
                <a:latin typeface="Finger Paint"/>
                <a:ea typeface="Finger Paint"/>
                <a:cs typeface="Finger Paint"/>
                <a:sym typeface="Finger Paint"/>
              </a:rPr>
              <a:t>Cabbage</a:t>
            </a:r>
            <a:endParaRPr/>
          </a:p>
        </p:txBody>
      </p:sp>
      <p:sp>
        <p:nvSpPr>
          <p:cNvPr id="135" name="Google Shape;135;p16"/>
          <p:cNvSpPr txBox="1"/>
          <p:nvPr/>
        </p:nvSpPr>
        <p:spPr>
          <a:xfrm>
            <a:off x="7171813" y="5881429"/>
            <a:ext cx="1235422" cy="58864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600" u="none" cap="none" strike="noStrike">
                <a:solidFill>
                  <a:srgbClr val="000000"/>
                </a:solidFill>
                <a:latin typeface="Finger Paint"/>
                <a:ea typeface="Finger Paint"/>
                <a:cs typeface="Finger Paint"/>
                <a:sym typeface="Finger Paint"/>
              </a:rPr>
              <a:t>Chili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9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0" name="Google Shape;140;p17"/>
          <p:cNvGrpSpPr/>
          <p:nvPr/>
        </p:nvGrpSpPr>
        <p:grpSpPr>
          <a:xfrm>
            <a:off x="864359" y="694352"/>
            <a:ext cx="4305429" cy="6171297"/>
            <a:chOff x="0" y="0"/>
            <a:chExt cx="1542968" cy="2211653"/>
          </a:xfrm>
        </p:grpSpPr>
        <p:sp>
          <p:nvSpPr>
            <p:cNvPr id="141" name="Google Shape;141;p17"/>
            <p:cNvSpPr/>
            <p:nvPr/>
          </p:nvSpPr>
          <p:spPr>
            <a:xfrm>
              <a:off x="0" y="0"/>
              <a:ext cx="1542968" cy="2211653"/>
            </a:xfrm>
            <a:custGeom>
              <a:rect b="b" l="l" r="r" t="t"/>
              <a:pathLst>
                <a:path extrusionOk="0" h="2211653" w="1542968">
                  <a:moveTo>
                    <a:pt x="66533" y="0"/>
                  </a:moveTo>
                  <a:lnTo>
                    <a:pt x="1476436" y="0"/>
                  </a:lnTo>
                  <a:cubicBezTo>
                    <a:pt x="1494081" y="0"/>
                    <a:pt x="1511004" y="7010"/>
                    <a:pt x="1523482" y="19487"/>
                  </a:cubicBezTo>
                  <a:cubicBezTo>
                    <a:pt x="1535959" y="31964"/>
                    <a:pt x="1542968" y="48887"/>
                    <a:pt x="1542968" y="66533"/>
                  </a:cubicBezTo>
                  <a:lnTo>
                    <a:pt x="1542968" y="2145121"/>
                  </a:lnTo>
                  <a:cubicBezTo>
                    <a:pt x="1542968" y="2162766"/>
                    <a:pt x="1535959" y="2179689"/>
                    <a:pt x="1523482" y="2192166"/>
                  </a:cubicBezTo>
                  <a:cubicBezTo>
                    <a:pt x="1511004" y="2204644"/>
                    <a:pt x="1494081" y="2211653"/>
                    <a:pt x="1476436" y="2211653"/>
                  </a:cubicBezTo>
                  <a:lnTo>
                    <a:pt x="66533" y="2211653"/>
                  </a:lnTo>
                  <a:cubicBezTo>
                    <a:pt x="48887" y="2211653"/>
                    <a:pt x="31964" y="2204644"/>
                    <a:pt x="19487" y="2192166"/>
                  </a:cubicBezTo>
                  <a:cubicBezTo>
                    <a:pt x="7010" y="2179689"/>
                    <a:pt x="0" y="2162766"/>
                    <a:pt x="0" y="2145121"/>
                  </a:cubicBezTo>
                  <a:lnTo>
                    <a:pt x="0" y="66533"/>
                  </a:lnTo>
                  <a:cubicBezTo>
                    <a:pt x="0" y="48887"/>
                    <a:pt x="7010" y="31964"/>
                    <a:pt x="19487" y="19487"/>
                  </a:cubicBezTo>
                  <a:cubicBezTo>
                    <a:pt x="31964" y="7010"/>
                    <a:pt x="48887" y="0"/>
                    <a:pt x="66533" y="0"/>
                  </a:cubicBezTo>
                  <a:close/>
                </a:path>
              </a:pathLst>
            </a:custGeom>
            <a:solidFill>
              <a:srgbClr val="FFFFFF"/>
            </a:solidFill>
            <a:ln cap="rnd" cmpd="sng" w="3810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42" name="Google Shape;142;p17"/>
            <p:cNvSpPr txBox="1"/>
            <p:nvPr/>
          </p:nvSpPr>
          <p:spPr>
            <a:xfrm>
              <a:off x="0" y="19050"/>
              <a:ext cx="1542968" cy="219260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71166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43" name="Google Shape;143;p17"/>
          <p:cNvGrpSpPr/>
          <p:nvPr/>
        </p:nvGrpSpPr>
        <p:grpSpPr>
          <a:xfrm>
            <a:off x="5522212" y="694352"/>
            <a:ext cx="4305429" cy="6171297"/>
            <a:chOff x="0" y="0"/>
            <a:chExt cx="1542968" cy="2211653"/>
          </a:xfrm>
        </p:grpSpPr>
        <p:sp>
          <p:nvSpPr>
            <p:cNvPr id="144" name="Google Shape;144;p17"/>
            <p:cNvSpPr/>
            <p:nvPr/>
          </p:nvSpPr>
          <p:spPr>
            <a:xfrm>
              <a:off x="0" y="0"/>
              <a:ext cx="1542968" cy="2211653"/>
            </a:xfrm>
            <a:custGeom>
              <a:rect b="b" l="l" r="r" t="t"/>
              <a:pathLst>
                <a:path extrusionOk="0" h="2211653" w="1542968">
                  <a:moveTo>
                    <a:pt x="66533" y="0"/>
                  </a:moveTo>
                  <a:lnTo>
                    <a:pt x="1476436" y="0"/>
                  </a:lnTo>
                  <a:cubicBezTo>
                    <a:pt x="1494081" y="0"/>
                    <a:pt x="1511004" y="7010"/>
                    <a:pt x="1523482" y="19487"/>
                  </a:cubicBezTo>
                  <a:cubicBezTo>
                    <a:pt x="1535959" y="31964"/>
                    <a:pt x="1542968" y="48887"/>
                    <a:pt x="1542968" y="66533"/>
                  </a:cubicBezTo>
                  <a:lnTo>
                    <a:pt x="1542968" y="2145121"/>
                  </a:lnTo>
                  <a:cubicBezTo>
                    <a:pt x="1542968" y="2162766"/>
                    <a:pt x="1535959" y="2179689"/>
                    <a:pt x="1523482" y="2192166"/>
                  </a:cubicBezTo>
                  <a:cubicBezTo>
                    <a:pt x="1511004" y="2204644"/>
                    <a:pt x="1494081" y="2211653"/>
                    <a:pt x="1476436" y="2211653"/>
                  </a:cubicBezTo>
                  <a:lnTo>
                    <a:pt x="66533" y="2211653"/>
                  </a:lnTo>
                  <a:cubicBezTo>
                    <a:pt x="48887" y="2211653"/>
                    <a:pt x="31964" y="2204644"/>
                    <a:pt x="19487" y="2192166"/>
                  </a:cubicBezTo>
                  <a:cubicBezTo>
                    <a:pt x="7010" y="2179689"/>
                    <a:pt x="0" y="2162766"/>
                    <a:pt x="0" y="2145121"/>
                  </a:cubicBezTo>
                  <a:lnTo>
                    <a:pt x="0" y="66533"/>
                  </a:lnTo>
                  <a:cubicBezTo>
                    <a:pt x="0" y="48887"/>
                    <a:pt x="7010" y="31964"/>
                    <a:pt x="19487" y="19487"/>
                  </a:cubicBezTo>
                  <a:cubicBezTo>
                    <a:pt x="31964" y="7010"/>
                    <a:pt x="48887" y="0"/>
                    <a:pt x="66533" y="0"/>
                  </a:cubicBezTo>
                  <a:close/>
                </a:path>
              </a:pathLst>
            </a:custGeom>
            <a:solidFill>
              <a:srgbClr val="FFFFFF"/>
            </a:solidFill>
            <a:ln cap="rnd" cmpd="sng" w="3810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45" name="Google Shape;145;p17"/>
            <p:cNvSpPr txBox="1"/>
            <p:nvPr/>
          </p:nvSpPr>
          <p:spPr>
            <a:xfrm>
              <a:off x="0" y="19050"/>
              <a:ext cx="1542968" cy="219260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71166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46" name="Google Shape;146;p17"/>
          <p:cNvSpPr/>
          <p:nvPr/>
        </p:nvSpPr>
        <p:spPr>
          <a:xfrm>
            <a:off x="6123434" y="2268000"/>
            <a:ext cx="3102985" cy="3024000"/>
          </a:xfrm>
          <a:custGeom>
            <a:rect b="b" l="l" r="r" t="t"/>
            <a:pathLst>
              <a:path extrusionOk="0" h="3024000" w="3102985">
                <a:moveTo>
                  <a:pt x="0" y="0"/>
                </a:moveTo>
                <a:lnTo>
                  <a:pt x="3102985" y="0"/>
                </a:lnTo>
                <a:lnTo>
                  <a:pt x="3102985" y="3024000"/>
                </a:lnTo>
                <a:lnTo>
                  <a:pt x="0" y="3024000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147" name="Google Shape;147;p17"/>
          <p:cNvSpPr/>
          <p:nvPr/>
        </p:nvSpPr>
        <p:spPr>
          <a:xfrm>
            <a:off x="1092215" y="1666267"/>
            <a:ext cx="3849717" cy="3625733"/>
          </a:xfrm>
          <a:custGeom>
            <a:rect b="b" l="l" r="r" t="t"/>
            <a:pathLst>
              <a:path extrusionOk="0" h="3625733" w="3849717">
                <a:moveTo>
                  <a:pt x="0" y="0"/>
                </a:moveTo>
                <a:lnTo>
                  <a:pt x="3849717" y="0"/>
                </a:lnTo>
                <a:lnTo>
                  <a:pt x="3849717" y="3625733"/>
                </a:lnTo>
                <a:lnTo>
                  <a:pt x="0" y="3625733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148" name="Google Shape;148;p17"/>
          <p:cNvSpPr txBox="1"/>
          <p:nvPr/>
        </p:nvSpPr>
        <p:spPr>
          <a:xfrm>
            <a:off x="1864437" y="5881429"/>
            <a:ext cx="2305273" cy="58864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600" u="none" cap="none" strike="noStrike">
                <a:solidFill>
                  <a:srgbClr val="000000"/>
                </a:solidFill>
                <a:latin typeface="Finger Paint"/>
                <a:ea typeface="Finger Paint"/>
                <a:cs typeface="Finger Paint"/>
                <a:sym typeface="Finger Paint"/>
              </a:rPr>
              <a:t>Broccoli</a:t>
            </a:r>
            <a:endParaRPr/>
          </a:p>
        </p:txBody>
      </p:sp>
      <p:sp>
        <p:nvSpPr>
          <p:cNvPr id="149" name="Google Shape;149;p17"/>
          <p:cNvSpPr txBox="1"/>
          <p:nvPr/>
        </p:nvSpPr>
        <p:spPr>
          <a:xfrm>
            <a:off x="6939567" y="5881429"/>
            <a:ext cx="1699915" cy="58864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600" u="none" cap="none" strike="noStrike">
                <a:solidFill>
                  <a:srgbClr val="000000"/>
                </a:solidFill>
                <a:latin typeface="Finger Paint"/>
                <a:ea typeface="Finger Paint"/>
                <a:cs typeface="Finger Paint"/>
                <a:sym typeface="Finger Paint"/>
              </a:rPr>
              <a:t>Garlic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3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4" name="Google Shape;154;p18"/>
          <p:cNvGrpSpPr/>
          <p:nvPr/>
        </p:nvGrpSpPr>
        <p:grpSpPr>
          <a:xfrm>
            <a:off x="864359" y="694352"/>
            <a:ext cx="4305429" cy="6171297"/>
            <a:chOff x="0" y="0"/>
            <a:chExt cx="1542968" cy="2211653"/>
          </a:xfrm>
        </p:grpSpPr>
        <p:sp>
          <p:nvSpPr>
            <p:cNvPr id="155" name="Google Shape;155;p18"/>
            <p:cNvSpPr/>
            <p:nvPr/>
          </p:nvSpPr>
          <p:spPr>
            <a:xfrm>
              <a:off x="0" y="0"/>
              <a:ext cx="1542968" cy="2211653"/>
            </a:xfrm>
            <a:custGeom>
              <a:rect b="b" l="l" r="r" t="t"/>
              <a:pathLst>
                <a:path extrusionOk="0" h="2211653" w="1542968">
                  <a:moveTo>
                    <a:pt x="66533" y="0"/>
                  </a:moveTo>
                  <a:lnTo>
                    <a:pt x="1476436" y="0"/>
                  </a:lnTo>
                  <a:cubicBezTo>
                    <a:pt x="1494081" y="0"/>
                    <a:pt x="1511004" y="7010"/>
                    <a:pt x="1523482" y="19487"/>
                  </a:cubicBezTo>
                  <a:cubicBezTo>
                    <a:pt x="1535959" y="31964"/>
                    <a:pt x="1542968" y="48887"/>
                    <a:pt x="1542968" y="66533"/>
                  </a:cubicBezTo>
                  <a:lnTo>
                    <a:pt x="1542968" y="2145121"/>
                  </a:lnTo>
                  <a:cubicBezTo>
                    <a:pt x="1542968" y="2162766"/>
                    <a:pt x="1535959" y="2179689"/>
                    <a:pt x="1523482" y="2192166"/>
                  </a:cubicBezTo>
                  <a:cubicBezTo>
                    <a:pt x="1511004" y="2204644"/>
                    <a:pt x="1494081" y="2211653"/>
                    <a:pt x="1476436" y="2211653"/>
                  </a:cubicBezTo>
                  <a:lnTo>
                    <a:pt x="66533" y="2211653"/>
                  </a:lnTo>
                  <a:cubicBezTo>
                    <a:pt x="48887" y="2211653"/>
                    <a:pt x="31964" y="2204644"/>
                    <a:pt x="19487" y="2192166"/>
                  </a:cubicBezTo>
                  <a:cubicBezTo>
                    <a:pt x="7010" y="2179689"/>
                    <a:pt x="0" y="2162766"/>
                    <a:pt x="0" y="2145121"/>
                  </a:cubicBezTo>
                  <a:lnTo>
                    <a:pt x="0" y="66533"/>
                  </a:lnTo>
                  <a:cubicBezTo>
                    <a:pt x="0" y="48887"/>
                    <a:pt x="7010" y="31964"/>
                    <a:pt x="19487" y="19487"/>
                  </a:cubicBezTo>
                  <a:cubicBezTo>
                    <a:pt x="31964" y="7010"/>
                    <a:pt x="48887" y="0"/>
                    <a:pt x="66533" y="0"/>
                  </a:cubicBezTo>
                  <a:close/>
                </a:path>
              </a:pathLst>
            </a:custGeom>
            <a:solidFill>
              <a:srgbClr val="FFFFFF"/>
            </a:solidFill>
            <a:ln cap="rnd" cmpd="sng" w="3810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56" name="Google Shape;156;p18"/>
            <p:cNvSpPr txBox="1"/>
            <p:nvPr/>
          </p:nvSpPr>
          <p:spPr>
            <a:xfrm>
              <a:off x="0" y="19050"/>
              <a:ext cx="1542968" cy="219260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71166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57" name="Google Shape;157;p18"/>
          <p:cNvGrpSpPr/>
          <p:nvPr/>
        </p:nvGrpSpPr>
        <p:grpSpPr>
          <a:xfrm>
            <a:off x="5522212" y="694352"/>
            <a:ext cx="4305429" cy="6171297"/>
            <a:chOff x="0" y="0"/>
            <a:chExt cx="1542968" cy="2211653"/>
          </a:xfrm>
        </p:grpSpPr>
        <p:sp>
          <p:nvSpPr>
            <p:cNvPr id="158" name="Google Shape;158;p18"/>
            <p:cNvSpPr/>
            <p:nvPr/>
          </p:nvSpPr>
          <p:spPr>
            <a:xfrm>
              <a:off x="0" y="0"/>
              <a:ext cx="1542968" cy="2211653"/>
            </a:xfrm>
            <a:custGeom>
              <a:rect b="b" l="l" r="r" t="t"/>
              <a:pathLst>
                <a:path extrusionOk="0" h="2211653" w="1542968">
                  <a:moveTo>
                    <a:pt x="66533" y="0"/>
                  </a:moveTo>
                  <a:lnTo>
                    <a:pt x="1476436" y="0"/>
                  </a:lnTo>
                  <a:cubicBezTo>
                    <a:pt x="1494081" y="0"/>
                    <a:pt x="1511004" y="7010"/>
                    <a:pt x="1523482" y="19487"/>
                  </a:cubicBezTo>
                  <a:cubicBezTo>
                    <a:pt x="1535959" y="31964"/>
                    <a:pt x="1542968" y="48887"/>
                    <a:pt x="1542968" y="66533"/>
                  </a:cubicBezTo>
                  <a:lnTo>
                    <a:pt x="1542968" y="2145121"/>
                  </a:lnTo>
                  <a:cubicBezTo>
                    <a:pt x="1542968" y="2162766"/>
                    <a:pt x="1535959" y="2179689"/>
                    <a:pt x="1523482" y="2192166"/>
                  </a:cubicBezTo>
                  <a:cubicBezTo>
                    <a:pt x="1511004" y="2204644"/>
                    <a:pt x="1494081" y="2211653"/>
                    <a:pt x="1476436" y="2211653"/>
                  </a:cubicBezTo>
                  <a:lnTo>
                    <a:pt x="66533" y="2211653"/>
                  </a:lnTo>
                  <a:cubicBezTo>
                    <a:pt x="48887" y="2211653"/>
                    <a:pt x="31964" y="2204644"/>
                    <a:pt x="19487" y="2192166"/>
                  </a:cubicBezTo>
                  <a:cubicBezTo>
                    <a:pt x="7010" y="2179689"/>
                    <a:pt x="0" y="2162766"/>
                    <a:pt x="0" y="2145121"/>
                  </a:cubicBezTo>
                  <a:lnTo>
                    <a:pt x="0" y="66533"/>
                  </a:lnTo>
                  <a:cubicBezTo>
                    <a:pt x="0" y="48887"/>
                    <a:pt x="7010" y="31964"/>
                    <a:pt x="19487" y="19487"/>
                  </a:cubicBezTo>
                  <a:cubicBezTo>
                    <a:pt x="31964" y="7010"/>
                    <a:pt x="48887" y="0"/>
                    <a:pt x="66533" y="0"/>
                  </a:cubicBezTo>
                  <a:close/>
                </a:path>
              </a:pathLst>
            </a:custGeom>
            <a:solidFill>
              <a:srgbClr val="FFFFFF"/>
            </a:solidFill>
            <a:ln cap="rnd" cmpd="sng" w="3810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59" name="Google Shape;159;p18"/>
            <p:cNvSpPr txBox="1"/>
            <p:nvPr/>
          </p:nvSpPr>
          <p:spPr>
            <a:xfrm>
              <a:off x="0" y="19050"/>
              <a:ext cx="1542968" cy="219260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71166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60" name="Google Shape;160;p18"/>
          <p:cNvSpPr/>
          <p:nvPr/>
        </p:nvSpPr>
        <p:spPr>
          <a:xfrm>
            <a:off x="6301770" y="1788114"/>
            <a:ext cx="2746313" cy="3394320"/>
          </a:xfrm>
          <a:custGeom>
            <a:rect b="b" l="l" r="r" t="t"/>
            <a:pathLst>
              <a:path extrusionOk="0" h="3394320" w="2746313">
                <a:moveTo>
                  <a:pt x="0" y="0"/>
                </a:moveTo>
                <a:lnTo>
                  <a:pt x="2746314" y="0"/>
                </a:lnTo>
                <a:lnTo>
                  <a:pt x="2746314" y="3394320"/>
                </a:lnTo>
                <a:lnTo>
                  <a:pt x="0" y="3394320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161" name="Google Shape;161;p18"/>
          <p:cNvSpPr/>
          <p:nvPr/>
        </p:nvSpPr>
        <p:spPr>
          <a:xfrm>
            <a:off x="1372677" y="1620494"/>
            <a:ext cx="3288793" cy="3729559"/>
          </a:xfrm>
          <a:custGeom>
            <a:rect b="b" l="l" r="r" t="t"/>
            <a:pathLst>
              <a:path extrusionOk="0" h="3729559" w="3288793">
                <a:moveTo>
                  <a:pt x="0" y="0"/>
                </a:moveTo>
                <a:lnTo>
                  <a:pt x="3288793" y="0"/>
                </a:lnTo>
                <a:lnTo>
                  <a:pt x="3288793" y="3729559"/>
                </a:lnTo>
                <a:lnTo>
                  <a:pt x="0" y="3729559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162" name="Google Shape;162;p18"/>
          <p:cNvSpPr txBox="1"/>
          <p:nvPr/>
        </p:nvSpPr>
        <p:spPr>
          <a:xfrm>
            <a:off x="1963221" y="5881429"/>
            <a:ext cx="2107704" cy="58864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600" u="none" cap="none" strike="noStrike">
                <a:solidFill>
                  <a:srgbClr val="000000"/>
                </a:solidFill>
                <a:latin typeface="Finger Paint"/>
                <a:ea typeface="Finger Paint"/>
                <a:cs typeface="Finger Paint"/>
                <a:sym typeface="Finger Paint"/>
              </a:rPr>
              <a:t>Lettuce</a:t>
            </a:r>
            <a:endParaRPr/>
          </a:p>
        </p:txBody>
      </p:sp>
      <p:sp>
        <p:nvSpPr>
          <p:cNvPr id="163" name="Google Shape;163;p18"/>
          <p:cNvSpPr txBox="1"/>
          <p:nvPr/>
        </p:nvSpPr>
        <p:spPr>
          <a:xfrm>
            <a:off x="6554139" y="5881429"/>
            <a:ext cx="2470770" cy="58864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600" u="none" cap="none" strike="noStrike">
                <a:solidFill>
                  <a:srgbClr val="000000"/>
                </a:solidFill>
                <a:latin typeface="Finger Paint"/>
                <a:ea typeface="Finger Paint"/>
                <a:cs typeface="Finger Paint"/>
                <a:sym typeface="Finger Paint"/>
              </a:rPr>
              <a:t>Eggplant</a:t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7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8" name="Google Shape;168;p19"/>
          <p:cNvGrpSpPr/>
          <p:nvPr/>
        </p:nvGrpSpPr>
        <p:grpSpPr>
          <a:xfrm>
            <a:off x="378000" y="2002404"/>
            <a:ext cx="3004470" cy="4382949"/>
            <a:chOff x="0" y="-9525"/>
            <a:chExt cx="1342589" cy="1958581"/>
          </a:xfrm>
        </p:grpSpPr>
        <p:sp>
          <p:nvSpPr>
            <p:cNvPr id="169" name="Google Shape;169;p19"/>
            <p:cNvSpPr/>
            <p:nvPr/>
          </p:nvSpPr>
          <p:spPr>
            <a:xfrm>
              <a:off x="0" y="0"/>
              <a:ext cx="1342589" cy="1949056"/>
            </a:xfrm>
            <a:custGeom>
              <a:rect b="b" l="l" r="r" t="t"/>
              <a:pathLst>
                <a:path extrusionOk="0" h="1949056" w="1342589">
                  <a:moveTo>
                    <a:pt x="38652" y="0"/>
                  </a:moveTo>
                  <a:lnTo>
                    <a:pt x="1303937" y="0"/>
                  </a:lnTo>
                  <a:cubicBezTo>
                    <a:pt x="1325284" y="0"/>
                    <a:pt x="1342589" y="17305"/>
                    <a:pt x="1342589" y="38652"/>
                  </a:cubicBezTo>
                  <a:lnTo>
                    <a:pt x="1342589" y="1910404"/>
                  </a:lnTo>
                  <a:cubicBezTo>
                    <a:pt x="1342589" y="1931751"/>
                    <a:pt x="1325284" y="1949056"/>
                    <a:pt x="1303937" y="1949056"/>
                  </a:cubicBezTo>
                  <a:lnTo>
                    <a:pt x="38652" y="1949056"/>
                  </a:lnTo>
                  <a:cubicBezTo>
                    <a:pt x="17305" y="1949056"/>
                    <a:pt x="0" y="1931751"/>
                    <a:pt x="0" y="1910404"/>
                  </a:cubicBezTo>
                  <a:lnTo>
                    <a:pt x="0" y="38652"/>
                  </a:lnTo>
                  <a:cubicBezTo>
                    <a:pt x="0" y="17305"/>
                    <a:pt x="17305" y="0"/>
                    <a:pt x="38652" y="0"/>
                  </a:cubicBezTo>
                  <a:close/>
                </a:path>
              </a:pathLst>
            </a:custGeom>
            <a:solidFill>
              <a:srgbClr val="F4F4F4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70" name="Google Shape;170;p19"/>
            <p:cNvSpPr txBox="1"/>
            <p:nvPr/>
          </p:nvSpPr>
          <p:spPr>
            <a:xfrm>
              <a:off x="0" y="-9525"/>
              <a:ext cx="1342589" cy="195858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32200" lIns="32200" spcFirstLastPara="1" rIns="32200" wrap="square" tIns="32200">
              <a:noAutofit/>
            </a:bodyPr>
            <a:lstStyle/>
            <a:p>
              <a:pPr indent="0" lvl="0" marL="0" marR="0" rtl="0" algn="ctr">
                <a:lnSpc>
                  <a:spcPct val="86833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71" name="Google Shape;171;p19"/>
          <p:cNvGrpSpPr/>
          <p:nvPr/>
        </p:nvGrpSpPr>
        <p:grpSpPr>
          <a:xfrm>
            <a:off x="3528431" y="2002404"/>
            <a:ext cx="6785569" cy="4382949"/>
            <a:chOff x="0" y="-9525"/>
            <a:chExt cx="3032225" cy="1958581"/>
          </a:xfrm>
        </p:grpSpPr>
        <p:sp>
          <p:nvSpPr>
            <p:cNvPr id="172" name="Google Shape;172;p19"/>
            <p:cNvSpPr/>
            <p:nvPr/>
          </p:nvSpPr>
          <p:spPr>
            <a:xfrm>
              <a:off x="0" y="0"/>
              <a:ext cx="3032225" cy="1949056"/>
            </a:xfrm>
            <a:custGeom>
              <a:rect b="b" l="l" r="r" t="t"/>
              <a:pathLst>
                <a:path extrusionOk="0" h="1949056" w="3032225">
                  <a:moveTo>
                    <a:pt x="17114" y="0"/>
                  </a:moveTo>
                  <a:lnTo>
                    <a:pt x="3015111" y="0"/>
                  </a:lnTo>
                  <a:cubicBezTo>
                    <a:pt x="3019650" y="0"/>
                    <a:pt x="3024003" y="1803"/>
                    <a:pt x="3027212" y="5013"/>
                  </a:cubicBezTo>
                  <a:cubicBezTo>
                    <a:pt x="3030422" y="8222"/>
                    <a:pt x="3032225" y="12575"/>
                    <a:pt x="3032225" y="17114"/>
                  </a:cubicBezTo>
                  <a:lnTo>
                    <a:pt x="3032225" y="1931942"/>
                  </a:lnTo>
                  <a:cubicBezTo>
                    <a:pt x="3032225" y="1936481"/>
                    <a:pt x="3030422" y="1940834"/>
                    <a:pt x="3027212" y="1944043"/>
                  </a:cubicBezTo>
                  <a:cubicBezTo>
                    <a:pt x="3024003" y="1947253"/>
                    <a:pt x="3019650" y="1949056"/>
                    <a:pt x="3015111" y="1949056"/>
                  </a:cubicBezTo>
                  <a:lnTo>
                    <a:pt x="17114" y="1949056"/>
                  </a:lnTo>
                  <a:cubicBezTo>
                    <a:pt x="12575" y="1949056"/>
                    <a:pt x="8222" y="1947253"/>
                    <a:pt x="5013" y="1944043"/>
                  </a:cubicBezTo>
                  <a:cubicBezTo>
                    <a:pt x="1803" y="1940834"/>
                    <a:pt x="0" y="1936481"/>
                    <a:pt x="0" y="1931942"/>
                  </a:cubicBezTo>
                  <a:lnTo>
                    <a:pt x="0" y="17114"/>
                  </a:lnTo>
                  <a:cubicBezTo>
                    <a:pt x="0" y="12575"/>
                    <a:pt x="1803" y="8222"/>
                    <a:pt x="5013" y="5013"/>
                  </a:cubicBezTo>
                  <a:cubicBezTo>
                    <a:pt x="8222" y="1803"/>
                    <a:pt x="12575" y="0"/>
                    <a:pt x="17114" y="0"/>
                  </a:cubicBezTo>
                  <a:close/>
                </a:path>
              </a:pathLst>
            </a:custGeom>
            <a:solidFill>
              <a:srgbClr val="F4F4F4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73" name="Google Shape;173;p19"/>
            <p:cNvSpPr txBox="1"/>
            <p:nvPr/>
          </p:nvSpPr>
          <p:spPr>
            <a:xfrm>
              <a:off x="0" y="-9525"/>
              <a:ext cx="3032225" cy="195858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32200" lIns="32200" spcFirstLastPara="1" rIns="32200" wrap="square" tIns="32200">
              <a:noAutofit/>
            </a:bodyPr>
            <a:lstStyle/>
            <a:p>
              <a:pPr indent="0" lvl="0" marL="0" marR="0" rtl="0" algn="ctr">
                <a:lnSpc>
                  <a:spcPct val="86833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74" name="Google Shape;174;p19"/>
          <p:cNvGrpSpPr/>
          <p:nvPr/>
        </p:nvGrpSpPr>
        <p:grpSpPr>
          <a:xfrm>
            <a:off x="593000" y="2167855"/>
            <a:ext cx="2574470" cy="402786"/>
            <a:chOff x="0" y="-9525"/>
            <a:chExt cx="1150437" cy="179991"/>
          </a:xfrm>
        </p:grpSpPr>
        <p:sp>
          <p:nvSpPr>
            <p:cNvPr id="175" name="Google Shape;175;p19"/>
            <p:cNvSpPr/>
            <p:nvPr/>
          </p:nvSpPr>
          <p:spPr>
            <a:xfrm>
              <a:off x="0" y="0"/>
              <a:ext cx="1150437" cy="170466"/>
            </a:xfrm>
            <a:custGeom>
              <a:rect b="b" l="l" r="r" t="t"/>
              <a:pathLst>
                <a:path extrusionOk="0" h="170466" w="1150437">
                  <a:moveTo>
                    <a:pt x="33079" y="0"/>
                  </a:moveTo>
                  <a:lnTo>
                    <a:pt x="1117358" y="0"/>
                  </a:lnTo>
                  <a:cubicBezTo>
                    <a:pt x="1126131" y="0"/>
                    <a:pt x="1134545" y="3485"/>
                    <a:pt x="1140749" y="9689"/>
                  </a:cubicBezTo>
                  <a:cubicBezTo>
                    <a:pt x="1146952" y="15892"/>
                    <a:pt x="1150437" y="24306"/>
                    <a:pt x="1150437" y="33079"/>
                  </a:cubicBezTo>
                  <a:lnTo>
                    <a:pt x="1150437" y="137387"/>
                  </a:lnTo>
                  <a:cubicBezTo>
                    <a:pt x="1150437" y="146160"/>
                    <a:pt x="1146952" y="154574"/>
                    <a:pt x="1140749" y="160777"/>
                  </a:cubicBezTo>
                  <a:cubicBezTo>
                    <a:pt x="1134545" y="166981"/>
                    <a:pt x="1126131" y="170466"/>
                    <a:pt x="1117358" y="170466"/>
                  </a:cubicBezTo>
                  <a:lnTo>
                    <a:pt x="33079" y="170466"/>
                  </a:lnTo>
                  <a:cubicBezTo>
                    <a:pt x="24306" y="170466"/>
                    <a:pt x="15892" y="166981"/>
                    <a:pt x="9689" y="160777"/>
                  </a:cubicBezTo>
                  <a:cubicBezTo>
                    <a:pt x="3485" y="154574"/>
                    <a:pt x="0" y="146160"/>
                    <a:pt x="0" y="137387"/>
                  </a:cubicBezTo>
                  <a:lnTo>
                    <a:pt x="0" y="33079"/>
                  </a:lnTo>
                  <a:cubicBezTo>
                    <a:pt x="0" y="24306"/>
                    <a:pt x="3485" y="15892"/>
                    <a:pt x="9689" y="9689"/>
                  </a:cubicBezTo>
                  <a:cubicBezTo>
                    <a:pt x="15892" y="3485"/>
                    <a:pt x="24306" y="0"/>
                    <a:pt x="33079" y="0"/>
                  </a:cubicBez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cap="sq" cmpd="sng" w="9525">
              <a:solidFill>
                <a:srgbClr val="0F1A38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76" name="Google Shape;176;p19"/>
            <p:cNvSpPr txBox="1"/>
            <p:nvPr/>
          </p:nvSpPr>
          <p:spPr>
            <a:xfrm>
              <a:off x="0" y="-9525"/>
              <a:ext cx="1150437" cy="17999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32200" lIns="32200" spcFirstLastPara="1" rIns="32200" wrap="square" tIns="32200">
              <a:noAutofit/>
            </a:bodyPr>
            <a:lstStyle/>
            <a:p>
              <a:pPr indent="0" lvl="0" marL="0" marR="0" rtl="0" algn="ctr">
                <a:lnSpc>
                  <a:spcPct val="86833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77" name="Google Shape;177;p19"/>
          <p:cNvGrpSpPr/>
          <p:nvPr/>
        </p:nvGrpSpPr>
        <p:grpSpPr>
          <a:xfrm>
            <a:off x="5628366" y="2167855"/>
            <a:ext cx="2574470" cy="402786"/>
            <a:chOff x="0" y="-9525"/>
            <a:chExt cx="1150437" cy="179991"/>
          </a:xfrm>
        </p:grpSpPr>
        <p:sp>
          <p:nvSpPr>
            <p:cNvPr id="178" name="Google Shape;178;p19"/>
            <p:cNvSpPr/>
            <p:nvPr/>
          </p:nvSpPr>
          <p:spPr>
            <a:xfrm>
              <a:off x="0" y="0"/>
              <a:ext cx="1150437" cy="170466"/>
            </a:xfrm>
            <a:custGeom>
              <a:rect b="b" l="l" r="r" t="t"/>
              <a:pathLst>
                <a:path extrusionOk="0" h="170466" w="1150437">
                  <a:moveTo>
                    <a:pt x="33079" y="0"/>
                  </a:moveTo>
                  <a:lnTo>
                    <a:pt x="1117358" y="0"/>
                  </a:lnTo>
                  <a:cubicBezTo>
                    <a:pt x="1126131" y="0"/>
                    <a:pt x="1134545" y="3485"/>
                    <a:pt x="1140749" y="9689"/>
                  </a:cubicBezTo>
                  <a:cubicBezTo>
                    <a:pt x="1146952" y="15892"/>
                    <a:pt x="1150437" y="24306"/>
                    <a:pt x="1150437" y="33079"/>
                  </a:cubicBezTo>
                  <a:lnTo>
                    <a:pt x="1150437" y="137387"/>
                  </a:lnTo>
                  <a:cubicBezTo>
                    <a:pt x="1150437" y="146160"/>
                    <a:pt x="1146952" y="154574"/>
                    <a:pt x="1140749" y="160777"/>
                  </a:cubicBezTo>
                  <a:cubicBezTo>
                    <a:pt x="1134545" y="166981"/>
                    <a:pt x="1126131" y="170466"/>
                    <a:pt x="1117358" y="170466"/>
                  </a:cubicBezTo>
                  <a:lnTo>
                    <a:pt x="33079" y="170466"/>
                  </a:lnTo>
                  <a:cubicBezTo>
                    <a:pt x="24306" y="170466"/>
                    <a:pt x="15892" y="166981"/>
                    <a:pt x="9689" y="160777"/>
                  </a:cubicBezTo>
                  <a:cubicBezTo>
                    <a:pt x="3485" y="154574"/>
                    <a:pt x="0" y="146160"/>
                    <a:pt x="0" y="137387"/>
                  </a:cubicBezTo>
                  <a:lnTo>
                    <a:pt x="0" y="33079"/>
                  </a:lnTo>
                  <a:cubicBezTo>
                    <a:pt x="0" y="24306"/>
                    <a:pt x="3485" y="15892"/>
                    <a:pt x="9689" y="9689"/>
                  </a:cubicBezTo>
                  <a:cubicBezTo>
                    <a:pt x="15892" y="3485"/>
                    <a:pt x="24306" y="0"/>
                    <a:pt x="33079" y="0"/>
                  </a:cubicBez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cap="sq" cmpd="sng" w="9525">
              <a:solidFill>
                <a:srgbClr val="0F1A38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79" name="Google Shape;179;p19"/>
            <p:cNvSpPr txBox="1"/>
            <p:nvPr/>
          </p:nvSpPr>
          <p:spPr>
            <a:xfrm>
              <a:off x="0" y="-9525"/>
              <a:ext cx="1150437" cy="17999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32200" lIns="32200" spcFirstLastPara="1" rIns="32200" wrap="square" tIns="32200">
              <a:noAutofit/>
            </a:bodyPr>
            <a:lstStyle/>
            <a:p>
              <a:pPr indent="0" lvl="0" marL="0" marR="0" rtl="0" algn="ctr">
                <a:lnSpc>
                  <a:spcPct val="86833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80" name="Google Shape;180;p19"/>
          <p:cNvGrpSpPr/>
          <p:nvPr/>
        </p:nvGrpSpPr>
        <p:grpSpPr>
          <a:xfrm>
            <a:off x="593000" y="4899297"/>
            <a:ext cx="2574470" cy="402786"/>
            <a:chOff x="0" y="-9525"/>
            <a:chExt cx="1150437" cy="179991"/>
          </a:xfrm>
        </p:grpSpPr>
        <p:sp>
          <p:nvSpPr>
            <p:cNvPr id="181" name="Google Shape;181;p19"/>
            <p:cNvSpPr/>
            <p:nvPr/>
          </p:nvSpPr>
          <p:spPr>
            <a:xfrm>
              <a:off x="0" y="0"/>
              <a:ext cx="1150437" cy="170466"/>
            </a:xfrm>
            <a:custGeom>
              <a:rect b="b" l="l" r="r" t="t"/>
              <a:pathLst>
                <a:path extrusionOk="0" h="170466" w="1150437">
                  <a:moveTo>
                    <a:pt x="33079" y="0"/>
                  </a:moveTo>
                  <a:lnTo>
                    <a:pt x="1117358" y="0"/>
                  </a:lnTo>
                  <a:cubicBezTo>
                    <a:pt x="1126131" y="0"/>
                    <a:pt x="1134545" y="3485"/>
                    <a:pt x="1140749" y="9689"/>
                  </a:cubicBezTo>
                  <a:cubicBezTo>
                    <a:pt x="1146952" y="15892"/>
                    <a:pt x="1150437" y="24306"/>
                    <a:pt x="1150437" y="33079"/>
                  </a:cubicBezTo>
                  <a:lnTo>
                    <a:pt x="1150437" y="137387"/>
                  </a:lnTo>
                  <a:cubicBezTo>
                    <a:pt x="1150437" y="146160"/>
                    <a:pt x="1146952" y="154574"/>
                    <a:pt x="1140749" y="160777"/>
                  </a:cubicBezTo>
                  <a:cubicBezTo>
                    <a:pt x="1134545" y="166981"/>
                    <a:pt x="1126131" y="170466"/>
                    <a:pt x="1117358" y="170466"/>
                  </a:cubicBezTo>
                  <a:lnTo>
                    <a:pt x="33079" y="170466"/>
                  </a:lnTo>
                  <a:cubicBezTo>
                    <a:pt x="24306" y="170466"/>
                    <a:pt x="15892" y="166981"/>
                    <a:pt x="9689" y="160777"/>
                  </a:cubicBezTo>
                  <a:cubicBezTo>
                    <a:pt x="3485" y="154574"/>
                    <a:pt x="0" y="146160"/>
                    <a:pt x="0" y="137387"/>
                  </a:cubicBezTo>
                  <a:lnTo>
                    <a:pt x="0" y="33079"/>
                  </a:lnTo>
                  <a:cubicBezTo>
                    <a:pt x="0" y="24306"/>
                    <a:pt x="3485" y="15892"/>
                    <a:pt x="9689" y="9689"/>
                  </a:cubicBezTo>
                  <a:cubicBezTo>
                    <a:pt x="15892" y="3485"/>
                    <a:pt x="24306" y="0"/>
                    <a:pt x="33079" y="0"/>
                  </a:cubicBez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cap="sq" cmpd="sng" w="9525">
              <a:solidFill>
                <a:srgbClr val="0F1A38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82" name="Google Shape;182;p19"/>
            <p:cNvSpPr txBox="1"/>
            <p:nvPr/>
          </p:nvSpPr>
          <p:spPr>
            <a:xfrm>
              <a:off x="0" y="-9525"/>
              <a:ext cx="1150437" cy="17999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32200" lIns="32200" spcFirstLastPara="1" rIns="32200" wrap="square" tIns="32200">
              <a:noAutofit/>
            </a:bodyPr>
            <a:lstStyle/>
            <a:p>
              <a:pPr indent="0" lvl="0" marL="0" marR="0" rtl="0" algn="ctr">
                <a:lnSpc>
                  <a:spcPct val="86833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83" name="Google Shape;183;p19"/>
          <p:cNvGrpSpPr/>
          <p:nvPr/>
        </p:nvGrpSpPr>
        <p:grpSpPr>
          <a:xfrm>
            <a:off x="1198497" y="5440246"/>
            <a:ext cx="719858" cy="625983"/>
            <a:chOff x="0" y="-6946"/>
            <a:chExt cx="959811" cy="834645"/>
          </a:xfrm>
        </p:grpSpPr>
        <p:grpSp>
          <p:nvGrpSpPr>
            <p:cNvPr id="184" name="Google Shape;184;p19"/>
            <p:cNvGrpSpPr/>
            <p:nvPr/>
          </p:nvGrpSpPr>
          <p:grpSpPr>
            <a:xfrm>
              <a:off x="183561" y="-6946"/>
              <a:ext cx="592688" cy="599634"/>
              <a:chOff x="0" y="-9525"/>
              <a:chExt cx="812800" cy="822325"/>
            </a:xfrm>
          </p:grpSpPr>
          <p:sp>
            <p:nvSpPr>
              <p:cNvPr id="185" name="Google Shape;185;p19"/>
              <p:cNvSpPr/>
              <p:nvPr/>
            </p:nvSpPr>
            <p:spPr>
              <a:xfrm>
                <a:off x="0" y="0"/>
                <a:ext cx="812800" cy="812800"/>
              </a:xfrm>
              <a:custGeom>
                <a:rect b="b" l="l" r="r" t="t"/>
                <a:pathLst>
                  <a:path extrusionOk="0" h="812800" w="812800">
                    <a:moveTo>
                      <a:pt x="406400" y="0"/>
                    </a:moveTo>
                    <a:lnTo>
                      <a:pt x="406400" y="0"/>
                    </a:lnTo>
                    <a:cubicBezTo>
                      <a:pt x="630849" y="0"/>
                      <a:pt x="812800" y="181951"/>
                      <a:pt x="812800" y="406400"/>
                    </a:cubicBezTo>
                    <a:lnTo>
                      <a:pt x="812800" y="406400"/>
                    </a:lnTo>
                    <a:cubicBezTo>
                      <a:pt x="812800" y="630849"/>
                      <a:pt x="630849" y="812800"/>
                      <a:pt x="406400" y="812800"/>
                    </a:cubicBezTo>
                    <a:lnTo>
                      <a:pt x="406400" y="812800"/>
                    </a:lnTo>
                    <a:cubicBezTo>
                      <a:pt x="181951" y="812800"/>
                      <a:pt x="0" y="630849"/>
                      <a:pt x="0" y="406400"/>
                    </a:cubicBezTo>
                    <a:lnTo>
                      <a:pt x="0" y="406400"/>
                    </a:lnTo>
                    <a:cubicBezTo>
                      <a:pt x="0" y="181951"/>
                      <a:pt x="181951" y="0"/>
                      <a:pt x="406400" y="0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86" name="Google Shape;186;p19"/>
              <p:cNvSpPr txBox="1"/>
              <p:nvPr/>
            </p:nvSpPr>
            <p:spPr>
              <a:xfrm>
                <a:off x="0" y="-9525"/>
                <a:ext cx="812800" cy="82232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ctr" bIns="32200" lIns="32200" spcFirstLastPara="1" rIns="32200" wrap="square" tIns="32200">
                <a:noAutofit/>
              </a:bodyPr>
              <a:lstStyle/>
              <a:p>
                <a:pPr indent="0" lvl="0" marL="0" marR="0" rtl="0" algn="ctr">
                  <a:lnSpc>
                    <a:spcPct val="86833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187" name="Google Shape;187;p19"/>
            <p:cNvSpPr txBox="1"/>
            <p:nvPr/>
          </p:nvSpPr>
          <p:spPr>
            <a:xfrm>
              <a:off x="0" y="694949"/>
              <a:ext cx="959811" cy="13275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marR="0" rtl="0" algn="ctr">
                <a:lnSpc>
                  <a:spcPct val="10300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en-US" sz="766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#000000</a:t>
              </a:r>
              <a:endParaRPr/>
            </a:p>
          </p:txBody>
        </p:sp>
      </p:grpSp>
      <p:grpSp>
        <p:nvGrpSpPr>
          <p:cNvPr id="188" name="Google Shape;188;p19"/>
          <p:cNvGrpSpPr/>
          <p:nvPr/>
        </p:nvGrpSpPr>
        <p:grpSpPr>
          <a:xfrm>
            <a:off x="1842114" y="5439750"/>
            <a:ext cx="719858" cy="628848"/>
            <a:chOff x="0" y="-6946"/>
            <a:chExt cx="959811" cy="838464"/>
          </a:xfrm>
        </p:grpSpPr>
        <p:grpSp>
          <p:nvGrpSpPr>
            <p:cNvPr id="189" name="Google Shape;189;p19"/>
            <p:cNvGrpSpPr/>
            <p:nvPr/>
          </p:nvGrpSpPr>
          <p:grpSpPr>
            <a:xfrm>
              <a:off x="183561" y="-6946"/>
              <a:ext cx="592688" cy="599634"/>
              <a:chOff x="0" y="-9525"/>
              <a:chExt cx="812800" cy="822325"/>
            </a:xfrm>
          </p:grpSpPr>
          <p:sp>
            <p:nvSpPr>
              <p:cNvPr id="190" name="Google Shape;190;p19"/>
              <p:cNvSpPr/>
              <p:nvPr/>
            </p:nvSpPr>
            <p:spPr>
              <a:xfrm>
                <a:off x="0" y="0"/>
                <a:ext cx="812800" cy="812800"/>
              </a:xfrm>
              <a:custGeom>
                <a:rect b="b" l="l" r="r" t="t"/>
                <a:pathLst>
                  <a:path extrusionOk="0" h="812800" w="812800">
                    <a:moveTo>
                      <a:pt x="406400" y="0"/>
                    </a:moveTo>
                    <a:lnTo>
                      <a:pt x="406400" y="0"/>
                    </a:lnTo>
                    <a:cubicBezTo>
                      <a:pt x="630849" y="0"/>
                      <a:pt x="812800" y="181951"/>
                      <a:pt x="812800" y="406400"/>
                    </a:cubicBezTo>
                    <a:lnTo>
                      <a:pt x="812800" y="406400"/>
                    </a:lnTo>
                    <a:cubicBezTo>
                      <a:pt x="812800" y="630849"/>
                      <a:pt x="630849" y="812800"/>
                      <a:pt x="406400" y="812800"/>
                    </a:cubicBezTo>
                    <a:lnTo>
                      <a:pt x="406400" y="812800"/>
                    </a:lnTo>
                    <a:cubicBezTo>
                      <a:pt x="181951" y="812800"/>
                      <a:pt x="0" y="630849"/>
                      <a:pt x="0" y="406400"/>
                    </a:cubicBezTo>
                    <a:lnTo>
                      <a:pt x="0" y="406400"/>
                    </a:lnTo>
                    <a:cubicBezTo>
                      <a:pt x="0" y="181951"/>
                      <a:pt x="181951" y="0"/>
                      <a:pt x="406400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91" name="Google Shape;191;p19"/>
              <p:cNvSpPr txBox="1"/>
              <p:nvPr/>
            </p:nvSpPr>
            <p:spPr>
              <a:xfrm>
                <a:off x="0" y="-9525"/>
                <a:ext cx="812800" cy="82232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ctr" bIns="32200" lIns="32200" spcFirstLastPara="1" rIns="32200" wrap="square" tIns="32200">
                <a:noAutofit/>
              </a:bodyPr>
              <a:lstStyle/>
              <a:p>
                <a:pPr indent="0" lvl="0" marL="0" marR="0" rtl="0" algn="ctr">
                  <a:lnSpc>
                    <a:spcPct val="86833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192" name="Google Shape;192;p19"/>
            <p:cNvSpPr txBox="1"/>
            <p:nvPr/>
          </p:nvSpPr>
          <p:spPr>
            <a:xfrm>
              <a:off x="0" y="701264"/>
              <a:ext cx="959811" cy="13025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marR="0" rtl="0" algn="ctr">
                <a:lnSpc>
                  <a:spcPct val="10300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en-US" sz="766" u="none" cap="none" strike="noStrike">
                  <a:solidFill>
                    <a:srgbClr val="140B42"/>
                  </a:solidFill>
                  <a:latin typeface="Arial"/>
                  <a:ea typeface="Arial"/>
                  <a:cs typeface="Arial"/>
                  <a:sym typeface="Arial"/>
                </a:rPr>
                <a:t>#FFFFFF</a:t>
              </a:r>
              <a:endParaRPr/>
            </a:p>
          </p:txBody>
        </p:sp>
      </p:grpSp>
      <p:sp>
        <p:nvSpPr>
          <p:cNvPr id="193" name="Google Shape;193;p19"/>
          <p:cNvSpPr txBox="1"/>
          <p:nvPr/>
        </p:nvSpPr>
        <p:spPr>
          <a:xfrm>
            <a:off x="648043" y="2703420"/>
            <a:ext cx="2464384" cy="31013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2207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001" u="none" cap="none" strike="noStrike">
                <a:solidFill>
                  <a:srgbClr val="140B42"/>
                </a:solidFill>
                <a:latin typeface="Arial"/>
                <a:ea typeface="Arial"/>
                <a:cs typeface="Arial"/>
                <a:sym typeface="Arial"/>
              </a:rPr>
              <a:t>This presentation template</a:t>
            </a:r>
            <a:endParaRPr/>
          </a:p>
          <a:p>
            <a:pPr indent="0" lvl="0" marL="0" marR="0" rtl="0" algn="ctr">
              <a:lnSpc>
                <a:spcPct val="12207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001" u="none" cap="none" strike="noStrike">
                <a:solidFill>
                  <a:srgbClr val="140B42"/>
                </a:solidFill>
                <a:latin typeface="Arial"/>
                <a:ea typeface="Arial"/>
                <a:cs typeface="Arial"/>
                <a:sym typeface="Arial"/>
              </a:rPr>
              <a:t>uses the following free fonts:</a:t>
            </a:r>
            <a:endParaRPr/>
          </a:p>
        </p:txBody>
      </p:sp>
      <p:sp>
        <p:nvSpPr>
          <p:cNvPr id="194" name="Google Shape;194;p19"/>
          <p:cNvSpPr txBox="1"/>
          <p:nvPr/>
        </p:nvSpPr>
        <p:spPr>
          <a:xfrm>
            <a:off x="622544" y="4602004"/>
            <a:ext cx="2574470" cy="156684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2207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001" u="none" cap="none" strike="noStrike">
                <a:solidFill>
                  <a:srgbClr val="140B42"/>
                </a:solidFill>
                <a:latin typeface="Arial"/>
                <a:ea typeface="Arial"/>
                <a:cs typeface="Arial"/>
                <a:sym typeface="Arial"/>
              </a:rPr>
              <a:t>You can find these fonts online too.</a:t>
            </a:r>
            <a:endParaRPr/>
          </a:p>
        </p:txBody>
      </p:sp>
      <p:sp>
        <p:nvSpPr>
          <p:cNvPr id="195" name="Google Shape;195;p19"/>
          <p:cNvSpPr txBox="1"/>
          <p:nvPr/>
        </p:nvSpPr>
        <p:spPr>
          <a:xfrm>
            <a:off x="951785" y="3163071"/>
            <a:ext cx="1857000" cy="1399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03061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882" u="none" cap="none" strike="noStrike">
                <a:solidFill>
                  <a:srgbClr val="140B42"/>
                </a:solidFill>
                <a:latin typeface="Arial"/>
                <a:ea typeface="Arial"/>
                <a:cs typeface="Arial"/>
                <a:sym typeface="Arial"/>
              </a:rPr>
              <a:t>TITLES:</a:t>
            </a:r>
            <a:endParaRPr/>
          </a:p>
          <a:p>
            <a:pPr indent="0" lvl="0" marL="0" marR="0" rtl="0" algn="ctr">
              <a:lnSpc>
                <a:spcPct val="10305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243" u="none" cap="none" strike="noStrike">
                <a:solidFill>
                  <a:srgbClr val="140B42"/>
                </a:solidFill>
                <a:latin typeface="Arial"/>
                <a:ea typeface="Arial"/>
                <a:cs typeface="Arial"/>
                <a:sym typeface="Arial"/>
              </a:rPr>
              <a:t>FINGER PAINT</a:t>
            </a:r>
            <a:endParaRPr/>
          </a:p>
          <a:p>
            <a:pPr indent="0" lvl="0" marL="0" marR="0" rtl="0" algn="ctr">
              <a:lnSpc>
                <a:spcPct val="10305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43" u="none" cap="none" strike="noStrike">
              <a:solidFill>
                <a:srgbClr val="140B42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3061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882" u="none" cap="none" strike="noStrike">
                <a:solidFill>
                  <a:srgbClr val="140B42"/>
                </a:solidFill>
                <a:latin typeface="Arial"/>
                <a:ea typeface="Arial"/>
                <a:cs typeface="Arial"/>
                <a:sym typeface="Arial"/>
              </a:rPr>
              <a:t>HEADERS:</a:t>
            </a:r>
            <a:endParaRPr/>
          </a:p>
          <a:p>
            <a:pPr indent="0" lvl="0" marL="0" marR="0" rtl="0" algn="ctr">
              <a:lnSpc>
                <a:spcPct val="10305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243" u="none" cap="none" strike="noStrike">
                <a:solidFill>
                  <a:srgbClr val="140B42"/>
                </a:solidFill>
                <a:latin typeface="Arial"/>
                <a:ea typeface="Arial"/>
                <a:cs typeface="Arial"/>
                <a:sym typeface="Arial"/>
              </a:rPr>
              <a:t>FINGER PAINT</a:t>
            </a:r>
            <a:endParaRPr/>
          </a:p>
          <a:p>
            <a:pPr indent="0" lvl="0" marL="0" marR="0" rtl="0" algn="ctr">
              <a:lnSpc>
                <a:spcPct val="10305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43" u="none" cap="none" strike="noStrike">
              <a:solidFill>
                <a:srgbClr val="140B42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3061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882" u="none" cap="none" strike="noStrike">
                <a:solidFill>
                  <a:srgbClr val="140B42"/>
                </a:solidFill>
                <a:latin typeface="Arial"/>
                <a:ea typeface="Arial"/>
                <a:cs typeface="Arial"/>
                <a:sym typeface="Arial"/>
              </a:rPr>
              <a:t>BODY COPY:</a:t>
            </a:r>
            <a:endParaRPr/>
          </a:p>
          <a:p>
            <a:pPr indent="0" lvl="0" marL="0" marR="0" rtl="0" algn="ctr">
              <a:lnSpc>
                <a:spcPct val="10305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243" u="none" cap="none" strike="noStrike">
                <a:solidFill>
                  <a:srgbClr val="140B42"/>
                </a:solidFill>
                <a:latin typeface="Arial"/>
                <a:ea typeface="Arial"/>
                <a:cs typeface="Arial"/>
                <a:sym typeface="Arial"/>
              </a:rPr>
              <a:t>FINGER PAINT</a:t>
            </a:r>
            <a:endParaRPr/>
          </a:p>
        </p:txBody>
      </p:sp>
      <p:sp>
        <p:nvSpPr>
          <p:cNvPr id="196" name="Google Shape;196;p19"/>
          <p:cNvSpPr txBox="1"/>
          <p:nvPr/>
        </p:nvSpPr>
        <p:spPr>
          <a:xfrm>
            <a:off x="2402999" y="1528722"/>
            <a:ext cx="5816038" cy="243586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1" marL="0" marR="0" rtl="0" algn="ctr">
              <a:lnSpc>
                <a:spcPct val="122013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599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Use these design resources in your Canva Presentation.</a:t>
            </a:r>
            <a:endParaRPr/>
          </a:p>
        </p:txBody>
      </p:sp>
      <p:sp>
        <p:nvSpPr>
          <p:cNvPr id="197" name="Google Shape;197;p19"/>
          <p:cNvSpPr txBox="1"/>
          <p:nvPr/>
        </p:nvSpPr>
        <p:spPr>
          <a:xfrm>
            <a:off x="4375672" y="6633000"/>
            <a:ext cx="5938200" cy="184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1" marL="0" marR="0" rtl="0" algn="r">
              <a:lnSpc>
                <a:spcPct val="122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200" u="none" cap="none" strike="noStrike">
                <a:solidFill>
                  <a:srgbClr val="000000"/>
                </a:solidFill>
              </a:rPr>
              <a:t>DON'T FORGET TO DELETE THIS PAGE BEFORE PRESENTING. </a:t>
            </a:r>
            <a:endParaRPr b="1"/>
          </a:p>
        </p:txBody>
      </p:sp>
      <p:sp>
        <p:nvSpPr>
          <p:cNvPr id="198" name="Google Shape;198;p19"/>
          <p:cNvSpPr txBox="1"/>
          <p:nvPr/>
        </p:nvSpPr>
        <p:spPr>
          <a:xfrm>
            <a:off x="3145604" y="1007550"/>
            <a:ext cx="4330800" cy="5541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3600" u="none" cap="none" strike="noStrike">
                <a:solidFill>
                  <a:srgbClr val="000000"/>
                </a:solidFill>
              </a:rPr>
              <a:t>RESOURCE PAGE</a:t>
            </a:r>
            <a:endParaRPr b="1"/>
          </a:p>
        </p:txBody>
      </p:sp>
      <p:sp>
        <p:nvSpPr>
          <p:cNvPr id="199" name="Google Shape;199;p19"/>
          <p:cNvSpPr txBox="1"/>
          <p:nvPr/>
        </p:nvSpPr>
        <p:spPr>
          <a:xfrm>
            <a:off x="951797" y="2269499"/>
            <a:ext cx="1856876" cy="220813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21995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473" u="none" cap="none" strike="noStrike">
                <a:solidFill>
                  <a:srgbClr val="0F1A38"/>
                </a:solidFill>
                <a:latin typeface="Arial"/>
                <a:ea typeface="Arial"/>
                <a:cs typeface="Arial"/>
                <a:sym typeface="Arial"/>
              </a:rPr>
              <a:t>Fonts</a:t>
            </a:r>
            <a:endParaRPr/>
          </a:p>
        </p:txBody>
      </p:sp>
      <p:sp>
        <p:nvSpPr>
          <p:cNvPr id="200" name="Google Shape;200;p19"/>
          <p:cNvSpPr txBox="1"/>
          <p:nvPr/>
        </p:nvSpPr>
        <p:spPr>
          <a:xfrm>
            <a:off x="5987163" y="2269499"/>
            <a:ext cx="1856876" cy="220813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21995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473" u="none" cap="none" strike="noStrike">
                <a:solidFill>
                  <a:srgbClr val="0F1A38"/>
                </a:solidFill>
                <a:latin typeface="Arial"/>
                <a:ea typeface="Arial"/>
                <a:cs typeface="Arial"/>
                <a:sym typeface="Arial"/>
              </a:rPr>
              <a:t>Design Elements</a:t>
            </a:r>
            <a:endParaRPr/>
          </a:p>
        </p:txBody>
      </p:sp>
      <p:sp>
        <p:nvSpPr>
          <p:cNvPr id="201" name="Google Shape;201;p19"/>
          <p:cNvSpPr txBox="1"/>
          <p:nvPr/>
        </p:nvSpPr>
        <p:spPr>
          <a:xfrm>
            <a:off x="951797" y="4982518"/>
            <a:ext cx="1856876" cy="220813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21995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473" u="none" cap="none" strike="noStrike">
                <a:solidFill>
                  <a:srgbClr val="0F1A38"/>
                </a:solidFill>
                <a:latin typeface="Arial"/>
                <a:ea typeface="Arial"/>
                <a:cs typeface="Arial"/>
                <a:sym typeface="Arial"/>
              </a:rPr>
              <a:t>Colors</a:t>
            </a:r>
            <a:endParaRPr/>
          </a:p>
        </p:txBody>
      </p:sp>
      <p:sp>
        <p:nvSpPr>
          <p:cNvPr id="202" name="Google Shape;202;p19"/>
          <p:cNvSpPr/>
          <p:nvPr/>
        </p:nvSpPr>
        <p:spPr>
          <a:xfrm>
            <a:off x="5515179" y="2938840"/>
            <a:ext cx="716725" cy="875997"/>
          </a:xfrm>
          <a:custGeom>
            <a:rect b="b" l="l" r="r" t="t"/>
            <a:pathLst>
              <a:path extrusionOk="0" h="875997" w="716725">
                <a:moveTo>
                  <a:pt x="0" y="0"/>
                </a:moveTo>
                <a:lnTo>
                  <a:pt x="716724" y="0"/>
                </a:lnTo>
                <a:lnTo>
                  <a:pt x="716724" y="875997"/>
                </a:lnTo>
                <a:lnTo>
                  <a:pt x="0" y="875997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203" name="Google Shape;203;p19"/>
          <p:cNvSpPr/>
          <p:nvPr/>
        </p:nvSpPr>
        <p:spPr>
          <a:xfrm rot="-1164377">
            <a:off x="6461638" y="3071757"/>
            <a:ext cx="871661" cy="610163"/>
          </a:xfrm>
          <a:custGeom>
            <a:rect b="b" l="l" r="r" t="t"/>
            <a:pathLst>
              <a:path extrusionOk="0" h="610163" w="871661">
                <a:moveTo>
                  <a:pt x="0" y="0"/>
                </a:moveTo>
                <a:lnTo>
                  <a:pt x="871661" y="0"/>
                </a:lnTo>
                <a:lnTo>
                  <a:pt x="871661" y="610163"/>
                </a:lnTo>
                <a:lnTo>
                  <a:pt x="0" y="610163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204" name="Google Shape;204;p19"/>
          <p:cNvSpPr/>
          <p:nvPr/>
        </p:nvSpPr>
        <p:spPr>
          <a:xfrm>
            <a:off x="7563034" y="2929240"/>
            <a:ext cx="517587" cy="895198"/>
          </a:xfrm>
          <a:custGeom>
            <a:rect b="b" l="l" r="r" t="t"/>
            <a:pathLst>
              <a:path extrusionOk="0" h="895198" w="517587">
                <a:moveTo>
                  <a:pt x="0" y="0"/>
                </a:moveTo>
                <a:lnTo>
                  <a:pt x="517587" y="0"/>
                </a:lnTo>
                <a:lnTo>
                  <a:pt x="517587" y="895197"/>
                </a:lnTo>
                <a:lnTo>
                  <a:pt x="0" y="895197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205" name="Google Shape;205;p19"/>
          <p:cNvSpPr/>
          <p:nvPr/>
        </p:nvSpPr>
        <p:spPr>
          <a:xfrm>
            <a:off x="4747154" y="4312265"/>
            <a:ext cx="823081" cy="558199"/>
          </a:xfrm>
          <a:custGeom>
            <a:rect b="b" l="l" r="r" t="t"/>
            <a:pathLst>
              <a:path extrusionOk="0" h="558199" w="823081">
                <a:moveTo>
                  <a:pt x="0" y="0"/>
                </a:moveTo>
                <a:lnTo>
                  <a:pt x="823082" y="0"/>
                </a:lnTo>
                <a:lnTo>
                  <a:pt x="823082" y="558199"/>
                </a:lnTo>
                <a:lnTo>
                  <a:pt x="0" y="558199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6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206" name="Google Shape;206;p19"/>
          <p:cNvSpPr/>
          <p:nvPr/>
        </p:nvSpPr>
        <p:spPr>
          <a:xfrm>
            <a:off x="6661422" y="4262706"/>
            <a:ext cx="674487" cy="657318"/>
          </a:xfrm>
          <a:custGeom>
            <a:rect b="b" l="l" r="r" t="t"/>
            <a:pathLst>
              <a:path extrusionOk="0" h="657318" w="674487">
                <a:moveTo>
                  <a:pt x="0" y="0"/>
                </a:moveTo>
                <a:lnTo>
                  <a:pt x="674487" y="0"/>
                </a:lnTo>
                <a:lnTo>
                  <a:pt x="674487" y="657317"/>
                </a:lnTo>
                <a:lnTo>
                  <a:pt x="0" y="657317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7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207" name="Google Shape;207;p19"/>
          <p:cNvSpPr/>
          <p:nvPr/>
        </p:nvSpPr>
        <p:spPr>
          <a:xfrm>
            <a:off x="8464642" y="4230997"/>
            <a:ext cx="583140" cy="720735"/>
          </a:xfrm>
          <a:custGeom>
            <a:rect b="b" l="l" r="r" t="t"/>
            <a:pathLst>
              <a:path extrusionOk="0" h="720735" w="583140">
                <a:moveTo>
                  <a:pt x="0" y="0"/>
                </a:moveTo>
                <a:lnTo>
                  <a:pt x="583140" y="0"/>
                </a:lnTo>
                <a:lnTo>
                  <a:pt x="583140" y="720735"/>
                </a:lnTo>
                <a:lnTo>
                  <a:pt x="0" y="720735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8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208" name="Google Shape;208;p19"/>
          <p:cNvSpPr/>
          <p:nvPr/>
        </p:nvSpPr>
        <p:spPr>
          <a:xfrm>
            <a:off x="6067574" y="5203331"/>
            <a:ext cx="1630320" cy="993013"/>
          </a:xfrm>
          <a:custGeom>
            <a:rect b="b" l="l" r="r" t="t"/>
            <a:pathLst>
              <a:path extrusionOk="0" h="993013" w="1630320">
                <a:moveTo>
                  <a:pt x="0" y="0"/>
                </a:moveTo>
                <a:lnTo>
                  <a:pt x="1630320" y="0"/>
                </a:lnTo>
                <a:lnTo>
                  <a:pt x="1630320" y="993013"/>
                </a:lnTo>
                <a:lnTo>
                  <a:pt x="0" y="993013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9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209" name="Google Shape;209;p19"/>
          <p:cNvSpPr/>
          <p:nvPr/>
        </p:nvSpPr>
        <p:spPr>
          <a:xfrm>
            <a:off x="7507359" y="4257889"/>
            <a:ext cx="623691" cy="707279"/>
          </a:xfrm>
          <a:custGeom>
            <a:rect b="b" l="l" r="r" t="t"/>
            <a:pathLst>
              <a:path extrusionOk="0" h="707279" w="623691">
                <a:moveTo>
                  <a:pt x="0" y="0"/>
                </a:moveTo>
                <a:lnTo>
                  <a:pt x="623691" y="0"/>
                </a:lnTo>
                <a:lnTo>
                  <a:pt x="623691" y="707279"/>
                </a:lnTo>
                <a:lnTo>
                  <a:pt x="0" y="707279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10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210" name="Google Shape;210;p19"/>
          <p:cNvSpPr/>
          <p:nvPr/>
        </p:nvSpPr>
        <p:spPr>
          <a:xfrm>
            <a:off x="5772759" y="4241047"/>
            <a:ext cx="743918" cy="700635"/>
          </a:xfrm>
          <a:custGeom>
            <a:rect b="b" l="l" r="r" t="t"/>
            <a:pathLst>
              <a:path extrusionOk="0" h="700635" w="743918">
                <a:moveTo>
                  <a:pt x="0" y="0"/>
                </a:moveTo>
                <a:lnTo>
                  <a:pt x="743918" y="0"/>
                </a:lnTo>
                <a:lnTo>
                  <a:pt x="743918" y="700635"/>
                </a:lnTo>
                <a:lnTo>
                  <a:pt x="0" y="700635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11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211" name="Google Shape;211;p19"/>
          <p:cNvSpPr/>
          <p:nvPr/>
        </p:nvSpPr>
        <p:spPr>
          <a:xfrm>
            <a:off x="8333656" y="3007451"/>
            <a:ext cx="845113" cy="820528"/>
          </a:xfrm>
          <a:custGeom>
            <a:rect b="b" l="l" r="r" t="t"/>
            <a:pathLst>
              <a:path extrusionOk="0" h="820528" w="845113">
                <a:moveTo>
                  <a:pt x="0" y="0"/>
                </a:moveTo>
                <a:lnTo>
                  <a:pt x="845113" y="0"/>
                </a:lnTo>
                <a:lnTo>
                  <a:pt x="845113" y="820528"/>
                </a:lnTo>
                <a:lnTo>
                  <a:pt x="0" y="820528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12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212" name="Google Shape;212;p19"/>
          <p:cNvSpPr/>
          <p:nvPr/>
        </p:nvSpPr>
        <p:spPr>
          <a:xfrm>
            <a:off x="4630940" y="2712945"/>
            <a:ext cx="527755" cy="1129438"/>
          </a:xfrm>
          <a:custGeom>
            <a:rect b="b" l="l" r="r" t="t"/>
            <a:pathLst>
              <a:path extrusionOk="0" h="1129438" w="527755">
                <a:moveTo>
                  <a:pt x="0" y="0"/>
                </a:moveTo>
                <a:lnTo>
                  <a:pt x="527755" y="0"/>
                </a:lnTo>
                <a:lnTo>
                  <a:pt x="527755" y="1129438"/>
                </a:lnTo>
                <a:lnTo>
                  <a:pt x="0" y="1129438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13">
              <a:alphaModFix/>
            </a:blip>
            <a:stretch>
              <a:fillRect b="0" l="0" r="0" t="0"/>
            </a:stretch>
          </a:blipFill>
          <a:ln>
            <a:noFill/>
          </a:ln>
        </p:spPr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6" name="Shape 2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" name="Google Shape;217;p20"/>
          <p:cNvSpPr txBox="1"/>
          <p:nvPr/>
        </p:nvSpPr>
        <p:spPr>
          <a:xfrm>
            <a:off x="1682451" y="1677758"/>
            <a:ext cx="7873614" cy="243586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1" marL="0" marR="0" rtl="0" algn="ctr">
              <a:lnSpc>
                <a:spcPct val="122013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599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This presentation template is free for everyone to use thanks to the following:</a:t>
            </a:r>
            <a:endParaRPr/>
          </a:p>
        </p:txBody>
      </p:sp>
      <p:sp>
        <p:nvSpPr>
          <p:cNvPr id="218" name="Google Shape;218;p20"/>
          <p:cNvSpPr txBox="1"/>
          <p:nvPr/>
        </p:nvSpPr>
        <p:spPr>
          <a:xfrm>
            <a:off x="4052967" y="6263682"/>
            <a:ext cx="2586000" cy="277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1" marL="0" marR="0" rtl="0" algn="ctr">
              <a:lnSpc>
                <a:spcPct val="122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en-US" sz="1800" u="none" cap="none" strike="noStrike">
                <a:solidFill>
                  <a:srgbClr val="000000"/>
                </a:solidFill>
              </a:rPr>
              <a:t>Happy designing!</a:t>
            </a:r>
            <a:endParaRPr b="1" i="1"/>
          </a:p>
        </p:txBody>
      </p:sp>
      <p:sp>
        <p:nvSpPr>
          <p:cNvPr id="219" name="Google Shape;219;p20"/>
          <p:cNvSpPr txBox="1"/>
          <p:nvPr/>
        </p:nvSpPr>
        <p:spPr>
          <a:xfrm>
            <a:off x="2211366" y="3393013"/>
            <a:ext cx="6269268" cy="19994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1" marL="0" marR="0" rtl="0" algn="ctr">
              <a:lnSpc>
                <a:spcPct val="12204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270" u="none" cap="none" strike="noStrike">
                <a:solidFill>
                  <a:srgbClr val="140B42"/>
                </a:solidFill>
                <a:latin typeface="Arial"/>
                <a:ea typeface="Arial"/>
                <a:cs typeface="Arial"/>
                <a:sym typeface="Arial"/>
              </a:rPr>
              <a:t>for the presentation template</a:t>
            </a:r>
            <a:endParaRPr/>
          </a:p>
        </p:txBody>
      </p:sp>
      <p:sp>
        <p:nvSpPr>
          <p:cNvPr id="220" name="Google Shape;220;p20"/>
          <p:cNvSpPr txBox="1"/>
          <p:nvPr/>
        </p:nvSpPr>
        <p:spPr>
          <a:xfrm>
            <a:off x="2211366" y="5111224"/>
            <a:ext cx="6269268" cy="19994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1" marL="0" marR="0" rtl="0" algn="ctr">
              <a:lnSpc>
                <a:spcPct val="12204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270" u="none" cap="none" strike="noStrike">
                <a:solidFill>
                  <a:srgbClr val="140B42"/>
                </a:solidFill>
                <a:latin typeface="Arial"/>
                <a:ea typeface="Arial"/>
                <a:cs typeface="Arial"/>
                <a:sym typeface="Arial"/>
              </a:rPr>
              <a:t>for the photos</a:t>
            </a:r>
            <a:endParaRPr/>
          </a:p>
        </p:txBody>
      </p:sp>
      <p:sp>
        <p:nvSpPr>
          <p:cNvPr id="221" name="Google Shape;221;p20"/>
          <p:cNvSpPr txBox="1"/>
          <p:nvPr/>
        </p:nvSpPr>
        <p:spPr>
          <a:xfrm>
            <a:off x="3011840" y="1110776"/>
            <a:ext cx="4668300" cy="5541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3600" u="none" cap="none" strike="noStrike">
                <a:solidFill>
                  <a:srgbClr val="000000"/>
                </a:solidFill>
              </a:rPr>
              <a:t>CREDITS</a:t>
            </a:r>
            <a:endParaRPr b="1"/>
          </a:p>
        </p:txBody>
      </p:sp>
      <p:sp>
        <p:nvSpPr>
          <p:cNvPr id="222" name="Google Shape;222;p20"/>
          <p:cNvSpPr txBox="1"/>
          <p:nvPr/>
        </p:nvSpPr>
        <p:spPr>
          <a:xfrm>
            <a:off x="3418476" y="4652039"/>
            <a:ext cx="3855048" cy="39004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993" u="none" cap="none" strike="noStrike">
                <a:solidFill>
                  <a:srgbClr val="0F1A38"/>
                </a:solidFill>
                <a:latin typeface="Arial"/>
                <a:ea typeface="Arial"/>
                <a:cs typeface="Arial"/>
                <a:sym typeface="Arial"/>
              </a:rPr>
              <a:t>Pexels, Pixabay</a:t>
            </a:r>
            <a:endParaRPr/>
          </a:p>
        </p:txBody>
      </p:sp>
      <p:sp>
        <p:nvSpPr>
          <p:cNvPr id="223" name="Google Shape;223;p20"/>
          <p:cNvSpPr/>
          <p:nvPr/>
        </p:nvSpPr>
        <p:spPr>
          <a:xfrm>
            <a:off x="3813483" y="2502808"/>
            <a:ext cx="3065034" cy="766259"/>
          </a:xfrm>
          <a:custGeom>
            <a:rect b="b" l="l" r="r" t="t"/>
            <a:pathLst>
              <a:path extrusionOk="0" h="766259" w="3065034">
                <a:moveTo>
                  <a:pt x="0" y="0"/>
                </a:moveTo>
                <a:lnTo>
                  <a:pt x="3065034" y="0"/>
                </a:lnTo>
                <a:lnTo>
                  <a:pt x="3065034" y="766259"/>
                </a:lnTo>
                <a:lnTo>
                  <a:pt x="0" y="766259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