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Bungee"/>
      <p:regular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OpenSans-regular.fntdata"/><Relationship Id="rId27" Type="http://schemas.openxmlformats.org/officeDocument/2006/relationships/font" Target="fonts/Bungee-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OpenSans-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53630eaadd_2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253630eaadd_2_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53630eaadd_2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g253630eaadd_2_30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53630eaadd_2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g253630eaadd_2_3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53630eaadd_2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g253630eaadd_2_3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53630eaadd_2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g253630eaadd_2_37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253630eaadd_2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g253630eaadd_2_4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253630eaadd_2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253630eaadd_2_4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253630eaadd_2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g253630eaadd_2_49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253630eaadd_2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g253630eaadd_2_50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253630eaadd_2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g253630eaadd_2_5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253630eaadd_2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g253630eaadd_2_5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53630eaadd_2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253630eaadd_2_10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253630eaadd_2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g253630eaadd_2_57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53630eaadd_2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253630eaadd_2_1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53630eaadd_2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253630eaadd_2_1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53630eaadd_2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253630eaadd_2_19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53630eaadd_2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253630eaadd_2_2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53630eaadd_2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253630eaadd_2_2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53630eaadd_2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253630eaadd_2_2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53630eaadd_2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253630eaadd_2_2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2.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9.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4.png"/><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a:off x="69956" y="-780707"/>
            <a:ext cx="1759622" cy="2046072"/>
          </a:xfrm>
          <a:custGeom>
            <a:rect b="b" l="l" r="r" t="t"/>
            <a:pathLst>
              <a:path extrusionOk="0" h="4092144" w="3519244">
                <a:moveTo>
                  <a:pt x="0" y="0"/>
                </a:moveTo>
                <a:lnTo>
                  <a:pt x="3519244" y="0"/>
                </a:lnTo>
                <a:lnTo>
                  <a:pt x="3519244" y="4092144"/>
                </a:lnTo>
                <a:lnTo>
                  <a:pt x="0" y="4092144"/>
                </a:lnTo>
                <a:lnTo>
                  <a:pt x="0" y="0"/>
                </a:lnTo>
                <a:close/>
              </a:path>
            </a:pathLst>
          </a:custGeom>
          <a:blipFill rotWithShape="1">
            <a:blip r:embed="rId2">
              <a:alphaModFix/>
            </a:blip>
            <a:stretch>
              <a:fillRect b="0" l="0" r="0" t="0"/>
            </a:stretch>
          </a:blipFill>
          <a:ln>
            <a:noFill/>
          </a:ln>
        </p:spPr>
      </p:sp>
      <p:sp>
        <p:nvSpPr>
          <p:cNvPr id="14" name="Google Shape;14;p2"/>
          <p:cNvSpPr/>
          <p:nvPr/>
        </p:nvSpPr>
        <p:spPr>
          <a:xfrm rot="-1207604">
            <a:off x="6248476" y="3663389"/>
            <a:ext cx="3258188" cy="1308617"/>
          </a:xfrm>
          <a:custGeom>
            <a:rect b="b" l="l" r="r" t="t"/>
            <a:pathLst>
              <a:path extrusionOk="0" h="1396255" w="3476390">
                <a:moveTo>
                  <a:pt x="0" y="0"/>
                </a:moveTo>
                <a:lnTo>
                  <a:pt x="3476390" y="0"/>
                </a:lnTo>
                <a:lnTo>
                  <a:pt x="3476390" y="1396255"/>
                </a:lnTo>
                <a:lnTo>
                  <a:pt x="0" y="1396255"/>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4" name="Shape 94"/>
        <p:cNvGrpSpPr/>
        <p:nvPr/>
      </p:nvGrpSpPr>
      <p:grpSpPr>
        <a:xfrm>
          <a:off x="0" y="0"/>
          <a:ext cx="0" cy="0"/>
          <a:chOff x="0" y="0"/>
          <a:chExt cx="0" cy="0"/>
        </a:xfrm>
      </p:grpSpPr>
      <p:sp>
        <p:nvSpPr>
          <p:cNvPr id="95" name="Google Shape;95;p1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6" name="Google Shape;96;p1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7" name="Google Shape;97;p1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8" name="Shape 98"/>
        <p:cNvGrpSpPr/>
        <p:nvPr/>
      </p:nvGrpSpPr>
      <p:grpSpPr>
        <a:xfrm>
          <a:off x="0" y="0"/>
          <a:ext cx="0" cy="0"/>
          <a:chOff x="0" y="0"/>
          <a:chExt cx="0" cy="0"/>
        </a:xfrm>
      </p:grpSpPr>
      <p:sp>
        <p:nvSpPr>
          <p:cNvPr id="99" name="Google Shape;99;p13"/>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0" name="Google Shape;100;p13"/>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101" name="Google Shape;101;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2" name="Google Shape;102;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3" name="Google Shape;103;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4" name="Shape 104"/>
        <p:cNvGrpSpPr/>
        <p:nvPr/>
      </p:nvGrpSpPr>
      <p:grpSpPr>
        <a:xfrm>
          <a:off x="0" y="0"/>
          <a:ext cx="0" cy="0"/>
          <a:chOff x="0" y="0"/>
          <a:chExt cx="0" cy="0"/>
        </a:xfrm>
      </p:grpSpPr>
      <p:sp>
        <p:nvSpPr>
          <p:cNvPr id="105" name="Google Shape;105;p14"/>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6" name="Google Shape;106;p14"/>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07" name="Google Shape;107;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8" name="Google Shape;108;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9" name="Google Shape;109;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0" name="Shape 110"/>
        <p:cNvGrpSpPr/>
        <p:nvPr/>
      </p:nvGrpSpPr>
      <p:grpSpPr>
        <a:xfrm>
          <a:off x="0" y="0"/>
          <a:ext cx="0" cy="0"/>
          <a:chOff x="0" y="0"/>
          <a:chExt cx="0" cy="0"/>
        </a:xfrm>
      </p:grpSpPr>
      <p:sp>
        <p:nvSpPr>
          <p:cNvPr id="111" name="Google Shape;111;p15"/>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2" name="Google Shape;112;p15"/>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113" name="Google Shape;113;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4" name="Google Shape;114;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5" name="Google Shape;115;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6" name="Shape 116"/>
        <p:cNvGrpSpPr/>
        <p:nvPr/>
      </p:nvGrpSpPr>
      <p:grpSpPr>
        <a:xfrm>
          <a:off x="0" y="0"/>
          <a:ext cx="0" cy="0"/>
          <a:chOff x="0" y="0"/>
          <a:chExt cx="0" cy="0"/>
        </a:xfrm>
      </p:grpSpPr>
      <p:sp>
        <p:nvSpPr>
          <p:cNvPr id="117" name="Google Shape;117;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8" name="Google Shape;118;p16"/>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19" name="Google Shape;119;p16"/>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20" name="Google Shape;120;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1" name="Google Shape;121;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2" name="Google Shape;122;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3" name="Shape 123"/>
        <p:cNvGrpSpPr/>
        <p:nvPr/>
      </p:nvGrpSpPr>
      <p:grpSpPr>
        <a:xfrm>
          <a:off x="0" y="0"/>
          <a:ext cx="0" cy="0"/>
          <a:chOff x="0" y="0"/>
          <a:chExt cx="0" cy="0"/>
        </a:xfrm>
      </p:grpSpPr>
      <p:sp>
        <p:nvSpPr>
          <p:cNvPr id="124" name="Google Shape;124;p1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5" name="Google Shape;125;p17"/>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26" name="Google Shape;126;p17"/>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27" name="Google Shape;127;p17"/>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28" name="Google Shape;128;p17"/>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29" name="Google Shape;129;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0" name="Google Shape;130;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1" name="Google Shape;131;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2" name="Shape 132"/>
        <p:cNvGrpSpPr/>
        <p:nvPr/>
      </p:nvGrpSpPr>
      <p:grpSpPr>
        <a:xfrm>
          <a:off x="0" y="0"/>
          <a:ext cx="0" cy="0"/>
          <a:chOff x="0" y="0"/>
          <a:chExt cx="0" cy="0"/>
        </a:xfrm>
      </p:grpSpPr>
      <p:sp>
        <p:nvSpPr>
          <p:cNvPr id="133" name="Google Shape;133;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4" name="Google Shape;134;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5" name="Google Shape;135;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6" name="Google Shape;136;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7" name="Shape 137"/>
        <p:cNvGrpSpPr/>
        <p:nvPr/>
      </p:nvGrpSpPr>
      <p:grpSpPr>
        <a:xfrm>
          <a:off x="0" y="0"/>
          <a:ext cx="0" cy="0"/>
          <a:chOff x="0" y="0"/>
          <a:chExt cx="0" cy="0"/>
        </a:xfrm>
      </p:grpSpPr>
      <p:sp>
        <p:nvSpPr>
          <p:cNvPr id="138" name="Google Shape;138;p19"/>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9" name="Google Shape;139;p19"/>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40" name="Google Shape;140;p19"/>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41" name="Google Shape;141;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2" name="Google Shape;142;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3" name="Google Shape;143;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4" name="Shape 144"/>
        <p:cNvGrpSpPr/>
        <p:nvPr/>
      </p:nvGrpSpPr>
      <p:grpSpPr>
        <a:xfrm>
          <a:off x="0" y="0"/>
          <a:ext cx="0" cy="0"/>
          <a:chOff x="0" y="0"/>
          <a:chExt cx="0" cy="0"/>
        </a:xfrm>
      </p:grpSpPr>
      <p:sp>
        <p:nvSpPr>
          <p:cNvPr id="145" name="Google Shape;145;p20"/>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46" name="Google Shape;146;p20"/>
          <p:cNvSpPr/>
          <p:nvPr>
            <p:ph idx="2" type="pic"/>
          </p:nvPr>
        </p:nvSpPr>
        <p:spPr>
          <a:xfrm>
            <a:off x="896144" y="306388"/>
            <a:ext cx="2743200" cy="2057400"/>
          </a:xfrm>
          <a:prstGeom prst="rect">
            <a:avLst/>
          </a:prstGeom>
          <a:noFill/>
          <a:ln>
            <a:noFill/>
          </a:ln>
        </p:spPr>
      </p:sp>
      <p:sp>
        <p:nvSpPr>
          <p:cNvPr id="147" name="Google Shape;147;p20"/>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48" name="Google Shape;148;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9" name="Google Shape;149;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0" name="Google Shape;150;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1" name="Shape 151"/>
        <p:cNvGrpSpPr/>
        <p:nvPr/>
      </p:nvGrpSpPr>
      <p:grpSpPr>
        <a:xfrm>
          <a:off x="0" y="0"/>
          <a:ext cx="0" cy="0"/>
          <a:chOff x="0" y="0"/>
          <a:chExt cx="0" cy="0"/>
        </a:xfrm>
      </p:grpSpPr>
      <p:sp>
        <p:nvSpPr>
          <p:cNvPr id="152" name="Google Shape;152;p2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53" name="Google Shape;153;p21"/>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54" name="Google Shape;154;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5" name="Google Shape;155;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6" name="Google Shape;156;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8" name="Google Shape;18;p3"/>
          <p:cNvSpPr/>
          <p:nvPr/>
        </p:nvSpPr>
        <p:spPr>
          <a:xfrm rot="10800000">
            <a:off x="311696" y="-66530"/>
            <a:ext cx="1960815" cy="1705909"/>
          </a:xfrm>
          <a:custGeom>
            <a:rect b="b" l="l" r="r" t="t"/>
            <a:pathLst>
              <a:path extrusionOk="0" h="2001066" w="2300076">
                <a:moveTo>
                  <a:pt x="0" y="0"/>
                </a:moveTo>
                <a:lnTo>
                  <a:pt x="2300076" y="0"/>
                </a:lnTo>
                <a:lnTo>
                  <a:pt x="2300076" y="2001066"/>
                </a:lnTo>
                <a:lnTo>
                  <a:pt x="0" y="2001066"/>
                </a:lnTo>
                <a:lnTo>
                  <a:pt x="0" y="0"/>
                </a:lnTo>
                <a:close/>
              </a:path>
            </a:pathLst>
          </a:custGeom>
          <a:blipFill rotWithShape="1">
            <a:blip r:embed="rId2">
              <a:alphaModFix/>
            </a:blip>
            <a:stretch>
              <a:fillRect b="0" l="0" r="0" t="0"/>
            </a:stretch>
          </a:blipFill>
          <a:ln>
            <a:noFill/>
          </a:ln>
        </p:spPr>
      </p:sp>
      <p:sp>
        <p:nvSpPr>
          <p:cNvPr id="19" name="Google Shape;19;p3"/>
          <p:cNvSpPr/>
          <p:nvPr/>
        </p:nvSpPr>
        <p:spPr>
          <a:xfrm>
            <a:off x="7648325" y="74047"/>
            <a:ext cx="1398034" cy="1424748"/>
          </a:xfrm>
          <a:custGeom>
            <a:rect b="b" l="l" r="r" t="t"/>
            <a:pathLst>
              <a:path extrusionOk="0" h="2042650" w="2004350">
                <a:moveTo>
                  <a:pt x="0" y="0"/>
                </a:moveTo>
                <a:lnTo>
                  <a:pt x="2004350" y="0"/>
                </a:lnTo>
                <a:lnTo>
                  <a:pt x="2004350" y="2042650"/>
                </a:lnTo>
                <a:lnTo>
                  <a:pt x="0" y="2042650"/>
                </a:lnTo>
                <a:lnTo>
                  <a:pt x="0" y="0"/>
                </a:lnTo>
                <a:close/>
              </a:path>
            </a:pathLst>
          </a:custGeom>
          <a:blipFill rotWithShape="1">
            <a:blip r:embed="rId3">
              <a:alphaModFix/>
            </a:blip>
            <a:stretch>
              <a:fillRect b="0" l="0" r="0" t="0"/>
            </a:stretch>
          </a:blipFill>
          <a:ln>
            <a:noFill/>
          </a:ln>
        </p:spPr>
      </p:sp>
      <p:sp>
        <p:nvSpPr>
          <p:cNvPr id="20" name="Google Shape;20;p3"/>
          <p:cNvSpPr/>
          <p:nvPr/>
        </p:nvSpPr>
        <p:spPr>
          <a:xfrm rot="1390590">
            <a:off x="132805" y="3924292"/>
            <a:ext cx="1841846" cy="1434338"/>
          </a:xfrm>
          <a:custGeom>
            <a:rect b="b" l="l" r="r" t="t"/>
            <a:pathLst>
              <a:path extrusionOk="0" h="1685089" w="2163838">
                <a:moveTo>
                  <a:pt x="0" y="0"/>
                </a:moveTo>
                <a:lnTo>
                  <a:pt x="2163837" y="0"/>
                </a:lnTo>
                <a:lnTo>
                  <a:pt x="2163837" y="1685089"/>
                </a:lnTo>
                <a:lnTo>
                  <a:pt x="0" y="1685089"/>
                </a:lnTo>
                <a:lnTo>
                  <a:pt x="0" y="0"/>
                </a:lnTo>
                <a:close/>
              </a:path>
            </a:pathLst>
          </a:custGeom>
          <a:blipFill rotWithShape="1">
            <a:blip r:embed="rId4">
              <a:alphaModFix/>
            </a:blip>
            <a:stretch>
              <a:fillRect b="0" l="0" r="0" t="0"/>
            </a:stretch>
          </a:blipFill>
          <a:ln>
            <a:noFill/>
          </a:ln>
        </p:spPr>
      </p:sp>
      <p:sp>
        <p:nvSpPr>
          <p:cNvPr id="21" name="Google Shape;21;p3"/>
          <p:cNvSpPr/>
          <p:nvPr/>
        </p:nvSpPr>
        <p:spPr>
          <a:xfrm rot="-3712408">
            <a:off x="7327368" y="3737345"/>
            <a:ext cx="1424982" cy="1339483"/>
          </a:xfrm>
          <a:custGeom>
            <a:rect b="b" l="l" r="r" t="t"/>
            <a:pathLst>
              <a:path extrusionOk="0" h="1718257" w="1827933">
                <a:moveTo>
                  <a:pt x="0" y="0"/>
                </a:moveTo>
                <a:lnTo>
                  <a:pt x="1827933" y="0"/>
                </a:lnTo>
                <a:lnTo>
                  <a:pt x="1827933" y="1718257"/>
                </a:lnTo>
                <a:lnTo>
                  <a:pt x="0" y="1718257"/>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7" name="Shape 157"/>
        <p:cNvGrpSpPr/>
        <p:nvPr/>
      </p:nvGrpSpPr>
      <p:grpSpPr>
        <a:xfrm>
          <a:off x="0" y="0"/>
          <a:ext cx="0" cy="0"/>
          <a:chOff x="0" y="0"/>
          <a:chExt cx="0" cy="0"/>
        </a:xfrm>
      </p:grpSpPr>
      <p:sp>
        <p:nvSpPr>
          <p:cNvPr id="158" name="Google Shape;158;p22"/>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59" name="Google Shape;159;p22"/>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60" name="Google Shape;160;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61" name="Google Shape;161;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62" name="Google Shape;162;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6" name="Google Shape;26;p4"/>
          <p:cNvSpPr/>
          <p:nvPr/>
        </p:nvSpPr>
        <p:spPr>
          <a:xfrm rot="2380970">
            <a:off x="6815944" y="3259374"/>
            <a:ext cx="2060599" cy="1800448"/>
          </a:xfrm>
          <a:custGeom>
            <a:rect b="b" l="l" r="r" t="t"/>
            <a:pathLst>
              <a:path extrusionOk="0" h="2008128" w="2298287">
                <a:moveTo>
                  <a:pt x="0" y="0"/>
                </a:moveTo>
                <a:lnTo>
                  <a:pt x="2298287" y="0"/>
                </a:lnTo>
                <a:lnTo>
                  <a:pt x="2298287" y="2008129"/>
                </a:lnTo>
                <a:lnTo>
                  <a:pt x="0" y="2008129"/>
                </a:lnTo>
                <a:lnTo>
                  <a:pt x="0" y="0"/>
                </a:lnTo>
                <a:close/>
              </a:path>
            </a:pathLst>
          </a:custGeom>
          <a:blipFill rotWithShape="1">
            <a:blip r:embed="rId2">
              <a:alphaModFix/>
            </a:blip>
            <a:stretch>
              <a:fillRect b="0" l="0" r="0" t="0"/>
            </a:stretch>
          </a:blipFill>
          <a:ln>
            <a:noFill/>
          </a:ln>
        </p:spPr>
      </p:sp>
      <p:sp>
        <p:nvSpPr>
          <p:cNvPr id="27" name="Google Shape;27;p4"/>
          <p:cNvSpPr/>
          <p:nvPr/>
        </p:nvSpPr>
        <p:spPr>
          <a:xfrm rot="-3395947">
            <a:off x="-1875" y="3599614"/>
            <a:ext cx="1863432" cy="1670101"/>
          </a:xfrm>
          <a:custGeom>
            <a:rect b="b" l="l" r="r" t="t"/>
            <a:pathLst>
              <a:path extrusionOk="0" h="1519636" w="1695549">
                <a:moveTo>
                  <a:pt x="0" y="0"/>
                </a:moveTo>
                <a:lnTo>
                  <a:pt x="1695549" y="0"/>
                </a:lnTo>
                <a:lnTo>
                  <a:pt x="1695549" y="1519636"/>
                </a:lnTo>
                <a:lnTo>
                  <a:pt x="0" y="1519636"/>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5"/>
          <p:cNvSpPr/>
          <p:nvPr/>
        </p:nvSpPr>
        <p:spPr>
          <a:xfrm rot="-863428">
            <a:off x="28909" y="3550047"/>
            <a:ext cx="2159674" cy="1190520"/>
          </a:xfrm>
          <a:custGeom>
            <a:rect b="b" l="l" r="r" t="t"/>
            <a:pathLst>
              <a:path extrusionOk="0" h="1517325" w="2752517">
                <a:moveTo>
                  <a:pt x="0" y="0"/>
                </a:moveTo>
                <a:lnTo>
                  <a:pt x="2752517" y="0"/>
                </a:lnTo>
                <a:lnTo>
                  <a:pt x="2752517" y="1517325"/>
                </a:lnTo>
                <a:lnTo>
                  <a:pt x="0" y="1517325"/>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6" name="Google Shape;3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7" name="Google Shape;37;p6"/>
          <p:cNvSpPr/>
          <p:nvPr/>
        </p:nvSpPr>
        <p:spPr>
          <a:xfrm rot="517210">
            <a:off x="-93520" y="3409558"/>
            <a:ext cx="2802565" cy="1902493"/>
          </a:xfrm>
          <a:custGeom>
            <a:rect b="b" l="l" r="r" t="t"/>
            <a:pathLst>
              <a:path extrusionOk="0" h="2001066" w="2947773">
                <a:moveTo>
                  <a:pt x="0" y="0"/>
                </a:moveTo>
                <a:lnTo>
                  <a:pt x="2947773" y="0"/>
                </a:lnTo>
                <a:lnTo>
                  <a:pt x="2947773" y="2001066"/>
                </a:lnTo>
                <a:lnTo>
                  <a:pt x="0" y="2001066"/>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1" name="Google Shape;41;p7"/>
          <p:cNvSpPr/>
          <p:nvPr/>
        </p:nvSpPr>
        <p:spPr>
          <a:xfrm rot="637179">
            <a:off x="6648735" y="-378425"/>
            <a:ext cx="2994761" cy="1703270"/>
          </a:xfrm>
          <a:custGeom>
            <a:rect b="b" l="l" r="r" t="t"/>
            <a:pathLst>
              <a:path extrusionOk="0" h="1674097" w="2943467">
                <a:moveTo>
                  <a:pt x="0" y="0"/>
                </a:moveTo>
                <a:lnTo>
                  <a:pt x="2943467" y="0"/>
                </a:lnTo>
                <a:lnTo>
                  <a:pt x="2943467" y="1674097"/>
                </a:lnTo>
                <a:lnTo>
                  <a:pt x="0" y="1674097"/>
                </a:lnTo>
                <a:lnTo>
                  <a:pt x="0" y="0"/>
                </a:lnTo>
                <a:close/>
              </a:path>
            </a:pathLst>
          </a:custGeom>
          <a:blipFill rotWithShape="1">
            <a:blip r:embed="rId2">
              <a:alphaModFix/>
            </a:blip>
            <a:stretch>
              <a:fillRect b="0" l="0" r="0" t="0"/>
            </a:stretch>
          </a:blipFill>
          <a:ln>
            <a:noFill/>
          </a:ln>
        </p:spPr>
      </p:sp>
      <p:sp>
        <p:nvSpPr>
          <p:cNvPr id="42" name="Google Shape;42;p7"/>
          <p:cNvSpPr/>
          <p:nvPr/>
        </p:nvSpPr>
        <p:spPr>
          <a:xfrm rot="725151">
            <a:off x="6620211" y="3516266"/>
            <a:ext cx="1834881" cy="2047286"/>
          </a:xfrm>
          <a:custGeom>
            <a:rect b="b" l="l" r="r" t="t"/>
            <a:pathLst>
              <a:path extrusionOk="0" h="1824062" w="1634816">
                <a:moveTo>
                  <a:pt x="0" y="0"/>
                </a:moveTo>
                <a:lnTo>
                  <a:pt x="1634816" y="0"/>
                </a:lnTo>
                <a:lnTo>
                  <a:pt x="1634816" y="1824062"/>
                </a:lnTo>
                <a:lnTo>
                  <a:pt x="0" y="1824062"/>
                </a:lnTo>
                <a:lnTo>
                  <a:pt x="0" y="0"/>
                </a:lnTo>
                <a:close/>
              </a:path>
            </a:pathLst>
          </a:custGeom>
          <a:blipFill rotWithShape="1">
            <a:blip r:embed="rId3">
              <a:alphaModFix/>
            </a:blip>
            <a:stretch>
              <a:fillRect b="0" l="0" r="0" t="0"/>
            </a:stretch>
          </a:blipFill>
          <a:ln>
            <a:noFill/>
          </a:ln>
        </p:spPr>
      </p:sp>
      <p:sp>
        <p:nvSpPr>
          <p:cNvPr id="43" name="Google Shape;43;p7"/>
          <p:cNvSpPr/>
          <p:nvPr/>
        </p:nvSpPr>
        <p:spPr>
          <a:xfrm rot="-662456">
            <a:off x="427801" y="3781308"/>
            <a:ext cx="1274419" cy="2003016"/>
          </a:xfrm>
          <a:custGeom>
            <a:rect b="b" l="l" r="r" t="t"/>
            <a:pathLst>
              <a:path extrusionOk="0" h="1917992" w="1220322">
                <a:moveTo>
                  <a:pt x="0" y="0"/>
                </a:moveTo>
                <a:lnTo>
                  <a:pt x="1220323" y="0"/>
                </a:lnTo>
                <a:lnTo>
                  <a:pt x="1220323" y="1917992"/>
                </a:lnTo>
                <a:lnTo>
                  <a:pt x="0" y="1917992"/>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7" name="Google Shape;47;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8" name="Google Shape;48;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9" name="Google Shape;49;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0" name="Google Shape;50;p8"/>
          <p:cNvSpPr/>
          <p:nvPr/>
        </p:nvSpPr>
        <p:spPr>
          <a:xfrm>
            <a:off x="42028" y="3819352"/>
            <a:ext cx="1118362" cy="1237468"/>
          </a:xfrm>
          <a:custGeom>
            <a:rect b="b" l="l" r="r" t="t"/>
            <a:pathLst>
              <a:path extrusionOk="0" h="1987901" w="1796566">
                <a:moveTo>
                  <a:pt x="0" y="0"/>
                </a:moveTo>
                <a:lnTo>
                  <a:pt x="1796566" y="0"/>
                </a:lnTo>
                <a:lnTo>
                  <a:pt x="1796566" y="1987901"/>
                </a:lnTo>
                <a:lnTo>
                  <a:pt x="0" y="1987901"/>
                </a:lnTo>
                <a:lnTo>
                  <a:pt x="0" y="0"/>
                </a:lnTo>
                <a:close/>
              </a:path>
            </a:pathLst>
          </a:custGeom>
          <a:blipFill rotWithShape="1">
            <a:blip r:embed="rId2">
              <a:alphaModFix/>
            </a:blip>
            <a:stretch>
              <a:fillRect b="0" l="0" r="0" t="0"/>
            </a:stretch>
          </a:blipFill>
          <a:ln>
            <a:noFill/>
          </a:ln>
        </p:spPr>
      </p:sp>
      <p:sp>
        <p:nvSpPr>
          <p:cNvPr id="51" name="Google Shape;51;p8"/>
          <p:cNvSpPr/>
          <p:nvPr/>
        </p:nvSpPr>
        <p:spPr>
          <a:xfrm>
            <a:off x="3930911" y="-403452"/>
            <a:ext cx="2121635" cy="1296850"/>
          </a:xfrm>
          <a:custGeom>
            <a:rect b="b" l="l" r="r" t="t"/>
            <a:pathLst>
              <a:path extrusionOk="0" h="2593699" w="4243270">
                <a:moveTo>
                  <a:pt x="0" y="0"/>
                </a:moveTo>
                <a:lnTo>
                  <a:pt x="4243270" y="0"/>
                </a:lnTo>
                <a:lnTo>
                  <a:pt x="4243270" y="2593699"/>
                </a:lnTo>
                <a:lnTo>
                  <a:pt x="0" y="2593699"/>
                </a:lnTo>
                <a:lnTo>
                  <a:pt x="0" y="0"/>
                </a:lnTo>
                <a:close/>
              </a:path>
            </a:pathLst>
          </a:custGeom>
          <a:blipFill rotWithShape="1">
            <a:blip r:embed="rId3">
              <a:alphaModFix/>
            </a:blip>
            <a:stretch>
              <a:fillRect b="0" l="0" r="0" t="0"/>
            </a:stretch>
          </a:blipFill>
          <a:ln>
            <a:noFill/>
          </a:ln>
        </p:spPr>
      </p:sp>
      <p:sp>
        <p:nvSpPr>
          <p:cNvPr id="52" name="Google Shape;52;p8"/>
          <p:cNvSpPr/>
          <p:nvPr/>
        </p:nvSpPr>
        <p:spPr>
          <a:xfrm rot="-3411863">
            <a:off x="7814518" y="-385870"/>
            <a:ext cx="1037598" cy="1837981"/>
          </a:xfrm>
          <a:custGeom>
            <a:rect b="b" l="l" r="r" t="t"/>
            <a:pathLst>
              <a:path extrusionOk="0" h="2932127" w="1609005">
                <a:moveTo>
                  <a:pt x="0" y="0"/>
                </a:moveTo>
                <a:lnTo>
                  <a:pt x="1609005" y="0"/>
                </a:lnTo>
                <a:lnTo>
                  <a:pt x="1609005" y="2932127"/>
                </a:lnTo>
                <a:lnTo>
                  <a:pt x="0" y="2932127"/>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5" name="Google Shape;5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9"/>
          <p:cNvSpPr/>
          <p:nvPr/>
        </p:nvSpPr>
        <p:spPr>
          <a:xfrm>
            <a:off x="6135900" y="3860262"/>
            <a:ext cx="1243106" cy="1345717"/>
          </a:xfrm>
          <a:custGeom>
            <a:rect b="b" l="l" r="r" t="t"/>
            <a:pathLst>
              <a:path extrusionOk="0" h="2001066" w="1848485">
                <a:moveTo>
                  <a:pt x="0" y="0"/>
                </a:moveTo>
                <a:lnTo>
                  <a:pt x="1848485" y="0"/>
                </a:lnTo>
                <a:lnTo>
                  <a:pt x="1848485" y="2001066"/>
                </a:lnTo>
                <a:lnTo>
                  <a:pt x="0" y="2001066"/>
                </a:lnTo>
                <a:lnTo>
                  <a:pt x="0" y="0"/>
                </a:lnTo>
                <a:close/>
              </a:path>
            </a:pathLst>
          </a:custGeom>
          <a:blipFill rotWithShape="1">
            <a:blip r:embed="rId2">
              <a:alphaModFix/>
            </a:blip>
            <a:stretch>
              <a:fillRect b="0" l="0" r="0" t="0"/>
            </a:stretch>
          </a:blipFill>
          <a:ln>
            <a:noFill/>
          </a:ln>
        </p:spPr>
      </p:sp>
      <p:sp>
        <p:nvSpPr>
          <p:cNvPr id="57" name="Google Shape;57;p9"/>
          <p:cNvSpPr/>
          <p:nvPr/>
        </p:nvSpPr>
        <p:spPr>
          <a:xfrm rot="1007902">
            <a:off x="143887" y="288739"/>
            <a:ext cx="1645141" cy="1661759"/>
          </a:xfrm>
          <a:custGeom>
            <a:rect b="b" l="l" r="r" t="t"/>
            <a:pathLst>
              <a:path extrusionOk="0" h="2001066" w="1981055">
                <a:moveTo>
                  <a:pt x="0" y="0"/>
                </a:moveTo>
                <a:lnTo>
                  <a:pt x="1981056" y="0"/>
                </a:lnTo>
                <a:lnTo>
                  <a:pt x="1981056" y="2001067"/>
                </a:lnTo>
                <a:lnTo>
                  <a:pt x="0" y="2001067"/>
                </a:lnTo>
                <a:lnTo>
                  <a:pt x="0" y="0"/>
                </a:lnTo>
                <a:close/>
              </a:path>
            </a:pathLst>
          </a:custGeom>
          <a:blipFill rotWithShape="1">
            <a:blip r:embed="rId3">
              <a:alphaModFix/>
            </a:blip>
            <a:stretch>
              <a:fillRect b="0" l="0" r="0" t="0"/>
            </a:stretch>
          </a:blipFill>
          <a:ln>
            <a:noFill/>
          </a:ln>
        </p:spPr>
      </p:sp>
      <p:sp>
        <p:nvSpPr>
          <p:cNvPr id="58" name="Google Shape;58;p9"/>
          <p:cNvSpPr/>
          <p:nvPr/>
        </p:nvSpPr>
        <p:spPr>
          <a:xfrm rot="-622987">
            <a:off x="8298174" y="121319"/>
            <a:ext cx="1495545" cy="1643455"/>
          </a:xfrm>
          <a:custGeom>
            <a:rect b="b" l="l" r="r" t="t"/>
            <a:pathLst>
              <a:path extrusionOk="0" h="2008128" w="1827397">
                <a:moveTo>
                  <a:pt x="0" y="0"/>
                </a:moveTo>
                <a:lnTo>
                  <a:pt x="1827397" y="0"/>
                </a:lnTo>
                <a:lnTo>
                  <a:pt x="1827397" y="2008128"/>
                </a:lnTo>
                <a:lnTo>
                  <a:pt x="0" y="2008128"/>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61" name="Google Shape;61;p10"/>
          <p:cNvGrpSpPr/>
          <p:nvPr/>
        </p:nvGrpSpPr>
        <p:grpSpPr>
          <a:xfrm>
            <a:off x="-1809718" y="-894120"/>
            <a:ext cx="4494390" cy="4514535"/>
            <a:chOff x="1813" y="0"/>
            <a:chExt cx="809173" cy="812800"/>
          </a:xfrm>
        </p:grpSpPr>
        <p:sp>
          <p:nvSpPr>
            <p:cNvPr id="62" name="Google Shape;62;p1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BFE4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3" name="Google Shape;63;p10"/>
            <p:cNvSpPr txBox="1"/>
            <p:nvPr/>
          </p:nvSpPr>
          <p:spPr>
            <a:xfrm>
              <a:off x="76200" y="38100"/>
              <a:ext cx="660300" cy="698400"/>
            </a:xfrm>
            <a:prstGeom prst="rect">
              <a:avLst/>
            </a:prstGeom>
            <a:noFill/>
            <a:ln>
              <a:noFill/>
            </a:ln>
          </p:spPr>
          <p:txBody>
            <a:bodyPr anchorCtr="0" anchor="ctr" bIns="35125" lIns="35125" spcFirstLastPara="1" rIns="35125" wrap="square" tIns="3512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4" name="Google Shape;64;p10"/>
          <p:cNvGrpSpPr/>
          <p:nvPr/>
        </p:nvGrpSpPr>
        <p:grpSpPr>
          <a:xfrm>
            <a:off x="-1620895" y="-704451"/>
            <a:ext cx="4116749" cy="4135201"/>
            <a:chOff x="1813" y="0"/>
            <a:chExt cx="809173" cy="812800"/>
          </a:xfrm>
        </p:grpSpPr>
        <p:sp>
          <p:nvSpPr>
            <p:cNvPr id="65" name="Google Shape;65;p1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6" name="Google Shape;66;p10"/>
            <p:cNvSpPr txBox="1"/>
            <p:nvPr/>
          </p:nvSpPr>
          <p:spPr>
            <a:xfrm>
              <a:off x="76200" y="38100"/>
              <a:ext cx="660300" cy="698400"/>
            </a:xfrm>
            <a:prstGeom prst="rect">
              <a:avLst/>
            </a:prstGeom>
            <a:noFill/>
            <a:ln>
              <a:noFill/>
            </a:ln>
          </p:spPr>
          <p:txBody>
            <a:bodyPr anchorCtr="0" anchor="ctr" bIns="35125" lIns="35125" spcFirstLastPara="1" rIns="35125" wrap="square" tIns="3512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7" name="Google Shape;67;p10"/>
          <p:cNvGrpSpPr/>
          <p:nvPr/>
        </p:nvGrpSpPr>
        <p:grpSpPr>
          <a:xfrm>
            <a:off x="-1426197" y="-508881"/>
            <a:ext cx="3727294" cy="3744001"/>
            <a:chOff x="1813" y="0"/>
            <a:chExt cx="809173" cy="812800"/>
          </a:xfrm>
        </p:grpSpPr>
        <p:sp>
          <p:nvSpPr>
            <p:cNvPr id="68" name="Google Shape;68;p1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B24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9" name="Google Shape;69;p10"/>
            <p:cNvSpPr txBox="1"/>
            <p:nvPr/>
          </p:nvSpPr>
          <p:spPr>
            <a:xfrm>
              <a:off x="76200" y="38100"/>
              <a:ext cx="660300" cy="698400"/>
            </a:xfrm>
            <a:prstGeom prst="rect">
              <a:avLst/>
            </a:prstGeom>
            <a:noFill/>
            <a:ln>
              <a:noFill/>
            </a:ln>
          </p:spPr>
          <p:txBody>
            <a:bodyPr anchorCtr="0" anchor="ctr" bIns="35125" lIns="35125" spcFirstLastPara="1" rIns="35125" wrap="square" tIns="3512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0" name="Google Shape;70;p10"/>
          <p:cNvGrpSpPr/>
          <p:nvPr/>
        </p:nvGrpSpPr>
        <p:grpSpPr>
          <a:xfrm>
            <a:off x="1674878" y="1883830"/>
            <a:ext cx="3910733" cy="3928262"/>
            <a:chOff x="1813" y="0"/>
            <a:chExt cx="809173" cy="812800"/>
          </a:xfrm>
        </p:grpSpPr>
        <p:sp>
          <p:nvSpPr>
            <p:cNvPr id="71" name="Google Shape;71;p1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BFE4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2" name="Google Shape;72;p10"/>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3" name="Google Shape;73;p10"/>
          <p:cNvGrpSpPr/>
          <p:nvPr/>
        </p:nvGrpSpPr>
        <p:grpSpPr>
          <a:xfrm>
            <a:off x="4777647" y="-921174"/>
            <a:ext cx="4827445" cy="4849084"/>
            <a:chOff x="1813" y="0"/>
            <a:chExt cx="809173" cy="812800"/>
          </a:xfrm>
        </p:grpSpPr>
        <p:sp>
          <p:nvSpPr>
            <p:cNvPr id="74" name="Google Shape;74;p1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BFE4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5" name="Google Shape;75;p10"/>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6" name="Google Shape;76;p10"/>
          <p:cNvGrpSpPr/>
          <p:nvPr/>
        </p:nvGrpSpPr>
        <p:grpSpPr>
          <a:xfrm>
            <a:off x="4955377" y="-742647"/>
            <a:ext cx="4471976" cy="4492020"/>
            <a:chOff x="1813" y="0"/>
            <a:chExt cx="809173" cy="812800"/>
          </a:xfrm>
        </p:grpSpPr>
        <p:sp>
          <p:nvSpPr>
            <p:cNvPr id="77" name="Google Shape;77;p1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8" name="Google Shape;78;p10"/>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9" name="Google Shape;79;p10"/>
          <p:cNvGrpSpPr/>
          <p:nvPr/>
        </p:nvGrpSpPr>
        <p:grpSpPr>
          <a:xfrm>
            <a:off x="1881500" y="2091379"/>
            <a:ext cx="3497488" cy="3513165"/>
            <a:chOff x="1813" y="0"/>
            <a:chExt cx="809173" cy="812800"/>
          </a:xfrm>
        </p:grpSpPr>
        <p:sp>
          <p:nvSpPr>
            <p:cNvPr id="80" name="Google Shape;80;p1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1" name="Google Shape;81;p10"/>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2" name="Google Shape;82;p10"/>
          <p:cNvGrpSpPr/>
          <p:nvPr/>
        </p:nvGrpSpPr>
        <p:grpSpPr>
          <a:xfrm>
            <a:off x="2071331" y="2282059"/>
            <a:ext cx="3117824" cy="3131800"/>
            <a:chOff x="1813" y="0"/>
            <a:chExt cx="809173" cy="812800"/>
          </a:xfrm>
        </p:grpSpPr>
        <p:sp>
          <p:nvSpPr>
            <p:cNvPr id="83" name="Google Shape;83;p1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00C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4" name="Google Shape;84;p10"/>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5" name="Google Shape;85;p10"/>
          <p:cNvGrpSpPr/>
          <p:nvPr/>
        </p:nvGrpSpPr>
        <p:grpSpPr>
          <a:xfrm>
            <a:off x="5169545" y="-527519"/>
            <a:ext cx="4043599" cy="4061724"/>
            <a:chOff x="1813" y="0"/>
            <a:chExt cx="809173" cy="812800"/>
          </a:xfrm>
        </p:grpSpPr>
        <p:sp>
          <p:nvSpPr>
            <p:cNvPr id="86" name="Google Shape;86;p1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BFE4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7" name="Google Shape;87;p10"/>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1.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Bungee"/>
              <a:buNone/>
              <a:defRPr sz="2800">
                <a:solidFill>
                  <a:schemeClr val="dk1"/>
                </a:solidFill>
                <a:latin typeface="Bungee"/>
                <a:ea typeface="Bungee"/>
                <a:cs typeface="Bungee"/>
                <a:sym typeface="Bung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Bungee"/>
              <a:buChar char="●"/>
              <a:defRPr sz="1800">
                <a:solidFill>
                  <a:schemeClr val="dk2"/>
                </a:solidFill>
                <a:latin typeface="Bungee"/>
                <a:ea typeface="Bungee"/>
                <a:cs typeface="Bungee"/>
                <a:sym typeface="Bungee"/>
              </a:defRPr>
            </a:lvl1pPr>
            <a:lvl2pPr indent="-317500" lvl="1" marL="914400">
              <a:lnSpc>
                <a:spcPct val="115000"/>
              </a:lnSpc>
              <a:spcBef>
                <a:spcPts val="0"/>
              </a:spcBef>
              <a:spcAft>
                <a:spcPts val="0"/>
              </a:spcAft>
              <a:buClr>
                <a:schemeClr val="dk2"/>
              </a:buClr>
              <a:buSzPts val="1400"/>
              <a:buFont typeface="Bungee"/>
              <a:buChar char="○"/>
              <a:defRPr>
                <a:solidFill>
                  <a:schemeClr val="dk2"/>
                </a:solidFill>
                <a:latin typeface="Bungee"/>
                <a:ea typeface="Bungee"/>
                <a:cs typeface="Bungee"/>
                <a:sym typeface="Bungee"/>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90" name="Google Shape;90;p11"/>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91" name="Google Shape;91;p1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92" name="Google Shape;92;p1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93" name="Google Shape;93;p1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57.jpg"/><Relationship Id="rId4" Type="http://schemas.openxmlformats.org/officeDocument/2006/relationships/image" Target="../media/image39.png"/><Relationship Id="rId11" Type="http://schemas.openxmlformats.org/officeDocument/2006/relationships/image" Target="../media/image47.png"/><Relationship Id="rId10" Type="http://schemas.openxmlformats.org/officeDocument/2006/relationships/image" Target="../media/image9.png"/><Relationship Id="rId12" Type="http://schemas.openxmlformats.org/officeDocument/2006/relationships/image" Target="../media/image32.png"/><Relationship Id="rId9"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11.png"/><Relationship Id="rId7" Type="http://schemas.openxmlformats.org/officeDocument/2006/relationships/image" Target="../media/image14.png"/><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61.jpg"/><Relationship Id="rId4" Type="http://schemas.openxmlformats.org/officeDocument/2006/relationships/image" Target="../media/image45.jpg"/><Relationship Id="rId5" Type="http://schemas.openxmlformats.org/officeDocument/2006/relationships/image" Target="../media/image7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71.png"/><Relationship Id="rId4" Type="http://schemas.openxmlformats.org/officeDocument/2006/relationships/image" Target="../media/image60.png"/><Relationship Id="rId5" Type="http://schemas.openxmlformats.org/officeDocument/2006/relationships/image" Target="../media/image49.png"/><Relationship Id="rId6"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80.jpg"/><Relationship Id="rId4" Type="http://schemas.openxmlformats.org/officeDocument/2006/relationships/image" Target="../media/image63.jpg"/><Relationship Id="rId10" Type="http://schemas.openxmlformats.org/officeDocument/2006/relationships/image" Target="../media/image56.jpg"/><Relationship Id="rId9" Type="http://schemas.openxmlformats.org/officeDocument/2006/relationships/image" Target="../media/image70.jpg"/><Relationship Id="rId5" Type="http://schemas.openxmlformats.org/officeDocument/2006/relationships/image" Target="../media/image51.jpg"/><Relationship Id="rId6" Type="http://schemas.openxmlformats.org/officeDocument/2006/relationships/image" Target="../media/image66.jpg"/><Relationship Id="rId7" Type="http://schemas.openxmlformats.org/officeDocument/2006/relationships/image" Target="../media/image50.jpg"/><Relationship Id="rId8" Type="http://schemas.openxmlformats.org/officeDocument/2006/relationships/image" Target="../media/image5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69.jpg"/><Relationship Id="rId4" Type="http://schemas.openxmlformats.org/officeDocument/2006/relationships/image" Target="../media/image59.jpg"/><Relationship Id="rId5" Type="http://schemas.openxmlformats.org/officeDocument/2006/relationships/image" Target="../media/image62.jpg"/><Relationship Id="rId6" Type="http://schemas.openxmlformats.org/officeDocument/2006/relationships/image" Target="../media/image9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94.jpg"/><Relationship Id="rId4" Type="http://schemas.openxmlformats.org/officeDocument/2006/relationships/image" Target="../media/image89.png"/><Relationship Id="rId5" Type="http://schemas.openxmlformats.org/officeDocument/2006/relationships/image" Target="../media/image6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87.png"/><Relationship Id="rId4" Type="http://schemas.openxmlformats.org/officeDocument/2006/relationships/image" Target="../media/image67.png"/><Relationship Id="rId5" Type="http://schemas.openxmlformats.org/officeDocument/2006/relationships/image" Target="../media/image7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88.png"/><Relationship Id="rId4" Type="http://schemas.openxmlformats.org/officeDocument/2006/relationships/image" Target="../media/image86.png"/><Relationship Id="rId11" Type="http://schemas.openxmlformats.org/officeDocument/2006/relationships/image" Target="../media/image3.png"/><Relationship Id="rId10" Type="http://schemas.openxmlformats.org/officeDocument/2006/relationships/image" Target="../media/image81.png"/><Relationship Id="rId9" Type="http://schemas.openxmlformats.org/officeDocument/2006/relationships/image" Target="../media/image85.png"/><Relationship Id="rId5" Type="http://schemas.openxmlformats.org/officeDocument/2006/relationships/image" Target="../media/image40.png"/><Relationship Id="rId6" Type="http://schemas.openxmlformats.org/officeDocument/2006/relationships/image" Target="../media/image49.png"/><Relationship Id="rId7" Type="http://schemas.openxmlformats.org/officeDocument/2006/relationships/image" Target="../media/image91.png"/><Relationship Id="rId8" Type="http://schemas.openxmlformats.org/officeDocument/2006/relationships/image" Target="../media/image83.png"/></Relationships>
</file>

<file path=ppt/slides/_rels/slide19.xml.rels><?xml version="1.0" encoding="UTF-8" standalone="yes"?><Relationships xmlns="http://schemas.openxmlformats.org/package/2006/relationships"><Relationship Id="rId20" Type="http://schemas.openxmlformats.org/officeDocument/2006/relationships/image" Target="../media/image43.png"/><Relationship Id="rId22" Type="http://schemas.openxmlformats.org/officeDocument/2006/relationships/image" Target="../media/image5.png"/><Relationship Id="rId21" Type="http://schemas.openxmlformats.org/officeDocument/2006/relationships/image" Target="../media/image20.png"/><Relationship Id="rId24" Type="http://schemas.openxmlformats.org/officeDocument/2006/relationships/image" Target="../media/image10.png"/><Relationship Id="rId23" Type="http://schemas.openxmlformats.org/officeDocument/2006/relationships/image" Target="../media/image16.png"/><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32.png"/><Relationship Id="rId26" Type="http://schemas.openxmlformats.org/officeDocument/2006/relationships/image" Target="../media/image22.png"/><Relationship Id="rId25" Type="http://schemas.openxmlformats.org/officeDocument/2006/relationships/image" Target="../media/image35.png"/><Relationship Id="rId28" Type="http://schemas.openxmlformats.org/officeDocument/2006/relationships/image" Target="../media/image2.png"/><Relationship Id="rId27"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4.png"/><Relationship Id="rId29" Type="http://schemas.openxmlformats.org/officeDocument/2006/relationships/image" Target="../media/image1.png"/><Relationship Id="rId7" Type="http://schemas.openxmlformats.org/officeDocument/2006/relationships/image" Target="../media/image3.png"/><Relationship Id="rId8" Type="http://schemas.openxmlformats.org/officeDocument/2006/relationships/image" Target="../media/image12.png"/><Relationship Id="rId30" Type="http://schemas.openxmlformats.org/officeDocument/2006/relationships/image" Target="../media/image7.png"/><Relationship Id="rId11" Type="http://schemas.openxmlformats.org/officeDocument/2006/relationships/image" Target="../media/image8.png"/><Relationship Id="rId10" Type="http://schemas.openxmlformats.org/officeDocument/2006/relationships/image" Target="../media/image9.png"/><Relationship Id="rId13" Type="http://schemas.openxmlformats.org/officeDocument/2006/relationships/image" Target="../media/image30.png"/><Relationship Id="rId12" Type="http://schemas.openxmlformats.org/officeDocument/2006/relationships/image" Target="../media/image19.png"/><Relationship Id="rId15" Type="http://schemas.openxmlformats.org/officeDocument/2006/relationships/image" Target="../media/image40.png"/><Relationship Id="rId14" Type="http://schemas.openxmlformats.org/officeDocument/2006/relationships/image" Target="../media/image31.png"/><Relationship Id="rId17" Type="http://schemas.openxmlformats.org/officeDocument/2006/relationships/image" Target="../media/image53.png"/><Relationship Id="rId16" Type="http://schemas.openxmlformats.org/officeDocument/2006/relationships/image" Target="../media/image23.png"/><Relationship Id="rId19" Type="http://schemas.openxmlformats.org/officeDocument/2006/relationships/image" Target="../media/image13.png"/><Relationship Id="rId18" Type="http://schemas.openxmlformats.org/officeDocument/2006/relationships/image" Target="../media/image8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9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40.png"/><Relationship Id="rId6"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53.png"/><Relationship Id="rId4" Type="http://schemas.openxmlformats.org/officeDocument/2006/relationships/image" Target="../media/image48.pn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92.jp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43.png"/><Relationship Id="rId4" Type="http://schemas.openxmlformats.org/officeDocument/2006/relationships/image" Target="../media/image20.png"/><Relationship Id="rId11" Type="http://schemas.openxmlformats.org/officeDocument/2006/relationships/image" Target="../media/image54.png"/><Relationship Id="rId10" Type="http://schemas.openxmlformats.org/officeDocument/2006/relationships/image" Target="../media/image22.png"/><Relationship Id="rId9" Type="http://schemas.openxmlformats.org/officeDocument/2006/relationships/image" Target="../media/image35.png"/><Relationship Id="rId5" Type="http://schemas.openxmlformats.org/officeDocument/2006/relationships/image" Target="../media/image5.png"/><Relationship Id="rId6" Type="http://schemas.openxmlformats.org/officeDocument/2006/relationships/image" Target="../media/image16.png"/><Relationship Id="rId7" Type="http://schemas.openxmlformats.org/officeDocument/2006/relationships/image" Target="../media/image44.png"/><Relationship Id="rId8"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41.jp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37.png"/><Relationship Id="rId4" Type="http://schemas.openxmlformats.org/officeDocument/2006/relationships/image" Target="../media/image42.png"/><Relationship Id="rId5" Type="http://schemas.openxmlformats.org/officeDocument/2006/relationships/image" Target="../media/image55.png"/><Relationship Id="rId6" Type="http://schemas.openxmlformats.org/officeDocument/2006/relationships/image" Target="../media/image5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AFF"/>
        </a:solidFill>
      </p:bgPr>
    </p:bg>
    <p:spTree>
      <p:nvGrpSpPr>
        <p:cNvPr id="166" name="Shape 166"/>
        <p:cNvGrpSpPr/>
        <p:nvPr/>
      </p:nvGrpSpPr>
      <p:grpSpPr>
        <a:xfrm>
          <a:off x="0" y="0"/>
          <a:ext cx="0" cy="0"/>
          <a:chOff x="0" y="0"/>
          <a:chExt cx="0" cy="0"/>
        </a:xfrm>
      </p:grpSpPr>
      <p:sp>
        <p:nvSpPr>
          <p:cNvPr id="167" name="Google Shape;167;p23"/>
          <p:cNvSpPr/>
          <p:nvPr/>
        </p:nvSpPr>
        <p:spPr>
          <a:xfrm>
            <a:off x="2445599" y="0"/>
            <a:ext cx="4252801" cy="5307583"/>
          </a:xfrm>
          <a:custGeom>
            <a:rect b="b" l="l" r="r" t="t"/>
            <a:pathLst>
              <a:path extrusionOk="0" h="10615165" w="8505601">
                <a:moveTo>
                  <a:pt x="0" y="0"/>
                </a:moveTo>
                <a:lnTo>
                  <a:pt x="8505602" y="0"/>
                </a:lnTo>
                <a:lnTo>
                  <a:pt x="8505602" y="10615165"/>
                </a:lnTo>
                <a:lnTo>
                  <a:pt x="0" y="10615165"/>
                </a:lnTo>
                <a:lnTo>
                  <a:pt x="0" y="0"/>
                </a:lnTo>
                <a:close/>
              </a:path>
            </a:pathLst>
          </a:custGeom>
          <a:blipFill rotWithShape="1">
            <a:blip r:embed="rId3">
              <a:alphaModFix/>
            </a:blip>
            <a:stretch>
              <a:fillRect b="0" l="0" r="0" t="-20264"/>
            </a:stretch>
          </a:blipFill>
          <a:ln>
            <a:noFill/>
          </a:ln>
        </p:spPr>
      </p:sp>
      <p:sp>
        <p:nvSpPr>
          <p:cNvPr id="168" name="Google Shape;168;p23"/>
          <p:cNvSpPr/>
          <p:nvPr/>
        </p:nvSpPr>
        <p:spPr>
          <a:xfrm rot="-2996933">
            <a:off x="7903802" y="2340456"/>
            <a:ext cx="2364828" cy="2057400"/>
          </a:xfrm>
          <a:custGeom>
            <a:rect b="b" l="l" r="r" t="t"/>
            <a:pathLst>
              <a:path extrusionOk="0" h="4114800" w="4729655">
                <a:moveTo>
                  <a:pt x="0" y="0"/>
                </a:moveTo>
                <a:lnTo>
                  <a:pt x="4729655" y="0"/>
                </a:lnTo>
                <a:lnTo>
                  <a:pt x="4729655" y="4114800"/>
                </a:lnTo>
                <a:lnTo>
                  <a:pt x="0" y="4114800"/>
                </a:lnTo>
                <a:lnTo>
                  <a:pt x="0" y="0"/>
                </a:lnTo>
                <a:close/>
              </a:path>
            </a:pathLst>
          </a:custGeom>
          <a:blipFill rotWithShape="1">
            <a:blip r:embed="rId4">
              <a:alphaModFix/>
            </a:blip>
            <a:stretch>
              <a:fillRect b="0" l="0" r="0" t="0"/>
            </a:stretch>
          </a:blipFill>
          <a:ln>
            <a:noFill/>
          </a:ln>
        </p:spPr>
      </p:sp>
      <p:grpSp>
        <p:nvGrpSpPr>
          <p:cNvPr id="169" name="Google Shape;169;p23"/>
          <p:cNvGrpSpPr/>
          <p:nvPr/>
        </p:nvGrpSpPr>
        <p:grpSpPr>
          <a:xfrm>
            <a:off x="0" y="4063193"/>
            <a:ext cx="9143998" cy="1615379"/>
            <a:chOff x="0" y="-38100"/>
            <a:chExt cx="4816592" cy="850900"/>
          </a:xfrm>
        </p:grpSpPr>
        <p:sp>
          <p:nvSpPr>
            <p:cNvPr id="170" name="Google Shape;170;p23"/>
            <p:cNvSpPr/>
            <p:nvPr/>
          </p:nvSpPr>
          <p:spPr>
            <a:xfrm>
              <a:off x="0" y="0"/>
              <a:ext cx="4816592" cy="530951"/>
            </a:xfrm>
            <a:custGeom>
              <a:rect b="b" l="l" r="r" t="t"/>
              <a:pathLst>
                <a:path extrusionOk="0" h="530951" w="4816592">
                  <a:moveTo>
                    <a:pt x="0" y="0"/>
                  </a:moveTo>
                  <a:lnTo>
                    <a:pt x="4816592" y="0"/>
                  </a:lnTo>
                  <a:lnTo>
                    <a:pt x="4816592" y="530951"/>
                  </a:lnTo>
                  <a:lnTo>
                    <a:pt x="0" y="530951"/>
                  </a:lnTo>
                  <a:close/>
                </a:path>
              </a:pathLst>
            </a:custGeom>
            <a:solidFill>
              <a:srgbClr val="000000"/>
            </a:solidFill>
            <a:ln>
              <a:noFill/>
            </a:ln>
          </p:spPr>
        </p:sp>
        <p:sp>
          <p:nvSpPr>
            <p:cNvPr id="171" name="Google Shape;171;p2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72" name="Google Shape;172;p23"/>
          <p:cNvSpPr txBox="1"/>
          <p:nvPr/>
        </p:nvSpPr>
        <p:spPr>
          <a:xfrm>
            <a:off x="-864375" y="4135525"/>
            <a:ext cx="10880700" cy="8313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 sz="5400" u="none" cap="none" strike="noStrike">
                <a:solidFill>
                  <a:srgbClr val="DBFE42"/>
                </a:solidFill>
                <a:latin typeface="Bungee"/>
                <a:ea typeface="Bungee"/>
                <a:cs typeface="Bungee"/>
                <a:sym typeface="Bungee"/>
              </a:rPr>
              <a:t>HIGH SChool Yearbook</a:t>
            </a:r>
            <a:endParaRPr sz="700"/>
          </a:p>
        </p:txBody>
      </p:sp>
      <p:sp>
        <p:nvSpPr>
          <p:cNvPr id="173" name="Google Shape;173;p23"/>
          <p:cNvSpPr/>
          <p:nvPr/>
        </p:nvSpPr>
        <p:spPr>
          <a:xfrm>
            <a:off x="883542" y="-586030"/>
            <a:ext cx="2715691" cy="3157781"/>
          </a:xfrm>
          <a:custGeom>
            <a:rect b="b" l="l" r="r" t="t"/>
            <a:pathLst>
              <a:path extrusionOk="0" h="6315561" w="5431382">
                <a:moveTo>
                  <a:pt x="0" y="0"/>
                </a:moveTo>
                <a:lnTo>
                  <a:pt x="5431382" y="0"/>
                </a:lnTo>
                <a:lnTo>
                  <a:pt x="5431382" y="6315561"/>
                </a:lnTo>
                <a:lnTo>
                  <a:pt x="0" y="6315561"/>
                </a:lnTo>
                <a:lnTo>
                  <a:pt x="0" y="0"/>
                </a:lnTo>
                <a:close/>
              </a:path>
            </a:pathLst>
          </a:custGeom>
          <a:blipFill rotWithShape="1">
            <a:blip r:embed="rId5">
              <a:alphaModFix/>
            </a:blip>
            <a:stretch>
              <a:fillRect b="0" l="0" r="0" t="0"/>
            </a:stretch>
          </a:blipFill>
          <a:ln>
            <a:noFill/>
          </a:ln>
        </p:spPr>
      </p:sp>
      <p:sp>
        <p:nvSpPr>
          <p:cNvPr id="174" name="Google Shape;174;p23"/>
          <p:cNvSpPr/>
          <p:nvPr/>
        </p:nvSpPr>
        <p:spPr>
          <a:xfrm rot="2913913">
            <a:off x="-45687" y="-229618"/>
            <a:ext cx="1858458" cy="2011863"/>
          </a:xfrm>
          <a:custGeom>
            <a:rect b="b" l="l" r="r" t="t"/>
            <a:pathLst>
              <a:path extrusionOk="0" h="4023725" w="3716916">
                <a:moveTo>
                  <a:pt x="0" y="0"/>
                </a:moveTo>
                <a:lnTo>
                  <a:pt x="3716916" y="0"/>
                </a:lnTo>
                <a:lnTo>
                  <a:pt x="3716916" y="4023725"/>
                </a:lnTo>
                <a:lnTo>
                  <a:pt x="0" y="4023725"/>
                </a:lnTo>
                <a:lnTo>
                  <a:pt x="0" y="0"/>
                </a:lnTo>
                <a:close/>
              </a:path>
            </a:pathLst>
          </a:custGeom>
          <a:blipFill rotWithShape="1">
            <a:blip r:embed="rId6">
              <a:alphaModFix/>
            </a:blip>
            <a:stretch>
              <a:fillRect b="0" l="0" r="0" t="0"/>
            </a:stretch>
          </a:blipFill>
          <a:ln>
            <a:noFill/>
          </a:ln>
        </p:spPr>
      </p:sp>
      <p:sp>
        <p:nvSpPr>
          <p:cNvPr id="175" name="Google Shape;175;p23"/>
          <p:cNvSpPr/>
          <p:nvPr/>
        </p:nvSpPr>
        <p:spPr>
          <a:xfrm>
            <a:off x="6151726" y="2392228"/>
            <a:ext cx="2003789" cy="1743296"/>
          </a:xfrm>
          <a:custGeom>
            <a:rect b="b" l="l" r="r" t="t"/>
            <a:pathLst>
              <a:path extrusionOk="0" h="3486592" w="4007577">
                <a:moveTo>
                  <a:pt x="0" y="0"/>
                </a:moveTo>
                <a:lnTo>
                  <a:pt x="4007577" y="0"/>
                </a:lnTo>
                <a:lnTo>
                  <a:pt x="4007577" y="3486592"/>
                </a:lnTo>
                <a:lnTo>
                  <a:pt x="0" y="3486592"/>
                </a:lnTo>
                <a:lnTo>
                  <a:pt x="0" y="0"/>
                </a:lnTo>
                <a:close/>
              </a:path>
            </a:pathLst>
          </a:custGeom>
          <a:blipFill rotWithShape="1">
            <a:blip r:embed="rId7">
              <a:alphaModFix/>
            </a:blip>
            <a:stretch>
              <a:fillRect b="0" l="0" r="0" t="0"/>
            </a:stretch>
          </a:blipFill>
          <a:ln>
            <a:noFill/>
          </a:ln>
        </p:spPr>
      </p:sp>
      <p:sp>
        <p:nvSpPr>
          <p:cNvPr id="176" name="Google Shape;176;p23"/>
          <p:cNvSpPr/>
          <p:nvPr/>
        </p:nvSpPr>
        <p:spPr>
          <a:xfrm rot="1020338">
            <a:off x="1206465" y="2262448"/>
            <a:ext cx="1863611" cy="1882436"/>
          </a:xfrm>
          <a:custGeom>
            <a:rect b="b" l="l" r="r" t="t"/>
            <a:pathLst>
              <a:path extrusionOk="0" h="3764871" w="3727222">
                <a:moveTo>
                  <a:pt x="0" y="0"/>
                </a:moveTo>
                <a:lnTo>
                  <a:pt x="3727222" y="0"/>
                </a:lnTo>
                <a:lnTo>
                  <a:pt x="3727222" y="3764871"/>
                </a:lnTo>
                <a:lnTo>
                  <a:pt x="0" y="3764871"/>
                </a:lnTo>
                <a:lnTo>
                  <a:pt x="0" y="0"/>
                </a:lnTo>
                <a:close/>
              </a:path>
            </a:pathLst>
          </a:custGeom>
          <a:blipFill rotWithShape="1">
            <a:blip r:embed="rId8">
              <a:alphaModFix/>
            </a:blip>
            <a:stretch>
              <a:fillRect b="0" l="0" r="0" t="0"/>
            </a:stretch>
          </a:blipFill>
          <a:ln>
            <a:noFill/>
          </a:ln>
        </p:spPr>
      </p:sp>
      <p:sp>
        <p:nvSpPr>
          <p:cNvPr id="177" name="Google Shape;177;p23"/>
          <p:cNvSpPr/>
          <p:nvPr/>
        </p:nvSpPr>
        <p:spPr>
          <a:xfrm rot="-4824979">
            <a:off x="6598152" y="502128"/>
            <a:ext cx="1472253" cy="2682921"/>
          </a:xfrm>
          <a:custGeom>
            <a:rect b="b" l="l" r="r" t="t"/>
            <a:pathLst>
              <a:path extrusionOk="0" h="5365842" w="2944506">
                <a:moveTo>
                  <a:pt x="0" y="0"/>
                </a:moveTo>
                <a:lnTo>
                  <a:pt x="2944506" y="0"/>
                </a:lnTo>
                <a:lnTo>
                  <a:pt x="2944506" y="5365842"/>
                </a:lnTo>
                <a:lnTo>
                  <a:pt x="0" y="5365842"/>
                </a:lnTo>
                <a:lnTo>
                  <a:pt x="0" y="0"/>
                </a:lnTo>
                <a:close/>
              </a:path>
            </a:pathLst>
          </a:custGeom>
          <a:blipFill rotWithShape="1">
            <a:blip r:embed="rId9">
              <a:alphaModFix/>
            </a:blip>
            <a:stretch>
              <a:fillRect b="0" l="0" r="0" t="0"/>
            </a:stretch>
          </a:blipFill>
          <a:ln>
            <a:noFill/>
          </a:ln>
        </p:spPr>
      </p:sp>
      <p:sp>
        <p:nvSpPr>
          <p:cNvPr id="178" name="Google Shape;178;p23"/>
          <p:cNvSpPr/>
          <p:nvPr/>
        </p:nvSpPr>
        <p:spPr>
          <a:xfrm rot="-3720597">
            <a:off x="-425347" y="2007874"/>
            <a:ext cx="1879393" cy="1766629"/>
          </a:xfrm>
          <a:custGeom>
            <a:rect b="b" l="l" r="r" t="t"/>
            <a:pathLst>
              <a:path extrusionOk="0" h="3533259" w="3758786">
                <a:moveTo>
                  <a:pt x="0" y="0"/>
                </a:moveTo>
                <a:lnTo>
                  <a:pt x="3758786" y="0"/>
                </a:lnTo>
                <a:lnTo>
                  <a:pt x="3758786" y="3533259"/>
                </a:lnTo>
                <a:lnTo>
                  <a:pt x="0" y="3533259"/>
                </a:lnTo>
                <a:lnTo>
                  <a:pt x="0" y="0"/>
                </a:lnTo>
                <a:close/>
              </a:path>
            </a:pathLst>
          </a:custGeom>
          <a:blipFill rotWithShape="1">
            <a:blip r:embed="rId10">
              <a:alphaModFix/>
            </a:blip>
            <a:stretch>
              <a:fillRect b="0" l="0" r="0" t="0"/>
            </a:stretch>
          </a:blipFill>
          <a:ln>
            <a:noFill/>
          </a:ln>
        </p:spPr>
      </p:sp>
      <p:sp>
        <p:nvSpPr>
          <p:cNvPr id="179" name="Google Shape;179;p23"/>
          <p:cNvSpPr/>
          <p:nvPr/>
        </p:nvSpPr>
        <p:spPr>
          <a:xfrm>
            <a:off x="6197609" y="-246399"/>
            <a:ext cx="1375055" cy="1521500"/>
          </a:xfrm>
          <a:custGeom>
            <a:rect b="b" l="l" r="r" t="t"/>
            <a:pathLst>
              <a:path extrusionOk="0" h="3042999" w="2750110">
                <a:moveTo>
                  <a:pt x="0" y="0"/>
                </a:moveTo>
                <a:lnTo>
                  <a:pt x="2750110" y="0"/>
                </a:lnTo>
                <a:lnTo>
                  <a:pt x="2750110" y="3042998"/>
                </a:lnTo>
                <a:lnTo>
                  <a:pt x="0" y="3042998"/>
                </a:lnTo>
                <a:lnTo>
                  <a:pt x="0" y="0"/>
                </a:lnTo>
                <a:close/>
              </a:path>
            </a:pathLst>
          </a:custGeom>
          <a:blipFill rotWithShape="1">
            <a:blip r:embed="rId11">
              <a:alphaModFix/>
            </a:blip>
            <a:stretch>
              <a:fillRect b="0" l="0" r="0" t="0"/>
            </a:stretch>
          </a:blipFill>
          <a:ln>
            <a:noFill/>
          </a:ln>
        </p:spPr>
      </p:sp>
      <p:sp>
        <p:nvSpPr>
          <p:cNvPr id="180" name="Google Shape;180;p23"/>
          <p:cNvSpPr/>
          <p:nvPr/>
        </p:nvSpPr>
        <p:spPr>
          <a:xfrm>
            <a:off x="7672284" y="-9977"/>
            <a:ext cx="1545957" cy="1285077"/>
          </a:xfrm>
          <a:custGeom>
            <a:rect b="b" l="l" r="r" t="t"/>
            <a:pathLst>
              <a:path extrusionOk="0" h="2570153" w="3091913">
                <a:moveTo>
                  <a:pt x="0" y="0"/>
                </a:moveTo>
                <a:lnTo>
                  <a:pt x="3091913" y="0"/>
                </a:lnTo>
                <a:lnTo>
                  <a:pt x="3091913" y="2570152"/>
                </a:lnTo>
                <a:lnTo>
                  <a:pt x="0" y="2570152"/>
                </a:lnTo>
                <a:lnTo>
                  <a:pt x="0" y="0"/>
                </a:lnTo>
                <a:close/>
              </a:path>
            </a:pathLst>
          </a:custGeom>
          <a:blipFill rotWithShape="1">
            <a:blip r:embed="rId12">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AFF"/>
        </a:solidFill>
      </p:bgPr>
    </p:bg>
    <p:spTree>
      <p:nvGrpSpPr>
        <p:cNvPr id="390" name="Shape 390"/>
        <p:cNvGrpSpPr/>
        <p:nvPr/>
      </p:nvGrpSpPr>
      <p:grpSpPr>
        <a:xfrm>
          <a:off x="0" y="0"/>
          <a:ext cx="0" cy="0"/>
          <a:chOff x="0" y="0"/>
          <a:chExt cx="0" cy="0"/>
        </a:xfrm>
      </p:grpSpPr>
      <p:grpSp>
        <p:nvGrpSpPr>
          <p:cNvPr id="391" name="Google Shape;391;p32"/>
          <p:cNvGrpSpPr/>
          <p:nvPr/>
        </p:nvGrpSpPr>
        <p:grpSpPr>
          <a:xfrm>
            <a:off x="0" y="-77093"/>
            <a:ext cx="9143998" cy="1615380"/>
            <a:chOff x="0" y="-38100"/>
            <a:chExt cx="4816592" cy="850900"/>
          </a:xfrm>
        </p:grpSpPr>
        <p:sp>
          <p:nvSpPr>
            <p:cNvPr id="392" name="Google Shape;392;p32"/>
            <p:cNvSpPr/>
            <p:nvPr/>
          </p:nvSpPr>
          <p:spPr>
            <a:xfrm>
              <a:off x="0" y="0"/>
              <a:ext cx="4816592" cy="458839"/>
            </a:xfrm>
            <a:custGeom>
              <a:rect b="b" l="l" r="r" t="t"/>
              <a:pathLst>
                <a:path extrusionOk="0" h="458839" w="4816592">
                  <a:moveTo>
                    <a:pt x="0" y="0"/>
                  </a:moveTo>
                  <a:lnTo>
                    <a:pt x="4816592" y="0"/>
                  </a:lnTo>
                  <a:lnTo>
                    <a:pt x="4816592" y="458839"/>
                  </a:lnTo>
                  <a:lnTo>
                    <a:pt x="0" y="458839"/>
                  </a:lnTo>
                  <a:close/>
                </a:path>
              </a:pathLst>
            </a:custGeom>
            <a:solidFill>
              <a:srgbClr val="000000"/>
            </a:solidFill>
            <a:ln>
              <a:noFill/>
            </a:ln>
          </p:spPr>
        </p:sp>
        <p:sp>
          <p:nvSpPr>
            <p:cNvPr id="393" name="Google Shape;393;p3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94" name="Google Shape;394;p32"/>
          <p:cNvSpPr txBox="1"/>
          <p:nvPr/>
        </p:nvSpPr>
        <p:spPr>
          <a:xfrm>
            <a:off x="172100" y="0"/>
            <a:ext cx="8799900" cy="7389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4800" u="none" cap="none" strike="noStrike">
                <a:solidFill>
                  <a:srgbClr val="DBFE42"/>
                </a:solidFill>
                <a:latin typeface="Bungee"/>
                <a:ea typeface="Bungee"/>
                <a:cs typeface="Bungee"/>
                <a:sym typeface="Bungee"/>
              </a:rPr>
              <a:t>Highlights of the Year</a:t>
            </a:r>
            <a:endParaRPr sz="700"/>
          </a:p>
        </p:txBody>
      </p:sp>
      <p:grpSp>
        <p:nvGrpSpPr>
          <p:cNvPr id="395" name="Google Shape;395;p32"/>
          <p:cNvGrpSpPr/>
          <p:nvPr/>
        </p:nvGrpSpPr>
        <p:grpSpPr>
          <a:xfrm>
            <a:off x="0" y="2908626"/>
            <a:ext cx="2286000" cy="2239636"/>
            <a:chOff x="0" y="-38100"/>
            <a:chExt cx="1343336" cy="1316091"/>
          </a:xfrm>
        </p:grpSpPr>
        <p:sp>
          <p:nvSpPr>
            <p:cNvPr id="396" name="Google Shape;396;p32"/>
            <p:cNvSpPr/>
            <p:nvPr/>
          </p:nvSpPr>
          <p:spPr>
            <a:xfrm>
              <a:off x="0" y="0"/>
              <a:ext cx="1343336" cy="1277991"/>
            </a:xfrm>
            <a:custGeom>
              <a:rect b="b" l="l" r="r" t="t"/>
              <a:pathLst>
                <a:path extrusionOk="0" h="1277991" w="1343336">
                  <a:moveTo>
                    <a:pt x="0" y="0"/>
                  </a:moveTo>
                  <a:lnTo>
                    <a:pt x="1343336" y="0"/>
                  </a:lnTo>
                  <a:lnTo>
                    <a:pt x="1343336" y="1277991"/>
                  </a:lnTo>
                  <a:lnTo>
                    <a:pt x="0" y="1277991"/>
                  </a:lnTo>
                  <a:close/>
                </a:path>
              </a:pathLst>
            </a:custGeom>
            <a:solidFill>
              <a:srgbClr val="DBFE42"/>
            </a:solidFill>
            <a:ln>
              <a:noFill/>
            </a:ln>
          </p:spPr>
        </p:sp>
        <p:sp>
          <p:nvSpPr>
            <p:cNvPr id="397" name="Google Shape;397;p3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98" name="Google Shape;398;p32"/>
          <p:cNvGrpSpPr/>
          <p:nvPr/>
        </p:nvGrpSpPr>
        <p:grpSpPr>
          <a:xfrm>
            <a:off x="4572000" y="2908626"/>
            <a:ext cx="2286000" cy="2239636"/>
            <a:chOff x="0" y="-38100"/>
            <a:chExt cx="1343336" cy="1316091"/>
          </a:xfrm>
        </p:grpSpPr>
        <p:sp>
          <p:nvSpPr>
            <p:cNvPr id="399" name="Google Shape;399;p32"/>
            <p:cNvSpPr/>
            <p:nvPr/>
          </p:nvSpPr>
          <p:spPr>
            <a:xfrm>
              <a:off x="0" y="0"/>
              <a:ext cx="1343336" cy="1277991"/>
            </a:xfrm>
            <a:custGeom>
              <a:rect b="b" l="l" r="r" t="t"/>
              <a:pathLst>
                <a:path extrusionOk="0" h="1277991" w="1343336">
                  <a:moveTo>
                    <a:pt x="0" y="0"/>
                  </a:moveTo>
                  <a:lnTo>
                    <a:pt x="1343336" y="0"/>
                  </a:lnTo>
                  <a:lnTo>
                    <a:pt x="1343336" y="1277991"/>
                  </a:lnTo>
                  <a:lnTo>
                    <a:pt x="0" y="1277991"/>
                  </a:lnTo>
                  <a:close/>
                </a:path>
              </a:pathLst>
            </a:custGeom>
            <a:solidFill>
              <a:srgbClr val="DBFE42"/>
            </a:solidFill>
            <a:ln>
              <a:noFill/>
            </a:ln>
          </p:spPr>
        </p:sp>
        <p:sp>
          <p:nvSpPr>
            <p:cNvPr id="400" name="Google Shape;400;p3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01" name="Google Shape;401;p32"/>
          <p:cNvGrpSpPr/>
          <p:nvPr/>
        </p:nvGrpSpPr>
        <p:grpSpPr>
          <a:xfrm>
            <a:off x="2286000" y="2908626"/>
            <a:ext cx="2286000" cy="2239636"/>
            <a:chOff x="0" y="-38100"/>
            <a:chExt cx="1343336" cy="1316091"/>
          </a:xfrm>
        </p:grpSpPr>
        <p:sp>
          <p:nvSpPr>
            <p:cNvPr id="402" name="Google Shape;402;p32"/>
            <p:cNvSpPr/>
            <p:nvPr/>
          </p:nvSpPr>
          <p:spPr>
            <a:xfrm>
              <a:off x="0" y="0"/>
              <a:ext cx="1343336" cy="1277991"/>
            </a:xfrm>
            <a:custGeom>
              <a:rect b="b" l="l" r="r" t="t"/>
              <a:pathLst>
                <a:path extrusionOk="0" h="1277991" w="1343336">
                  <a:moveTo>
                    <a:pt x="0" y="0"/>
                  </a:moveTo>
                  <a:lnTo>
                    <a:pt x="1343336" y="0"/>
                  </a:lnTo>
                  <a:lnTo>
                    <a:pt x="1343336" y="1277991"/>
                  </a:lnTo>
                  <a:lnTo>
                    <a:pt x="0" y="1277991"/>
                  </a:lnTo>
                  <a:close/>
                </a:path>
              </a:pathLst>
            </a:custGeom>
            <a:solidFill>
              <a:srgbClr val="E06AFF"/>
            </a:solidFill>
            <a:ln>
              <a:noFill/>
            </a:ln>
          </p:spPr>
        </p:sp>
        <p:sp>
          <p:nvSpPr>
            <p:cNvPr id="403" name="Google Shape;403;p3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04" name="Google Shape;404;p32"/>
          <p:cNvGrpSpPr/>
          <p:nvPr/>
        </p:nvGrpSpPr>
        <p:grpSpPr>
          <a:xfrm>
            <a:off x="6858000" y="2908626"/>
            <a:ext cx="2286000" cy="2239636"/>
            <a:chOff x="0" y="-38100"/>
            <a:chExt cx="1343336" cy="1316091"/>
          </a:xfrm>
        </p:grpSpPr>
        <p:sp>
          <p:nvSpPr>
            <p:cNvPr id="405" name="Google Shape;405;p32"/>
            <p:cNvSpPr/>
            <p:nvPr/>
          </p:nvSpPr>
          <p:spPr>
            <a:xfrm>
              <a:off x="0" y="0"/>
              <a:ext cx="1343336" cy="1277991"/>
            </a:xfrm>
            <a:custGeom>
              <a:rect b="b" l="l" r="r" t="t"/>
              <a:pathLst>
                <a:path extrusionOk="0" h="1277991" w="1343336">
                  <a:moveTo>
                    <a:pt x="0" y="0"/>
                  </a:moveTo>
                  <a:lnTo>
                    <a:pt x="1343336" y="0"/>
                  </a:lnTo>
                  <a:lnTo>
                    <a:pt x="1343336" y="1277991"/>
                  </a:lnTo>
                  <a:lnTo>
                    <a:pt x="0" y="1277991"/>
                  </a:lnTo>
                  <a:close/>
                </a:path>
              </a:pathLst>
            </a:custGeom>
            <a:solidFill>
              <a:srgbClr val="E06AFF"/>
            </a:solidFill>
            <a:ln>
              <a:noFill/>
            </a:ln>
          </p:spPr>
        </p:sp>
        <p:sp>
          <p:nvSpPr>
            <p:cNvPr id="406" name="Google Shape;406;p3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07" name="Google Shape;407;p32"/>
          <p:cNvGrpSpPr/>
          <p:nvPr/>
        </p:nvGrpSpPr>
        <p:grpSpPr>
          <a:xfrm>
            <a:off x="0" y="801478"/>
            <a:ext cx="2286000" cy="2239636"/>
            <a:chOff x="0" y="-38100"/>
            <a:chExt cx="1343336" cy="1316091"/>
          </a:xfrm>
        </p:grpSpPr>
        <p:sp>
          <p:nvSpPr>
            <p:cNvPr id="408" name="Google Shape;408;p32"/>
            <p:cNvSpPr/>
            <p:nvPr/>
          </p:nvSpPr>
          <p:spPr>
            <a:xfrm>
              <a:off x="0" y="0"/>
              <a:ext cx="1343336" cy="1277991"/>
            </a:xfrm>
            <a:custGeom>
              <a:rect b="b" l="l" r="r" t="t"/>
              <a:pathLst>
                <a:path extrusionOk="0" h="1277991" w="1343336">
                  <a:moveTo>
                    <a:pt x="0" y="0"/>
                  </a:moveTo>
                  <a:lnTo>
                    <a:pt x="1343336" y="0"/>
                  </a:lnTo>
                  <a:lnTo>
                    <a:pt x="1343336" y="1277991"/>
                  </a:lnTo>
                  <a:lnTo>
                    <a:pt x="0" y="1277991"/>
                  </a:lnTo>
                  <a:close/>
                </a:path>
              </a:pathLst>
            </a:custGeom>
            <a:solidFill>
              <a:srgbClr val="E06AFF"/>
            </a:solidFill>
            <a:ln>
              <a:noFill/>
            </a:ln>
          </p:spPr>
        </p:sp>
        <p:sp>
          <p:nvSpPr>
            <p:cNvPr id="409" name="Google Shape;409;p3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10" name="Google Shape;410;p32"/>
          <p:cNvGrpSpPr/>
          <p:nvPr/>
        </p:nvGrpSpPr>
        <p:grpSpPr>
          <a:xfrm>
            <a:off x="4572000" y="801478"/>
            <a:ext cx="2286000" cy="2239636"/>
            <a:chOff x="0" y="-38100"/>
            <a:chExt cx="1343336" cy="1316091"/>
          </a:xfrm>
        </p:grpSpPr>
        <p:sp>
          <p:nvSpPr>
            <p:cNvPr id="411" name="Google Shape;411;p32"/>
            <p:cNvSpPr/>
            <p:nvPr/>
          </p:nvSpPr>
          <p:spPr>
            <a:xfrm>
              <a:off x="0" y="0"/>
              <a:ext cx="1343336" cy="1277991"/>
            </a:xfrm>
            <a:custGeom>
              <a:rect b="b" l="l" r="r" t="t"/>
              <a:pathLst>
                <a:path extrusionOk="0" h="1277991" w="1343336">
                  <a:moveTo>
                    <a:pt x="0" y="0"/>
                  </a:moveTo>
                  <a:lnTo>
                    <a:pt x="1343336" y="0"/>
                  </a:lnTo>
                  <a:lnTo>
                    <a:pt x="1343336" y="1277991"/>
                  </a:lnTo>
                  <a:lnTo>
                    <a:pt x="0" y="1277991"/>
                  </a:lnTo>
                  <a:close/>
                </a:path>
              </a:pathLst>
            </a:custGeom>
            <a:solidFill>
              <a:srgbClr val="E06AFF"/>
            </a:solidFill>
            <a:ln>
              <a:noFill/>
            </a:ln>
          </p:spPr>
        </p:sp>
        <p:sp>
          <p:nvSpPr>
            <p:cNvPr id="412" name="Google Shape;412;p3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13" name="Google Shape;413;p32"/>
          <p:cNvGrpSpPr/>
          <p:nvPr/>
        </p:nvGrpSpPr>
        <p:grpSpPr>
          <a:xfrm>
            <a:off x="2286000" y="801478"/>
            <a:ext cx="2286000" cy="2239636"/>
            <a:chOff x="0" y="-38100"/>
            <a:chExt cx="1343336" cy="1316091"/>
          </a:xfrm>
        </p:grpSpPr>
        <p:sp>
          <p:nvSpPr>
            <p:cNvPr id="414" name="Google Shape;414;p32"/>
            <p:cNvSpPr/>
            <p:nvPr/>
          </p:nvSpPr>
          <p:spPr>
            <a:xfrm>
              <a:off x="0" y="0"/>
              <a:ext cx="1343336" cy="1277991"/>
            </a:xfrm>
            <a:custGeom>
              <a:rect b="b" l="l" r="r" t="t"/>
              <a:pathLst>
                <a:path extrusionOk="0" h="1277991" w="1343336">
                  <a:moveTo>
                    <a:pt x="0" y="0"/>
                  </a:moveTo>
                  <a:lnTo>
                    <a:pt x="1343336" y="0"/>
                  </a:lnTo>
                  <a:lnTo>
                    <a:pt x="1343336" y="1277991"/>
                  </a:lnTo>
                  <a:lnTo>
                    <a:pt x="0" y="1277991"/>
                  </a:lnTo>
                  <a:close/>
                </a:path>
              </a:pathLst>
            </a:custGeom>
            <a:solidFill>
              <a:srgbClr val="DBFE42"/>
            </a:solidFill>
            <a:ln>
              <a:noFill/>
            </a:ln>
          </p:spPr>
        </p:sp>
        <p:sp>
          <p:nvSpPr>
            <p:cNvPr id="415" name="Google Shape;415;p3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16" name="Google Shape;416;p32"/>
          <p:cNvGrpSpPr/>
          <p:nvPr/>
        </p:nvGrpSpPr>
        <p:grpSpPr>
          <a:xfrm>
            <a:off x="6858000" y="801478"/>
            <a:ext cx="2286000" cy="2239636"/>
            <a:chOff x="0" y="-38100"/>
            <a:chExt cx="1343336" cy="1316091"/>
          </a:xfrm>
        </p:grpSpPr>
        <p:sp>
          <p:nvSpPr>
            <p:cNvPr id="417" name="Google Shape;417;p32"/>
            <p:cNvSpPr/>
            <p:nvPr/>
          </p:nvSpPr>
          <p:spPr>
            <a:xfrm>
              <a:off x="0" y="0"/>
              <a:ext cx="1343336" cy="1277991"/>
            </a:xfrm>
            <a:custGeom>
              <a:rect b="b" l="l" r="r" t="t"/>
              <a:pathLst>
                <a:path extrusionOk="0" h="1277991" w="1343336">
                  <a:moveTo>
                    <a:pt x="0" y="0"/>
                  </a:moveTo>
                  <a:lnTo>
                    <a:pt x="1343336" y="0"/>
                  </a:lnTo>
                  <a:lnTo>
                    <a:pt x="1343336" y="1277991"/>
                  </a:lnTo>
                  <a:lnTo>
                    <a:pt x="0" y="1277991"/>
                  </a:lnTo>
                  <a:close/>
                </a:path>
              </a:pathLst>
            </a:custGeom>
            <a:solidFill>
              <a:srgbClr val="DBFE42"/>
            </a:solidFill>
            <a:ln>
              <a:noFill/>
            </a:ln>
          </p:spPr>
        </p:sp>
        <p:sp>
          <p:nvSpPr>
            <p:cNvPr id="418" name="Google Shape;418;p3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19" name="Google Shape;419;p32"/>
          <p:cNvSpPr txBox="1"/>
          <p:nvPr/>
        </p:nvSpPr>
        <p:spPr>
          <a:xfrm>
            <a:off x="2587769" y="1405329"/>
            <a:ext cx="16824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500" u="none" cap="none" strike="noStrike">
                <a:solidFill>
                  <a:srgbClr val="1B24FF"/>
                </a:solidFill>
                <a:latin typeface="Bungee"/>
                <a:ea typeface="Bungee"/>
                <a:cs typeface="Bungee"/>
                <a:sym typeface="Bungee"/>
              </a:rPr>
              <a:t>Add a main point</a:t>
            </a:r>
            <a:endParaRPr sz="700"/>
          </a:p>
        </p:txBody>
      </p:sp>
      <p:sp>
        <p:nvSpPr>
          <p:cNvPr id="420" name="Google Shape;420;p32"/>
          <p:cNvSpPr txBox="1"/>
          <p:nvPr/>
        </p:nvSpPr>
        <p:spPr>
          <a:xfrm>
            <a:off x="2587769" y="3512477"/>
            <a:ext cx="16824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500" u="none" cap="none" strike="noStrike">
                <a:solidFill>
                  <a:srgbClr val="1B24FF"/>
                </a:solidFill>
                <a:latin typeface="Bungee"/>
                <a:ea typeface="Bungee"/>
                <a:cs typeface="Bungee"/>
                <a:sym typeface="Bungee"/>
              </a:rPr>
              <a:t>Add a main point</a:t>
            </a:r>
            <a:endParaRPr sz="700"/>
          </a:p>
        </p:txBody>
      </p:sp>
      <p:sp>
        <p:nvSpPr>
          <p:cNvPr id="421" name="Google Shape;421;p32"/>
          <p:cNvSpPr txBox="1"/>
          <p:nvPr/>
        </p:nvSpPr>
        <p:spPr>
          <a:xfrm>
            <a:off x="4873769" y="1405329"/>
            <a:ext cx="16824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500" u="none" cap="none" strike="noStrike">
                <a:solidFill>
                  <a:srgbClr val="1B24FF"/>
                </a:solidFill>
                <a:latin typeface="Bungee"/>
                <a:ea typeface="Bungee"/>
                <a:cs typeface="Bungee"/>
                <a:sym typeface="Bungee"/>
              </a:rPr>
              <a:t>Add a main point</a:t>
            </a:r>
            <a:endParaRPr sz="700"/>
          </a:p>
        </p:txBody>
      </p:sp>
      <p:sp>
        <p:nvSpPr>
          <p:cNvPr id="422" name="Google Shape;422;p32"/>
          <p:cNvSpPr txBox="1"/>
          <p:nvPr/>
        </p:nvSpPr>
        <p:spPr>
          <a:xfrm>
            <a:off x="4873769" y="3512477"/>
            <a:ext cx="16824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500" u="none" cap="none" strike="noStrike">
                <a:solidFill>
                  <a:srgbClr val="1B24FF"/>
                </a:solidFill>
                <a:latin typeface="Bungee"/>
                <a:ea typeface="Bungee"/>
                <a:cs typeface="Bungee"/>
                <a:sym typeface="Bungee"/>
              </a:rPr>
              <a:t>Add a main point</a:t>
            </a:r>
            <a:endParaRPr sz="700"/>
          </a:p>
        </p:txBody>
      </p:sp>
      <p:sp>
        <p:nvSpPr>
          <p:cNvPr id="423" name="Google Shape;423;p32"/>
          <p:cNvSpPr txBox="1"/>
          <p:nvPr/>
        </p:nvSpPr>
        <p:spPr>
          <a:xfrm>
            <a:off x="7159769" y="1405329"/>
            <a:ext cx="16824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500" u="none" cap="none" strike="noStrike">
                <a:solidFill>
                  <a:srgbClr val="1B24FF"/>
                </a:solidFill>
                <a:latin typeface="Bungee"/>
                <a:ea typeface="Bungee"/>
                <a:cs typeface="Bungee"/>
                <a:sym typeface="Bungee"/>
              </a:rPr>
              <a:t>Add a main point</a:t>
            </a:r>
            <a:endParaRPr sz="700"/>
          </a:p>
        </p:txBody>
      </p:sp>
      <p:sp>
        <p:nvSpPr>
          <p:cNvPr id="424" name="Google Shape;424;p32"/>
          <p:cNvSpPr txBox="1"/>
          <p:nvPr/>
        </p:nvSpPr>
        <p:spPr>
          <a:xfrm>
            <a:off x="7159769" y="3512477"/>
            <a:ext cx="16824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500" u="none" cap="none" strike="noStrike">
                <a:solidFill>
                  <a:srgbClr val="1B24FF"/>
                </a:solidFill>
                <a:latin typeface="Bungee"/>
                <a:ea typeface="Bungee"/>
                <a:cs typeface="Bungee"/>
                <a:sym typeface="Bungee"/>
              </a:rPr>
              <a:t>Add a main point</a:t>
            </a:r>
            <a:endParaRPr sz="700"/>
          </a:p>
        </p:txBody>
      </p:sp>
      <p:sp>
        <p:nvSpPr>
          <p:cNvPr id="425" name="Google Shape;425;p32"/>
          <p:cNvSpPr txBox="1"/>
          <p:nvPr/>
        </p:nvSpPr>
        <p:spPr>
          <a:xfrm>
            <a:off x="301769" y="1405329"/>
            <a:ext cx="16824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500" u="none" cap="none" strike="noStrike">
                <a:solidFill>
                  <a:srgbClr val="1B24FF"/>
                </a:solidFill>
                <a:latin typeface="Bungee"/>
                <a:ea typeface="Bungee"/>
                <a:cs typeface="Bungee"/>
                <a:sym typeface="Bungee"/>
              </a:rPr>
              <a:t>Add a main point</a:t>
            </a:r>
            <a:endParaRPr sz="700"/>
          </a:p>
        </p:txBody>
      </p:sp>
      <p:sp>
        <p:nvSpPr>
          <p:cNvPr id="426" name="Google Shape;426;p32"/>
          <p:cNvSpPr txBox="1"/>
          <p:nvPr/>
        </p:nvSpPr>
        <p:spPr>
          <a:xfrm>
            <a:off x="301769" y="3512477"/>
            <a:ext cx="16824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500" u="none" cap="none" strike="noStrike">
                <a:solidFill>
                  <a:srgbClr val="1B24FF"/>
                </a:solidFill>
                <a:latin typeface="Bungee"/>
                <a:ea typeface="Bungee"/>
                <a:cs typeface="Bungee"/>
                <a:sym typeface="Bungee"/>
              </a:rPr>
              <a:t>Add a main point</a:t>
            </a:r>
            <a:endParaRPr sz="700"/>
          </a:p>
        </p:txBody>
      </p:sp>
      <p:sp>
        <p:nvSpPr>
          <p:cNvPr id="427" name="Google Shape;427;p32"/>
          <p:cNvSpPr txBox="1"/>
          <p:nvPr/>
        </p:nvSpPr>
        <p:spPr>
          <a:xfrm>
            <a:off x="2587769" y="2089351"/>
            <a:ext cx="16824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1B24FF"/>
                </a:solidFill>
                <a:latin typeface="Arial"/>
                <a:ea typeface="Arial"/>
                <a:cs typeface="Arial"/>
                <a:sym typeface="Arial"/>
              </a:rPr>
              <a:t>Elaborate on what you want to discuss. </a:t>
            </a:r>
            <a:endParaRPr sz="700"/>
          </a:p>
        </p:txBody>
      </p:sp>
      <p:sp>
        <p:nvSpPr>
          <p:cNvPr id="428" name="Google Shape;428;p32"/>
          <p:cNvSpPr txBox="1"/>
          <p:nvPr/>
        </p:nvSpPr>
        <p:spPr>
          <a:xfrm>
            <a:off x="2587769" y="4196499"/>
            <a:ext cx="16824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1B24FF"/>
                </a:solidFill>
                <a:latin typeface="Arial"/>
                <a:ea typeface="Arial"/>
                <a:cs typeface="Arial"/>
                <a:sym typeface="Arial"/>
              </a:rPr>
              <a:t>Elaborate on what you want to discuss. </a:t>
            </a:r>
            <a:endParaRPr sz="700"/>
          </a:p>
        </p:txBody>
      </p:sp>
      <p:sp>
        <p:nvSpPr>
          <p:cNvPr id="429" name="Google Shape;429;p32"/>
          <p:cNvSpPr txBox="1"/>
          <p:nvPr/>
        </p:nvSpPr>
        <p:spPr>
          <a:xfrm>
            <a:off x="4873769" y="2089351"/>
            <a:ext cx="16824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1B24FF"/>
                </a:solidFill>
                <a:latin typeface="Arial"/>
                <a:ea typeface="Arial"/>
                <a:cs typeface="Arial"/>
                <a:sym typeface="Arial"/>
              </a:rPr>
              <a:t>Elaborate on what you want to discuss. </a:t>
            </a:r>
            <a:endParaRPr sz="700"/>
          </a:p>
        </p:txBody>
      </p:sp>
      <p:sp>
        <p:nvSpPr>
          <p:cNvPr id="430" name="Google Shape;430;p32"/>
          <p:cNvSpPr txBox="1"/>
          <p:nvPr/>
        </p:nvSpPr>
        <p:spPr>
          <a:xfrm>
            <a:off x="4873769" y="4196499"/>
            <a:ext cx="16824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1B24FF"/>
                </a:solidFill>
                <a:latin typeface="Arial"/>
                <a:ea typeface="Arial"/>
                <a:cs typeface="Arial"/>
                <a:sym typeface="Arial"/>
              </a:rPr>
              <a:t>Elaborate on what you want to discuss. </a:t>
            </a:r>
            <a:endParaRPr sz="700"/>
          </a:p>
        </p:txBody>
      </p:sp>
      <p:sp>
        <p:nvSpPr>
          <p:cNvPr id="431" name="Google Shape;431;p32"/>
          <p:cNvSpPr txBox="1"/>
          <p:nvPr/>
        </p:nvSpPr>
        <p:spPr>
          <a:xfrm>
            <a:off x="7159769" y="2089351"/>
            <a:ext cx="16824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1B24FF"/>
                </a:solidFill>
                <a:latin typeface="Arial"/>
                <a:ea typeface="Arial"/>
                <a:cs typeface="Arial"/>
                <a:sym typeface="Arial"/>
              </a:rPr>
              <a:t>Elaborate on what you want to discuss. </a:t>
            </a:r>
            <a:endParaRPr sz="700"/>
          </a:p>
        </p:txBody>
      </p:sp>
      <p:sp>
        <p:nvSpPr>
          <p:cNvPr id="432" name="Google Shape;432;p32"/>
          <p:cNvSpPr txBox="1"/>
          <p:nvPr/>
        </p:nvSpPr>
        <p:spPr>
          <a:xfrm>
            <a:off x="7159769" y="4196499"/>
            <a:ext cx="16824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1B24FF"/>
                </a:solidFill>
                <a:latin typeface="Arial"/>
                <a:ea typeface="Arial"/>
                <a:cs typeface="Arial"/>
                <a:sym typeface="Arial"/>
              </a:rPr>
              <a:t>Elaborate on what you want to discuss. </a:t>
            </a:r>
            <a:endParaRPr sz="700"/>
          </a:p>
        </p:txBody>
      </p:sp>
      <p:sp>
        <p:nvSpPr>
          <p:cNvPr id="433" name="Google Shape;433;p32"/>
          <p:cNvSpPr txBox="1"/>
          <p:nvPr/>
        </p:nvSpPr>
        <p:spPr>
          <a:xfrm>
            <a:off x="301769" y="2089351"/>
            <a:ext cx="16824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1B24FF"/>
                </a:solidFill>
                <a:latin typeface="Arial"/>
                <a:ea typeface="Arial"/>
                <a:cs typeface="Arial"/>
                <a:sym typeface="Arial"/>
              </a:rPr>
              <a:t>Elaborate on what you want to discuss. </a:t>
            </a:r>
            <a:endParaRPr sz="700"/>
          </a:p>
        </p:txBody>
      </p:sp>
      <p:sp>
        <p:nvSpPr>
          <p:cNvPr id="434" name="Google Shape;434;p32"/>
          <p:cNvSpPr txBox="1"/>
          <p:nvPr/>
        </p:nvSpPr>
        <p:spPr>
          <a:xfrm>
            <a:off x="301769" y="4196499"/>
            <a:ext cx="16824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1B24FF"/>
                </a:solidFill>
                <a:latin typeface="Arial"/>
                <a:ea typeface="Arial"/>
                <a:cs typeface="Arial"/>
                <a:sym typeface="Arial"/>
              </a:rPr>
              <a:t>Elaborate on what you want to discuss. </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AFF"/>
        </a:solidFill>
      </p:bgPr>
    </p:bg>
    <p:spTree>
      <p:nvGrpSpPr>
        <p:cNvPr id="438" name="Shape 438"/>
        <p:cNvGrpSpPr/>
        <p:nvPr/>
      </p:nvGrpSpPr>
      <p:grpSpPr>
        <a:xfrm>
          <a:off x="0" y="0"/>
          <a:ext cx="0" cy="0"/>
          <a:chOff x="0" y="0"/>
          <a:chExt cx="0" cy="0"/>
        </a:xfrm>
      </p:grpSpPr>
      <p:grpSp>
        <p:nvGrpSpPr>
          <p:cNvPr id="439" name="Google Shape;439;p33"/>
          <p:cNvGrpSpPr/>
          <p:nvPr/>
        </p:nvGrpSpPr>
        <p:grpSpPr>
          <a:xfrm>
            <a:off x="0" y="-77093"/>
            <a:ext cx="9143998" cy="1615380"/>
            <a:chOff x="0" y="-38100"/>
            <a:chExt cx="4816592" cy="850900"/>
          </a:xfrm>
        </p:grpSpPr>
        <p:sp>
          <p:nvSpPr>
            <p:cNvPr id="440" name="Google Shape;440;p33"/>
            <p:cNvSpPr/>
            <p:nvPr/>
          </p:nvSpPr>
          <p:spPr>
            <a:xfrm>
              <a:off x="0" y="0"/>
              <a:ext cx="4816592" cy="458839"/>
            </a:xfrm>
            <a:custGeom>
              <a:rect b="b" l="l" r="r" t="t"/>
              <a:pathLst>
                <a:path extrusionOk="0" h="458839" w="4816592">
                  <a:moveTo>
                    <a:pt x="0" y="0"/>
                  </a:moveTo>
                  <a:lnTo>
                    <a:pt x="4816592" y="0"/>
                  </a:lnTo>
                  <a:lnTo>
                    <a:pt x="4816592" y="458839"/>
                  </a:lnTo>
                  <a:lnTo>
                    <a:pt x="0" y="458839"/>
                  </a:lnTo>
                  <a:close/>
                </a:path>
              </a:pathLst>
            </a:custGeom>
            <a:solidFill>
              <a:srgbClr val="000000"/>
            </a:solidFill>
            <a:ln>
              <a:noFill/>
            </a:ln>
          </p:spPr>
        </p:sp>
        <p:sp>
          <p:nvSpPr>
            <p:cNvPr id="441" name="Google Shape;441;p3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42" name="Google Shape;442;p33"/>
          <p:cNvSpPr txBox="1"/>
          <p:nvPr/>
        </p:nvSpPr>
        <p:spPr>
          <a:xfrm>
            <a:off x="514350" y="0"/>
            <a:ext cx="8115300" cy="7389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4800" u="none" cap="none" strike="noStrike">
                <a:solidFill>
                  <a:srgbClr val="DBFE42"/>
                </a:solidFill>
                <a:latin typeface="Bungee"/>
                <a:ea typeface="Bungee"/>
                <a:cs typeface="Bungee"/>
                <a:sym typeface="Bungee"/>
              </a:rPr>
              <a:t>Moments of the Year</a:t>
            </a:r>
            <a:endParaRPr sz="700"/>
          </a:p>
        </p:txBody>
      </p:sp>
      <p:sp>
        <p:nvSpPr>
          <p:cNvPr id="443" name="Google Shape;443;p33"/>
          <p:cNvSpPr/>
          <p:nvPr/>
        </p:nvSpPr>
        <p:spPr>
          <a:xfrm>
            <a:off x="-259069" y="820124"/>
            <a:ext cx="3640166" cy="3640150"/>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DBFE42"/>
          </a:solidFill>
          <a:ln cap="flat" cmpd="sng" w="12700">
            <a:solidFill>
              <a:srgbClr val="DBFE42"/>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4" name="Google Shape;444;p33"/>
          <p:cNvSpPr/>
          <p:nvPr/>
        </p:nvSpPr>
        <p:spPr>
          <a:xfrm>
            <a:off x="6237972" y="996510"/>
            <a:ext cx="3150492" cy="3150479"/>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DBFE42"/>
          </a:solidFill>
          <a:ln cap="flat" cmpd="sng" w="12700">
            <a:solidFill>
              <a:srgbClr val="DBFE42"/>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5" name="Google Shape;445;p33"/>
          <p:cNvSpPr/>
          <p:nvPr/>
        </p:nvSpPr>
        <p:spPr>
          <a:xfrm>
            <a:off x="-124852" y="954342"/>
            <a:ext cx="3371731" cy="3371716"/>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b="0" l="-29105" r="-20983"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6" name="Google Shape;446;p33"/>
          <p:cNvSpPr/>
          <p:nvPr/>
        </p:nvSpPr>
        <p:spPr>
          <a:xfrm>
            <a:off x="6354134" y="1112673"/>
            <a:ext cx="2918166" cy="2918154"/>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b="0" l="-25045" r="-25045"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7" name="Google Shape;447;p33"/>
          <p:cNvSpPr/>
          <p:nvPr/>
        </p:nvSpPr>
        <p:spPr>
          <a:xfrm>
            <a:off x="2419446" y="1485065"/>
            <a:ext cx="4305108" cy="4305090"/>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1B24FF"/>
          </a:solidFill>
          <a:ln cap="flat" cmpd="sng" w="12700">
            <a:solidFill>
              <a:srgbClr val="1B24F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8" name="Google Shape;448;p33"/>
          <p:cNvSpPr/>
          <p:nvPr/>
        </p:nvSpPr>
        <p:spPr>
          <a:xfrm>
            <a:off x="2578181" y="1643799"/>
            <a:ext cx="3987638" cy="3987621"/>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b="0" l="-24901" r="-24901"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AFF"/>
        </a:solidFill>
      </p:bgPr>
    </p:bg>
    <p:spTree>
      <p:nvGrpSpPr>
        <p:cNvPr id="452" name="Shape 452"/>
        <p:cNvGrpSpPr/>
        <p:nvPr/>
      </p:nvGrpSpPr>
      <p:grpSpPr>
        <a:xfrm>
          <a:off x="0" y="0"/>
          <a:ext cx="0" cy="0"/>
          <a:chOff x="0" y="0"/>
          <a:chExt cx="0" cy="0"/>
        </a:xfrm>
      </p:grpSpPr>
      <p:grpSp>
        <p:nvGrpSpPr>
          <p:cNvPr id="453" name="Google Shape;453;p34"/>
          <p:cNvGrpSpPr/>
          <p:nvPr/>
        </p:nvGrpSpPr>
        <p:grpSpPr>
          <a:xfrm>
            <a:off x="2286000" y="-72330"/>
            <a:ext cx="4572000" cy="5215830"/>
            <a:chOff x="0" y="-38100"/>
            <a:chExt cx="2408296" cy="2747433"/>
          </a:xfrm>
        </p:grpSpPr>
        <p:sp>
          <p:nvSpPr>
            <p:cNvPr id="454" name="Google Shape;454;p34"/>
            <p:cNvSpPr/>
            <p:nvPr/>
          </p:nvSpPr>
          <p:spPr>
            <a:xfrm>
              <a:off x="0" y="0"/>
              <a:ext cx="2408296" cy="2709333"/>
            </a:xfrm>
            <a:custGeom>
              <a:rect b="b" l="l" r="r" t="t"/>
              <a:pathLst>
                <a:path extrusionOk="0" h="2709333" w="2408296">
                  <a:moveTo>
                    <a:pt x="0" y="0"/>
                  </a:moveTo>
                  <a:lnTo>
                    <a:pt x="2408296" y="0"/>
                  </a:lnTo>
                  <a:lnTo>
                    <a:pt x="2408296" y="2709333"/>
                  </a:lnTo>
                  <a:lnTo>
                    <a:pt x="0" y="2709333"/>
                  </a:lnTo>
                  <a:close/>
                </a:path>
              </a:pathLst>
            </a:custGeom>
            <a:solidFill>
              <a:srgbClr val="000000"/>
            </a:solidFill>
            <a:ln>
              <a:noFill/>
            </a:ln>
          </p:spPr>
        </p:sp>
        <p:sp>
          <p:nvSpPr>
            <p:cNvPr id="455" name="Google Shape;455;p3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56" name="Google Shape;456;p34"/>
          <p:cNvSpPr txBox="1"/>
          <p:nvPr/>
        </p:nvSpPr>
        <p:spPr>
          <a:xfrm>
            <a:off x="2255966" y="461256"/>
            <a:ext cx="4632000" cy="3001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3900" u="none" cap="none" strike="noStrike">
                <a:solidFill>
                  <a:srgbClr val="DBFE42"/>
                </a:solidFill>
                <a:latin typeface="Bungee"/>
                <a:ea typeface="Bungee"/>
                <a:cs typeface="Bungee"/>
                <a:sym typeface="Bungee"/>
              </a:rPr>
              <a:t>Write an original statement or inspiring quote</a:t>
            </a:r>
            <a:endParaRPr sz="700"/>
          </a:p>
        </p:txBody>
      </p:sp>
      <p:sp>
        <p:nvSpPr>
          <p:cNvPr id="457" name="Google Shape;457;p34"/>
          <p:cNvSpPr/>
          <p:nvPr/>
        </p:nvSpPr>
        <p:spPr>
          <a:xfrm>
            <a:off x="-86216" y="2571750"/>
            <a:ext cx="2483225" cy="2908609"/>
          </a:xfrm>
          <a:custGeom>
            <a:rect b="b" l="l" r="r" t="t"/>
            <a:pathLst>
              <a:path extrusionOk="0" h="5817217" w="4966449">
                <a:moveTo>
                  <a:pt x="0" y="0"/>
                </a:moveTo>
                <a:lnTo>
                  <a:pt x="4966449" y="0"/>
                </a:lnTo>
                <a:lnTo>
                  <a:pt x="4966449" y="5817217"/>
                </a:lnTo>
                <a:lnTo>
                  <a:pt x="0" y="5817217"/>
                </a:lnTo>
                <a:lnTo>
                  <a:pt x="0" y="0"/>
                </a:lnTo>
                <a:close/>
              </a:path>
            </a:pathLst>
          </a:custGeom>
          <a:blipFill rotWithShape="1">
            <a:blip r:embed="rId3">
              <a:alphaModFix/>
            </a:blip>
            <a:stretch>
              <a:fillRect b="0" l="0" r="0" t="0"/>
            </a:stretch>
          </a:blipFill>
          <a:ln>
            <a:noFill/>
          </a:ln>
        </p:spPr>
      </p:sp>
      <p:sp>
        <p:nvSpPr>
          <p:cNvPr id="458" name="Google Shape;458;p34"/>
          <p:cNvSpPr/>
          <p:nvPr/>
        </p:nvSpPr>
        <p:spPr>
          <a:xfrm>
            <a:off x="-334042" y="-58671"/>
            <a:ext cx="2620042" cy="2761573"/>
          </a:xfrm>
          <a:custGeom>
            <a:rect b="b" l="l" r="r" t="t"/>
            <a:pathLst>
              <a:path extrusionOk="0" h="5523145" w="5240084">
                <a:moveTo>
                  <a:pt x="0" y="0"/>
                </a:moveTo>
                <a:lnTo>
                  <a:pt x="5240084" y="0"/>
                </a:lnTo>
                <a:lnTo>
                  <a:pt x="5240084" y="5523144"/>
                </a:lnTo>
                <a:lnTo>
                  <a:pt x="0" y="5523144"/>
                </a:lnTo>
                <a:lnTo>
                  <a:pt x="0" y="0"/>
                </a:lnTo>
                <a:close/>
              </a:path>
            </a:pathLst>
          </a:custGeom>
          <a:blipFill rotWithShape="1">
            <a:blip r:embed="rId4">
              <a:alphaModFix/>
            </a:blip>
            <a:stretch>
              <a:fillRect b="0" l="0" r="0" t="0"/>
            </a:stretch>
          </a:blipFill>
          <a:ln>
            <a:noFill/>
          </a:ln>
        </p:spPr>
      </p:sp>
      <p:sp>
        <p:nvSpPr>
          <p:cNvPr id="459" name="Google Shape;459;p34"/>
          <p:cNvSpPr/>
          <p:nvPr/>
        </p:nvSpPr>
        <p:spPr>
          <a:xfrm>
            <a:off x="6825609" y="-77840"/>
            <a:ext cx="2433148" cy="2780741"/>
          </a:xfrm>
          <a:custGeom>
            <a:rect b="b" l="l" r="r" t="t"/>
            <a:pathLst>
              <a:path extrusionOk="0" h="5561482" w="4866296">
                <a:moveTo>
                  <a:pt x="0" y="0"/>
                </a:moveTo>
                <a:lnTo>
                  <a:pt x="4866296" y="0"/>
                </a:lnTo>
                <a:lnTo>
                  <a:pt x="4866296" y="5561481"/>
                </a:lnTo>
                <a:lnTo>
                  <a:pt x="0" y="5561481"/>
                </a:lnTo>
                <a:lnTo>
                  <a:pt x="0" y="0"/>
                </a:lnTo>
                <a:close/>
              </a:path>
            </a:pathLst>
          </a:custGeom>
          <a:blipFill rotWithShape="1">
            <a:blip r:embed="rId5">
              <a:alphaModFix/>
            </a:blip>
            <a:stretch>
              <a:fillRect b="0" l="0" r="0" t="0"/>
            </a:stretch>
          </a:blipFill>
          <a:ln>
            <a:noFill/>
          </a:ln>
        </p:spPr>
      </p:sp>
      <p:sp>
        <p:nvSpPr>
          <p:cNvPr id="460" name="Google Shape;460;p34"/>
          <p:cNvSpPr/>
          <p:nvPr/>
        </p:nvSpPr>
        <p:spPr>
          <a:xfrm>
            <a:off x="6665735" y="2431898"/>
            <a:ext cx="2752896" cy="2711603"/>
          </a:xfrm>
          <a:custGeom>
            <a:rect b="b" l="l" r="r" t="t"/>
            <a:pathLst>
              <a:path extrusionOk="0" h="5423205" w="5505791">
                <a:moveTo>
                  <a:pt x="0" y="0"/>
                </a:moveTo>
                <a:lnTo>
                  <a:pt x="5505791" y="0"/>
                </a:lnTo>
                <a:lnTo>
                  <a:pt x="5505791" y="5423205"/>
                </a:lnTo>
                <a:lnTo>
                  <a:pt x="0" y="5423205"/>
                </a:lnTo>
                <a:lnTo>
                  <a:pt x="0" y="0"/>
                </a:lnTo>
                <a:close/>
              </a:path>
            </a:pathLst>
          </a:custGeom>
          <a:blipFill rotWithShape="1">
            <a:blip r:embed="rId6">
              <a:alphaModFix/>
            </a:blip>
            <a:stretch>
              <a:fillRect b="0" l="0" r="0" t="0"/>
            </a:stretch>
          </a:blipFill>
          <a:ln>
            <a:noFill/>
          </a:ln>
        </p:spPr>
      </p:sp>
      <p:sp>
        <p:nvSpPr>
          <p:cNvPr id="461" name="Google Shape;461;p34"/>
          <p:cNvSpPr txBox="1"/>
          <p:nvPr/>
        </p:nvSpPr>
        <p:spPr>
          <a:xfrm>
            <a:off x="2759361" y="4305608"/>
            <a:ext cx="3625278" cy="174625"/>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FFFFFF"/>
                </a:solidFill>
                <a:latin typeface="Arial"/>
                <a:ea typeface="Arial"/>
                <a:cs typeface="Arial"/>
                <a:sym typeface="Arial"/>
              </a:rPr>
              <a:t>— Include a credit, citation, or supporting message</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AFF"/>
        </a:solidFill>
      </p:bgPr>
    </p:bg>
    <p:spTree>
      <p:nvGrpSpPr>
        <p:cNvPr id="465" name="Shape 465"/>
        <p:cNvGrpSpPr/>
        <p:nvPr/>
      </p:nvGrpSpPr>
      <p:grpSpPr>
        <a:xfrm>
          <a:off x="0" y="0"/>
          <a:ext cx="0" cy="0"/>
          <a:chOff x="0" y="0"/>
          <a:chExt cx="0" cy="0"/>
        </a:xfrm>
      </p:grpSpPr>
      <p:grpSp>
        <p:nvGrpSpPr>
          <p:cNvPr id="466" name="Google Shape;466;p35"/>
          <p:cNvGrpSpPr/>
          <p:nvPr/>
        </p:nvGrpSpPr>
        <p:grpSpPr>
          <a:xfrm>
            <a:off x="0" y="-77093"/>
            <a:ext cx="9143998" cy="1615380"/>
            <a:chOff x="0" y="-38100"/>
            <a:chExt cx="4816592" cy="850900"/>
          </a:xfrm>
        </p:grpSpPr>
        <p:sp>
          <p:nvSpPr>
            <p:cNvPr id="467" name="Google Shape;467;p35"/>
            <p:cNvSpPr/>
            <p:nvPr/>
          </p:nvSpPr>
          <p:spPr>
            <a:xfrm>
              <a:off x="0" y="0"/>
              <a:ext cx="4816592" cy="458839"/>
            </a:xfrm>
            <a:custGeom>
              <a:rect b="b" l="l" r="r" t="t"/>
              <a:pathLst>
                <a:path extrusionOk="0" h="458839" w="4816592">
                  <a:moveTo>
                    <a:pt x="0" y="0"/>
                  </a:moveTo>
                  <a:lnTo>
                    <a:pt x="4816592" y="0"/>
                  </a:lnTo>
                  <a:lnTo>
                    <a:pt x="4816592" y="458839"/>
                  </a:lnTo>
                  <a:lnTo>
                    <a:pt x="0" y="458839"/>
                  </a:lnTo>
                  <a:close/>
                </a:path>
              </a:pathLst>
            </a:custGeom>
            <a:solidFill>
              <a:srgbClr val="000000"/>
            </a:solidFill>
            <a:ln>
              <a:noFill/>
            </a:ln>
          </p:spPr>
        </p:sp>
        <p:sp>
          <p:nvSpPr>
            <p:cNvPr id="468" name="Google Shape;468;p3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69" name="Google Shape;469;p35"/>
          <p:cNvGrpSpPr/>
          <p:nvPr/>
        </p:nvGrpSpPr>
        <p:grpSpPr>
          <a:xfrm>
            <a:off x="0" y="2908626"/>
            <a:ext cx="2286000" cy="2239636"/>
            <a:chOff x="0" y="-38100"/>
            <a:chExt cx="1343336" cy="1316091"/>
          </a:xfrm>
        </p:grpSpPr>
        <p:sp>
          <p:nvSpPr>
            <p:cNvPr id="470" name="Google Shape;470;p35"/>
            <p:cNvSpPr/>
            <p:nvPr/>
          </p:nvSpPr>
          <p:spPr>
            <a:xfrm>
              <a:off x="0" y="0"/>
              <a:ext cx="1343336" cy="1277991"/>
            </a:xfrm>
            <a:custGeom>
              <a:rect b="b" l="l" r="r" t="t"/>
              <a:pathLst>
                <a:path extrusionOk="0" h="1277991" w="1343336">
                  <a:moveTo>
                    <a:pt x="0" y="0"/>
                  </a:moveTo>
                  <a:lnTo>
                    <a:pt x="1343336" y="0"/>
                  </a:lnTo>
                  <a:lnTo>
                    <a:pt x="1343336" y="1277991"/>
                  </a:lnTo>
                  <a:lnTo>
                    <a:pt x="0" y="1277991"/>
                  </a:lnTo>
                  <a:close/>
                </a:path>
              </a:pathLst>
            </a:custGeom>
            <a:solidFill>
              <a:srgbClr val="DBFE42"/>
            </a:solidFill>
            <a:ln>
              <a:noFill/>
            </a:ln>
          </p:spPr>
        </p:sp>
        <p:sp>
          <p:nvSpPr>
            <p:cNvPr id="471" name="Google Shape;471;p3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72" name="Google Shape;472;p35"/>
          <p:cNvGrpSpPr/>
          <p:nvPr/>
        </p:nvGrpSpPr>
        <p:grpSpPr>
          <a:xfrm>
            <a:off x="4572000" y="2908626"/>
            <a:ext cx="2286000" cy="2239636"/>
            <a:chOff x="0" y="-38100"/>
            <a:chExt cx="1343336" cy="1316091"/>
          </a:xfrm>
        </p:grpSpPr>
        <p:sp>
          <p:nvSpPr>
            <p:cNvPr id="473" name="Google Shape;473;p35"/>
            <p:cNvSpPr/>
            <p:nvPr/>
          </p:nvSpPr>
          <p:spPr>
            <a:xfrm>
              <a:off x="0" y="0"/>
              <a:ext cx="1343336" cy="1277991"/>
            </a:xfrm>
            <a:custGeom>
              <a:rect b="b" l="l" r="r" t="t"/>
              <a:pathLst>
                <a:path extrusionOk="0" h="1277991" w="1343336">
                  <a:moveTo>
                    <a:pt x="0" y="0"/>
                  </a:moveTo>
                  <a:lnTo>
                    <a:pt x="1343336" y="0"/>
                  </a:lnTo>
                  <a:lnTo>
                    <a:pt x="1343336" y="1277991"/>
                  </a:lnTo>
                  <a:lnTo>
                    <a:pt x="0" y="1277991"/>
                  </a:lnTo>
                  <a:close/>
                </a:path>
              </a:pathLst>
            </a:custGeom>
            <a:solidFill>
              <a:srgbClr val="DBFE42"/>
            </a:solidFill>
            <a:ln>
              <a:noFill/>
            </a:ln>
          </p:spPr>
        </p:sp>
        <p:sp>
          <p:nvSpPr>
            <p:cNvPr id="474" name="Google Shape;474;p3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75" name="Google Shape;475;p35"/>
          <p:cNvGrpSpPr/>
          <p:nvPr/>
        </p:nvGrpSpPr>
        <p:grpSpPr>
          <a:xfrm>
            <a:off x="2286000" y="2908626"/>
            <a:ext cx="2286000" cy="2239636"/>
            <a:chOff x="0" y="-38100"/>
            <a:chExt cx="1343336" cy="1316091"/>
          </a:xfrm>
        </p:grpSpPr>
        <p:sp>
          <p:nvSpPr>
            <p:cNvPr id="476" name="Google Shape;476;p35"/>
            <p:cNvSpPr/>
            <p:nvPr/>
          </p:nvSpPr>
          <p:spPr>
            <a:xfrm>
              <a:off x="0" y="0"/>
              <a:ext cx="1343336" cy="1277991"/>
            </a:xfrm>
            <a:custGeom>
              <a:rect b="b" l="l" r="r" t="t"/>
              <a:pathLst>
                <a:path extrusionOk="0" h="1277991" w="1343336">
                  <a:moveTo>
                    <a:pt x="0" y="0"/>
                  </a:moveTo>
                  <a:lnTo>
                    <a:pt x="1343336" y="0"/>
                  </a:lnTo>
                  <a:lnTo>
                    <a:pt x="1343336" y="1277991"/>
                  </a:lnTo>
                  <a:lnTo>
                    <a:pt x="0" y="1277991"/>
                  </a:lnTo>
                  <a:close/>
                </a:path>
              </a:pathLst>
            </a:custGeom>
            <a:solidFill>
              <a:srgbClr val="E06AFF"/>
            </a:solidFill>
            <a:ln>
              <a:noFill/>
            </a:ln>
          </p:spPr>
        </p:sp>
        <p:sp>
          <p:nvSpPr>
            <p:cNvPr id="477" name="Google Shape;477;p3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78" name="Google Shape;478;p35"/>
          <p:cNvGrpSpPr/>
          <p:nvPr/>
        </p:nvGrpSpPr>
        <p:grpSpPr>
          <a:xfrm>
            <a:off x="6858000" y="2908626"/>
            <a:ext cx="2286000" cy="2239636"/>
            <a:chOff x="0" y="-38100"/>
            <a:chExt cx="1343336" cy="1316091"/>
          </a:xfrm>
        </p:grpSpPr>
        <p:sp>
          <p:nvSpPr>
            <p:cNvPr id="479" name="Google Shape;479;p35"/>
            <p:cNvSpPr/>
            <p:nvPr/>
          </p:nvSpPr>
          <p:spPr>
            <a:xfrm>
              <a:off x="0" y="0"/>
              <a:ext cx="1343336" cy="1277991"/>
            </a:xfrm>
            <a:custGeom>
              <a:rect b="b" l="l" r="r" t="t"/>
              <a:pathLst>
                <a:path extrusionOk="0" h="1277991" w="1343336">
                  <a:moveTo>
                    <a:pt x="0" y="0"/>
                  </a:moveTo>
                  <a:lnTo>
                    <a:pt x="1343336" y="0"/>
                  </a:lnTo>
                  <a:lnTo>
                    <a:pt x="1343336" y="1277991"/>
                  </a:lnTo>
                  <a:lnTo>
                    <a:pt x="0" y="1277991"/>
                  </a:lnTo>
                  <a:close/>
                </a:path>
              </a:pathLst>
            </a:custGeom>
            <a:solidFill>
              <a:srgbClr val="E06AFF"/>
            </a:solidFill>
            <a:ln>
              <a:noFill/>
            </a:ln>
          </p:spPr>
        </p:sp>
        <p:sp>
          <p:nvSpPr>
            <p:cNvPr id="480" name="Google Shape;480;p3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81" name="Google Shape;481;p35"/>
          <p:cNvGrpSpPr/>
          <p:nvPr/>
        </p:nvGrpSpPr>
        <p:grpSpPr>
          <a:xfrm>
            <a:off x="0" y="801478"/>
            <a:ext cx="2286000" cy="2239636"/>
            <a:chOff x="0" y="-38100"/>
            <a:chExt cx="1343336" cy="1316091"/>
          </a:xfrm>
        </p:grpSpPr>
        <p:sp>
          <p:nvSpPr>
            <p:cNvPr id="482" name="Google Shape;482;p35"/>
            <p:cNvSpPr/>
            <p:nvPr/>
          </p:nvSpPr>
          <p:spPr>
            <a:xfrm>
              <a:off x="0" y="0"/>
              <a:ext cx="1343336" cy="1277991"/>
            </a:xfrm>
            <a:custGeom>
              <a:rect b="b" l="l" r="r" t="t"/>
              <a:pathLst>
                <a:path extrusionOk="0" h="1277991" w="1343336">
                  <a:moveTo>
                    <a:pt x="0" y="0"/>
                  </a:moveTo>
                  <a:lnTo>
                    <a:pt x="1343336" y="0"/>
                  </a:lnTo>
                  <a:lnTo>
                    <a:pt x="1343336" y="1277991"/>
                  </a:lnTo>
                  <a:lnTo>
                    <a:pt x="0" y="1277991"/>
                  </a:lnTo>
                  <a:close/>
                </a:path>
              </a:pathLst>
            </a:custGeom>
            <a:solidFill>
              <a:srgbClr val="E06AFF"/>
            </a:solidFill>
            <a:ln>
              <a:noFill/>
            </a:ln>
          </p:spPr>
        </p:sp>
        <p:sp>
          <p:nvSpPr>
            <p:cNvPr id="483" name="Google Shape;483;p3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84" name="Google Shape;484;p35"/>
          <p:cNvGrpSpPr/>
          <p:nvPr/>
        </p:nvGrpSpPr>
        <p:grpSpPr>
          <a:xfrm>
            <a:off x="4572000" y="801478"/>
            <a:ext cx="2286000" cy="2239636"/>
            <a:chOff x="0" y="-38100"/>
            <a:chExt cx="1343336" cy="1316091"/>
          </a:xfrm>
        </p:grpSpPr>
        <p:sp>
          <p:nvSpPr>
            <p:cNvPr id="485" name="Google Shape;485;p35"/>
            <p:cNvSpPr/>
            <p:nvPr/>
          </p:nvSpPr>
          <p:spPr>
            <a:xfrm>
              <a:off x="0" y="0"/>
              <a:ext cx="1343336" cy="1277991"/>
            </a:xfrm>
            <a:custGeom>
              <a:rect b="b" l="l" r="r" t="t"/>
              <a:pathLst>
                <a:path extrusionOk="0" h="1277991" w="1343336">
                  <a:moveTo>
                    <a:pt x="0" y="0"/>
                  </a:moveTo>
                  <a:lnTo>
                    <a:pt x="1343336" y="0"/>
                  </a:lnTo>
                  <a:lnTo>
                    <a:pt x="1343336" y="1277991"/>
                  </a:lnTo>
                  <a:lnTo>
                    <a:pt x="0" y="1277991"/>
                  </a:lnTo>
                  <a:close/>
                </a:path>
              </a:pathLst>
            </a:custGeom>
            <a:solidFill>
              <a:srgbClr val="E06AFF"/>
            </a:solidFill>
            <a:ln>
              <a:noFill/>
            </a:ln>
          </p:spPr>
        </p:sp>
        <p:sp>
          <p:nvSpPr>
            <p:cNvPr id="486" name="Google Shape;486;p3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87" name="Google Shape;487;p35"/>
          <p:cNvGrpSpPr/>
          <p:nvPr/>
        </p:nvGrpSpPr>
        <p:grpSpPr>
          <a:xfrm>
            <a:off x="2286000" y="801478"/>
            <a:ext cx="2286000" cy="2239636"/>
            <a:chOff x="0" y="-38100"/>
            <a:chExt cx="1343336" cy="1316091"/>
          </a:xfrm>
        </p:grpSpPr>
        <p:sp>
          <p:nvSpPr>
            <p:cNvPr id="488" name="Google Shape;488;p35"/>
            <p:cNvSpPr/>
            <p:nvPr/>
          </p:nvSpPr>
          <p:spPr>
            <a:xfrm>
              <a:off x="0" y="0"/>
              <a:ext cx="1343336" cy="1277991"/>
            </a:xfrm>
            <a:custGeom>
              <a:rect b="b" l="l" r="r" t="t"/>
              <a:pathLst>
                <a:path extrusionOk="0" h="1277991" w="1343336">
                  <a:moveTo>
                    <a:pt x="0" y="0"/>
                  </a:moveTo>
                  <a:lnTo>
                    <a:pt x="1343336" y="0"/>
                  </a:lnTo>
                  <a:lnTo>
                    <a:pt x="1343336" y="1277991"/>
                  </a:lnTo>
                  <a:lnTo>
                    <a:pt x="0" y="1277991"/>
                  </a:lnTo>
                  <a:close/>
                </a:path>
              </a:pathLst>
            </a:custGeom>
            <a:solidFill>
              <a:srgbClr val="DBFE42"/>
            </a:solidFill>
            <a:ln>
              <a:noFill/>
            </a:ln>
          </p:spPr>
        </p:sp>
        <p:sp>
          <p:nvSpPr>
            <p:cNvPr id="489" name="Google Shape;489;p3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90" name="Google Shape;490;p35"/>
          <p:cNvGrpSpPr/>
          <p:nvPr/>
        </p:nvGrpSpPr>
        <p:grpSpPr>
          <a:xfrm>
            <a:off x="6858000" y="801478"/>
            <a:ext cx="2286000" cy="2239636"/>
            <a:chOff x="0" y="-38100"/>
            <a:chExt cx="1343336" cy="1316091"/>
          </a:xfrm>
        </p:grpSpPr>
        <p:sp>
          <p:nvSpPr>
            <p:cNvPr id="491" name="Google Shape;491;p35"/>
            <p:cNvSpPr/>
            <p:nvPr/>
          </p:nvSpPr>
          <p:spPr>
            <a:xfrm>
              <a:off x="0" y="0"/>
              <a:ext cx="1343336" cy="1277991"/>
            </a:xfrm>
            <a:custGeom>
              <a:rect b="b" l="l" r="r" t="t"/>
              <a:pathLst>
                <a:path extrusionOk="0" h="1277991" w="1343336">
                  <a:moveTo>
                    <a:pt x="0" y="0"/>
                  </a:moveTo>
                  <a:lnTo>
                    <a:pt x="1343336" y="0"/>
                  </a:lnTo>
                  <a:lnTo>
                    <a:pt x="1343336" y="1277991"/>
                  </a:lnTo>
                  <a:lnTo>
                    <a:pt x="0" y="1277991"/>
                  </a:lnTo>
                  <a:close/>
                </a:path>
              </a:pathLst>
            </a:custGeom>
            <a:solidFill>
              <a:srgbClr val="DBFE42"/>
            </a:solidFill>
            <a:ln>
              <a:noFill/>
            </a:ln>
          </p:spPr>
        </p:sp>
        <p:sp>
          <p:nvSpPr>
            <p:cNvPr id="492" name="Google Shape;492;p3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93" name="Google Shape;493;p35"/>
          <p:cNvSpPr/>
          <p:nvPr/>
        </p:nvSpPr>
        <p:spPr>
          <a:xfrm>
            <a:off x="0" y="866315"/>
            <a:ext cx="2286000" cy="1705436"/>
          </a:xfrm>
          <a:custGeom>
            <a:rect b="b" l="l" r="r" t="t"/>
            <a:pathLst>
              <a:path extrusionOk="0" h="3410871" w="4572000">
                <a:moveTo>
                  <a:pt x="0" y="0"/>
                </a:moveTo>
                <a:lnTo>
                  <a:pt x="4572000" y="0"/>
                </a:lnTo>
                <a:lnTo>
                  <a:pt x="4572000" y="3410871"/>
                </a:lnTo>
                <a:lnTo>
                  <a:pt x="0" y="3410871"/>
                </a:lnTo>
                <a:lnTo>
                  <a:pt x="0" y="0"/>
                </a:lnTo>
                <a:close/>
              </a:path>
            </a:pathLst>
          </a:custGeom>
          <a:blipFill rotWithShape="1">
            <a:blip r:embed="rId3">
              <a:alphaModFix/>
            </a:blip>
            <a:stretch>
              <a:fillRect b="-89389" l="0" r="0" t="-11413"/>
            </a:stretch>
          </a:blipFill>
          <a:ln>
            <a:noFill/>
          </a:ln>
        </p:spPr>
      </p:sp>
      <p:sp>
        <p:nvSpPr>
          <p:cNvPr id="494" name="Google Shape;494;p35"/>
          <p:cNvSpPr/>
          <p:nvPr/>
        </p:nvSpPr>
        <p:spPr>
          <a:xfrm>
            <a:off x="0" y="2994762"/>
            <a:ext cx="2286000" cy="1705436"/>
          </a:xfrm>
          <a:custGeom>
            <a:rect b="b" l="l" r="r" t="t"/>
            <a:pathLst>
              <a:path extrusionOk="0" h="3410871" w="4572000">
                <a:moveTo>
                  <a:pt x="0" y="0"/>
                </a:moveTo>
                <a:lnTo>
                  <a:pt x="4572000" y="0"/>
                </a:lnTo>
                <a:lnTo>
                  <a:pt x="4572000" y="3410870"/>
                </a:lnTo>
                <a:lnTo>
                  <a:pt x="0" y="3410870"/>
                </a:lnTo>
                <a:lnTo>
                  <a:pt x="0" y="0"/>
                </a:lnTo>
                <a:close/>
              </a:path>
            </a:pathLst>
          </a:custGeom>
          <a:blipFill rotWithShape="1">
            <a:blip r:embed="rId4">
              <a:alphaModFix/>
            </a:blip>
            <a:stretch>
              <a:fillRect b="0" l="-5986" r="-5986" t="0"/>
            </a:stretch>
          </a:blipFill>
          <a:ln>
            <a:noFill/>
          </a:ln>
        </p:spPr>
      </p:sp>
      <p:sp>
        <p:nvSpPr>
          <p:cNvPr id="495" name="Google Shape;495;p35"/>
          <p:cNvSpPr/>
          <p:nvPr/>
        </p:nvSpPr>
        <p:spPr>
          <a:xfrm>
            <a:off x="2286000" y="866315"/>
            <a:ext cx="2286000" cy="1705436"/>
          </a:xfrm>
          <a:custGeom>
            <a:rect b="b" l="l" r="r" t="t"/>
            <a:pathLst>
              <a:path extrusionOk="0" h="3410871" w="4572000">
                <a:moveTo>
                  <a:pt x="0" y="0"/>
                </a:moveTo>
                <a:lnTo>
                  <a:pt x="4572000" y="0"/>
                </a:lnTo>
                <a:lnTo>
                  <a:pt x="4572000" y="3410871"/>
                </a:lnTo>
                <a:lnTo>
                  <a:pt x="0" y="3410871"/>
                </a:lnTo>
                <a:lnTo>
                  <a:pt x="0" y="0"/>
                </a:lnTo>
                <a:close/>
              </a:path>
            </a:pathLst>
          </a:custGeom>
          <a:blipFill rotWithShape="1">
            <a:blip r:embed="rId5">
              <a:alphaModFix/>
            </a:blip>
            <a:stretch>
              <a:fillRect b="-50588" l="0" r="0" t="-50590"/>
            </a:stretch>
          </a:blipFill>
          <a:ln>
            <a:noFill/>
          </a:ln>
        </p:spPr>
      </p:sp>
      <p:sp>
        <p:nvSpPr>
          <p:cNvPr id="496" name="Google Shape;496;p35"/>
          <p:cNvSpPr/>
          <p:nvPr/>
        </p:nvSpPr>
        <p:spPr>
          <a:xfrm>
            <a:off x="2286000" y="2994762"/>
            <a:ext cx="2286000" cy="1705436"/>
          </a:xfrm>
          <a:custGeom>
            <a:rect b="b" l="l" r="r" t="t"/>
            <a:pathLst>
              <a:path extrusionOk="0" h="3410871" w="4572000">
                <a:moveTo>
                  <a:pt x="0" y="0"/>
                </a:moveTo>
                <a:lnTo>
                  <a:pt x="4572000" y="0"/>
                </a:lnTo>
                <a:lnTo>
                  <a:pt x="4572000" y="3410870"/>
                </a:lnTo>
                <a:lnTo>
                  <a:pt x="0" y="3410870"/>
                </a:lnTo>
                <a:lnTo>
                  <a:pt x="0" y="0"/>
                </a:lnTo>
                <a:close/>
              </a:path>
            </a:pathLst>
          </a:custGeom>
          <a:blipFill rotWithShape="1">
            <a:blip r:embed="rId6">
              <a:alphaModFix/>
            </a:blip>
            <a:stretch>
              <a:fillRect b="-24233" l="-40604" r="-48227" t="-44722"/>
            </a:stretch>
          </a:blipFill>
          <a:ln>
            <a:noFill/>
          </a:ln>
        </p:spPr>
      </p:sp>
      <p:sp>
        <p:nvSpPr>
          <p:cNvPr id="497" name="Google Shape;497;p35"/>
          <p:cNvSpPr/>
          <p:nvPr/>
        </p:nvSpPr>
        <p:spPr>
          <a:xfrm>
            <a:off x="4572000" y="866315"/>
            <a:ext cx="2286000" cy="1705436"/>
          </a:xfrm>
          <a:custGeom>
            <a:rect b="b" l="l" r="r" t="t"/>
            <a:pathLst>
              <a:path extrusionOk="0" h="3410871" w="4572000">
                <a:moveTo>
                  <a:pt x="0" y="0"/>
                </a:moveTo>
                <a:lnTo>
                  <a:pt x="4572000" y="0"/>
                </a:lnTo>
                <a:lnTo>
                  <a:pt x="4572000" y="3410871"/>
                </a:lnTo>
                <a:lnTo>
                  <a:pt x="0" y="3410871"/>
                </a:lnTo>
                <a:lnTo>
                  <a:pt x="0" y="0"/>
                </a:lnTo>
                <a:close/>
              </a:path>
            </a:pathLst>
          </a:custGeom>
          <a:blipFill rotWithShape="1">
            <a:blip r:embed="rId7">
              <a:alphaModFix/>
            </a:blip>
            <a:stretch>
              <a:fillRect b="-56707" l="0" r="0" t="-44091"/>
            </a:stretch>
          </a:blipFill>
          <a:ln>
            <a:noFill/>
          </a:ln>
        </p:spPr>
      </p:sp>
      <p:sp>
        <p:nvSpPr>
          <p:cNvPr id="498" name="Google Shape;498;p35"/>
          <p:cNvSpPr/>
          <p:nvPr/>
        </p:nvSpPr>
        <p:spPr>
          <a:xfrm>
            <a:off x="4572000" y="2994762"/>
            <a:ext cx="2286000" cy="1705436"/>
          </a:xfrm>
          <a:custGeom>
            <a:rect b="b" l="l" r="r" t="t"/>
            <a:pathLst>
              <a:path extrusionOk="0" h="3410871" w="4572000">
                <a:moveTo>
                  <a:pt x="0" y="0"/>
                </a:moveTo>
                <a:lnTo>
                  <a:pt x="4572000" y="0"/>
                </a:lnTo>
                <a:lnTo>
                  <a:pt x="4572000" y="3410870"/>
                </a:lnTo>
                <a:lnTo>
                  <a:pt x="0" y="3410870"/>
                </a:lnTo>
                <a:lnTo>
                  <a:pt x="0" y="0"/>
                </a:lnTo>
                <a:close/>
              </a:path>
            </a:pathLst>
          </a:custGeom>
          <a:blipFill rotWithShape="1">
            <a:blip r:embed="rId8">
              <a:alphaModFix/>
            </a:blip>
            <a:stretch>
              <a:fillRect b="-50588" l="0" r="0" t="-50590"/>
            </a:stretch>
          </a:blipFill>
          <a:ln>
            <a:noFill/>
          </a:ln>
        </p:spPr>
      </p:sp>
      <p:sp>
        <p:nvSpPr>
          <p:cNvPr id="499" name="Google Shape;499;p35"/>
          <p:cNvSpPr/>
          <p:nvPr/>
        </p:nvSpPr>
        <p:spPr>
          <a:xfrm>
            <a:off x="6856269" y="866315"/>
            <a:ext cx="2286000" cy="1705436"/>
          </a:xfrm>
          <a:custGeom>
            <a:rect b="b" l="l" r="r" t="t"/>
            <a:pathLst>
              <a:path extrusionOk="0" h="3410871" w="4572000">
                <a:moveTo>
                  <a:pt x="0" y="0"/>
                </a:moveTo>
                <a:lnTo>
                  <a:pt x="4572000" y="0"/>
                </a:lnTo>
                <a:lnTo>
                  <a:pt x="4572000" y="3410871"/>
                </a:lnTo>
                <a:lnTo>
                  <a:pt x="0" y="3410871"/>
                </a:lnTo>
                <a:lnTo>
                  <a:pt x="0" y="0"/>
                </a:lnTo>
                <a:close/>
              </a:path>
            </a:pathLst>
          </a:custGeom>
          <a:blipFill rotWithShape="1">
            <a:blip r:embed="rId9">
              <a:alphaModFix/>
            </a:blip>
            <a:stretch>
              <a:fillRect b="-71232" l="0" r="0" t="-29950"/>
            </a:stretch>
          </a:blipFill>
          <a:ln>
            <a:noFill/>
          </a:ln>
        </p:spPr>
      </p:sp>
      <p:sp>
        <p:nvSpPr>
          <p:cNvPr id="500" name="Google Shape;500;p35"/>
          <p:cNvSpPr/>
          <p:nvPr/>
        </p:nvSpPr>
        <p:spPr>
          <a:xfrm>
            <a:off x="6856269" y="2994762"/>
            <a:ext cx="2286000" cy="1705436"/>
          </a:xfrm>
          <a:custGeom>
            <a:rect b="b" l="l" r="r" t="t"/>
            <a:pathLst>
              <a:path extrusionOk="0" h="3410871" w="4572000">
                <a:moveTo>
                  <a:pt x="0" y="0"/>
                </a:moveTo>
                <a:lnTo>
                  <a:pt x="4572000" y="0"/>
                </a:lnTo>
                <a:lnTo>
                  <a:pt x="4572000" y="3410870"/>
                </a:lnTo>
                <a:lnTo>
                  <a:pt x="0" y="3410870"/>
                </a:lnTo>
                <a:lnTo>
                  <a:pt x="0" y="0"/>
                </a:lnTo>
                <a:close/>
              </a:path>
            </a:pathLst>
          </a:custGeom>
          <a:blipFill rotWithShape="1">
            <a:blip r:embed="rId10">
              <a:alphaModFix/>
            </a:blip>
            <a:stretch>
              <a:fillRect b="0" l="-5986" r="-5986" t="0"/>
            </a:stretch>
          </a:blipFill>
          <a:ln>
            <a:noFill/>
          </a:ln>
        </p:spPr>
      </p:sp>
      <p:sp>
        <p:nvSpPr>
          <p:cNvPr id="501" name="Google Shape;501;p35"/>
          <p:cNvSpPr txBox="1"/>
          <p:nvPr/>
        </p:nvSpPr>
        <p:spPr>
          <a:xfrm>
            <a:off x="514350" y="0"/>
            <a:ext cx="8115300" cy="7389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4800" u="none" cap="none" strike="noStrike">
                <a:solidFill>
                  <a:srgbClr val="DBFE42"/>
                </a:solidFill>
                <a:latin typeface="Bungee"/>
                <a:ea typeface="Bungee"/>
                <a:cs typeface="Bungee"/>
                <a:sym typeface="Bungee"/>
              </a:rPr>
              <a:t>Our Classmates</a:t>
            </a:r>
            <a:endParaRPr sz="700"/>
          </a:p>
        </p:txBody>
      </p:sp>
      <p:sp>
        <p:nvSpPr>
          <p:cNvPr id="502" name="Google Shape;502;p35"/>
          <p:cNvSpPr txBox="1"/>
          <p:nvPr/>
        </p:nvSpPr>
        <p:spPr>
          <a:xfrm>
            <a:off x="301769" y="2667749"/>
            <a:ext cx="16824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1B24FF"/>
                </a:solidFill>
                <a:latin typeface="Bungee"/>
                <a:ea typeface="Bungee"/>
                <a:cs typeface="Bungee"/>
                <a:sym typeface="Bungee"/>
              </a:rPr>
              <a:t>Student 01</a:t>
            </a:r>
            <a:endParaRPr sz="700"/>
          </a:p>
        </p:txBody>
      </p:sp>
      <p:sp>
        <p:nvSpPr>
          <p:cNvPr id="503" name="Google Shape;503;p35"/>
          <p:cNvSpPr txBox="1"/>
          <p:nvPr/>
        </p:nvSpPr>
        <p:spPr>
          <a:xfrm>
            <a:off x="301769" y="4796196"/>
            <a:ext cx="16824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1B24FF"/>
                </a:solidFill>
                <a:latin typeface="Bungee"/>
                <a:ea typeface="Bungee"/>
                <a:cs typeface="Bungee"/>
                <a:sym typeface="Bungee"/>
              </a:rPr>
              <a:t>Student 05</a:t>
            </a:r>
            <a:endParaRPr sz="700"/>
          </a:p>
        </p:txBody>
      </p:sp>
      <p:sp>
        <p:nvSpPr>
          <p:cNvPr id="504" name="Google Shape;504;p35"/>
          <p:cNvSpPr txBox="1"/>
          <p:nvPr/>
        </p:nvSpPr>
        <p:spPr>
          <a:xfrm>
            <a:off x="2587769" y="2667749"/>
            <a:ext cx="16824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1B24FF"/>
                </a:solidFill>
                <a:latin typeface="Bungee"/>
                <a:ea typeface="Bungee"/>
                <a:cs typeface="Bungee"/>
                <a:sym typeface="Bungee"/>
              </a:rPr>
              <a:t>Student 02</a:t>
            </a:r>
            <a:endParaRPr sz="700"/>
          </a:p>
        </p:txBody>
      </p:sp>
      <p:sp>
        <p:nvSpPr>
          <p:cNvPr id="505" name="Google Shape;505;p35"/>
          <p:cNvSpPr txBox="1"/>
          <p:nvPr/>
        </p:nvSpPr>
        <p:spPr>
          <a:xfrm>
            <a:off x="2587769" y="4796196"/>
            <a:ext cx="16824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1B24FF"/>
                </a:solidFill>
                <a:latin typeface="Bungee"/>
                <a:ea typeface="Bungee"/>
                <a:cs typeface="Bungee"/>
                <a:sym typeface="Bungee"/>
              </a:rPr>
              <a:t>Student 06</a:t>
            </a:r>
            <a:endParaRPr sz="700"/>
          </a:p>
        </p:txBody>
      </p:sp>
      <p:sp>
        <p:nvSpPr>
          <p:cNvPr id="506" name="Google Shape;506;p35"/>
          <p:cNvSpPr txBox="1"/>
          <p:nvPr/>
        </p:nvSpPr>
        <p:spPr>
          <a:xfrm>
            <a:off x="4873769" y="2667749"/>
            <a:ext cx="16824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1B24FF"/>
                </a:solidFill>
                <a:latin typeface="Bungee"/>
                <a:ea typeface="Bungee"/>
                <a:cs typeface="Bungee"/>
                <a:sym typeface="Bungee"/>
              </a:rPr>
              <a:t>Student 03</a:t>
            </a:r>
            <a:endParaRPr sz="700"/>
          </a:p>
        </p:txBody>
      </p:sp>
      <p:sp>
        <p:nvSpPr>
          <p:cNvPr id="507" name="Google Shape;507;p35"/>
          <p:cNvSpPr txBox="1"/>
          <p:nvPr/>
        </p:nvSpPr>
        <p:spPr>
          <a:xfrm>
            <a:off x="4873769" y="4796196"/>
            <a:ext cx="16824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1B24FF"/>
                </a:solidFill>
                <a:latin typeface="Bungee"/>
                <a:ea typeface="Bungee"/>
                <a:cs typeface="Bungee"/>
                <a:sym typeface="Bungee"/>
              </a:rPr>
              <a:t>Student 07</a:t>
            </a:r>
            <a:endParaRPr sz="700"/>
          </a:p>
        </p:txBody>
      </p:sp>
      <p:sp>
        <p:nvSpPr>
          <p:cNvPr id="508" name="Google Shape;508;p35"/>
          <p:cNvSpPr txBox="1"/>
          <p:nvPr/>
        </p:nvSpPr>
        <p:spPr>
          <a:xfrm>
            <a:off x="7158038" y="2667749"/>
            <a:ext cx="16824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1B24FF"/>
                </a:solidFill>
                <a:latin typeface="Bungee"/>
                <a:ea typeface="Bungee"/>
                <a:cs typeface="Bungee"/>
                <a:sym typeface="Bungee"/>
              </a:rPr>
              <a:t>Student 04</a:t>
            </a:r>
            <a:endParaRPr sz="700"/>
          </a:p>
        </p:txBody>
      </p:sp>
      <p:sp>
        <p:nvSpPr>
          <p:cNvPr id="509" name="Google Shape;509;p35"/>
          <p:cNvSpPr txBox="1"/>
          <p:nvPr/>
        </p:nvSpPr>
        <p:spPr>
          <a:xfrm>
            <a:off x="7158038" y="4796196"/>
            <a:ext cx="16824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1B24FF"/>
                </a:solidFill>
                <a:latin typeface="Bungee"/>
                <a:ea typeface="Bungee"/>
                <a:cs typeface="Bungee"/>
                <a:sym typeface="Bungee"/>
              </a:rPr>
              <a:t>Student 08</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AFF"/>
        </a:solidFill>
      </p:bgPr>
    </p:bg>
    <p:spTree>
      <p:nvGrpSpPr>
        <p:cNvPr id="513" name="Shape 513"/>
        <p:cNvGrpSpPr/>
        <p:nvPr/>
      </p:nvGrpSpPr>
      <p:grpSpPr>
        <a:xfrm>
          <a:off x="0" y="0"/>
          <a:ext cx="0" cy="0"/>
          <a:chOff x="0" y="0"/>
          <a:chExt cx="0" cy="0"/>
        </a:xfrm>
      </p:grpSpPr>
      <p:grpSp>
        <p:nvGrpSpPr>
          <p:cNvPr id="514" name="Google Shape;514;p36"/>
          <p:cNvGrpSpPr/>
          <p:nvPr/>
        </p:nvGrpSpPr>
        <p:grpSpPr>
          <a:xfrm>
            <a:off x="0" y="-77093"/>
            <a:ext cx="9143998" cy="1615380"/>
            <a:chOff x="0" y="-38100"/>
            <a:chExt cx="4816592" cy="850900"/>
          </a:xfrm>
        </p:grpSpPr>
        <p:sp>
          <p:nvSpPr>
            <p:cNvPr id="515" name="Google Shape;515;p36"/>
            <p:cNvSpPr/>
            <p:nvPr/>
          </p:nvSpPr>
          <p:spPr>
            <a:xfrm>
              <a:off x="0" y="0"/>
              <a:ext cx="4816592" cy="458839"/>
            </a:xfrm>
            <a:custGeom>
              <a:rect b="b" l="l" r="r" t="t"/>
              <a:pathLst>
                <a:path extrusionOk="0" h="458839" w="4816592">
                  <a:moveTo>
                    <a:pt x="0" y="0"/>
                  </a:moveTo>
                  <a:lnTo>
                    <a:pt x="4816592" y="0"/>
                  </a:lnTo>
                  <a:lnTo>
                    <a:pt x="4816592" y="458839"/>
                  </a:lnTo>
                  <a:lnTo>
                    <a:pt x="0" y="458839"/>
                  </a:lnTo>
                  <a:close/>
                </a:path>
              </a:pathLst>
            </a:custGeom>
            <a:solidFill>
              <a:srgbClr val="000000"/>
            </a:solidFill>
            <a:ln>
              <a:noFill/>
            </a:ln>
          </p:spPr>
        </p:sp>
        <p:sp>
          <p:nvSpPr>
            <p:cNvPr id="516" name="Google Shape;516;p3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17" name="Google Shape;517;p36"/>
          <p:cNvGrpSpPr/>
          <p:nvPr/>
        </p:nvGrpSpPr>
        <p:grpSpPr>
          <a:xfrm>
            <a:off x="0" y="801478"/>
            <a:ext cx="2286000" cy="4342022"/>
            <a:chOff x="0" y="-38100"/>
            <a:chExt cx="1343336" cy="2551528"/>
          </a:xfrm>
        </p:grpSpPr>
        <p:sp>
          <p:nvSpPr>
            <p:cNvPr id="518" name="Google Shape;518;p36"/>
            <p:cNvSpPr/>
            <p:nvPr/>
          </p:nvSpPr>
          <p:spPr>
            <a:xfrm>
              <a:off x="0" y="0"/>
              <a:ext cx="1343336" cy="2513428"/>
            </a:xfrm>
            <a:custGeom>
              <a:rect b="b" l="l" r="r" t="t"/>
              <a:pathLst>
                <a:path extrusionOk="0" h="2513428" w="1343336">
                  <a:moveTo>
                    <a:pt x="0" y="0"/>
                  </a:moveTo>
                  <a:lnTo>
                    <a:pt x="1343336" y="0"/>
                  </a:lnTo>
                  <a:lnTo>
                    <a:pt x="1343336" y="2513428"/>
                  </a:lnTo>
                  <a:lnTo>
                    <a:pt x="0" y="2513428"/>
                  </a:lnTo>
                  <a:close/>
                </a:path>
              </a:pathLst>
            </a:custGeom>
            <a:solidFill>
              <a:srgbClr val="DBFE42"/>
            </a:solidFill>
            <a:ln>
              <a:noFill/>
            </a:ln>
          </p:spPr>
        </p:sp>
        <p:sp>
          <p:nvSpPr>
            <p:cNvPr id="519" name="Google Shape;519;p3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20" name="Google Shape;520;p36"/>
          <p:cNvGrpSpPr/>
          <p:nvPr/>
        </p:nvGrpSpPr>
        <p:grpSpPr>
          <a:xfrm>
            <a:off x="4572000" y="801478"/>
            <a:ext cx="2286000" cy="4342022"/>
            <a:chOff x="0" y="-38100"/>
            <a:chExt cx="1343336" cy="2551528"/>
          </a:xfrm>
        </p:grpSpPr>
        <p:sp>
          <p:nvSpPr>
            <p:cNvPr id="521" name="Google Shape;521;p36"/>
            <p:cNvSpPr/>
            <p:nvPr/>
          </p:nvSpPr>
          <p:spPr>
            <a:xfrm>
              <a:off x="0" y="0"/>
              <a:ext cx="1343336" cy="2513428"/>
            </a:xfrm>
            <a:custGeom>
              <a:rect b="b" l="l" r="r" t="t"/>
              <a:pathLst>
                <a:path extrusionOk="0" h="2513428" w="1343336">
                  <a:moveTo>
                    <a:pt x="0" y="0"/>
                  </a:moveTo>
                  <a:lnTo>
                    <a:pt x="1343336" y="0"/>
                  </a:lnTo>
                  <a:lnTo>
                    <a:pt x="1343336" y="2513428"/>
                  </a:lnTo>
                  <a:lnTo>
                    <a:pt x="0" y="2513428"/>
                  </a:lnTo>
                  <a:close/>
                </a:path>
              </a:pathLst>
            </a:custGeom>
            <a:solidFill>
              <a:srgbClr val="DBFE42"/>
            </a:solidFill>
            <a:ln>
              <a:noFill/>
            </a:ln>
          </p:spPr>
        </p:sp>
        <p:sp>
          <p:nvSpPr>
            <p:cNvPr id="522" name="Google Shape;522;p3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23" name="Google Shape;523;p36"/>
          <p:cNvGrpSpPr/>
          <p:nvPr/>
        </p:nvGrpSpPr>
        <p:grpSpPr>
          <a:xfrm>
            <a:off x="2286000" y="816603"/>
            <a:ext cx="2286000" cy="4326899"/>
            <a:chOff x="0" y="-38100"/>
            <a:chExt cx="1343336" cy="2542641"/>
          </a:xfrm>
        </p:grpSpPr>
        <p:sp>
          <p:nvSpPr>
            <p:cNvPr id="524" name="Google Shape;524;p36"/>
            <p:cNvSpPr/>
            <p:nvPr/>
          </p:nvSpPr>
          <p:spPr>
            <a:xfrm>
              <a:off x="0" y="0"/>
              <a:ext cx="1343336" cy="2504541"/>
            </a:xfrm>
            <a:custGeom>
              <a:rect b="b" l="l" r="r" t="t"/>
              <a:pathLst>
                <a:path extrusionOk="0" h="2504541" w="1343336">
                  <a:moveTo>
                    <a:pt x="0" y="0"/>
                  </a:moveTo>
                  <a:lnTo>
                    <a:pt x="1343336" y="0"/>
                  </a:lnTo>
                  <a:lnTo>
                    <a:pt x="1343336" y="2504541"/>
                  </a:lnTo>
                  <a:lnTo>
                    <a:pt x="0" y="2504541"/>
                  </a:lnTo>
                  <a:close/>
                </a:path>
              </a:pathLst>
            </a:custGeom>
            <a:solidFill>
              <a:srgbClr val="E06AFF"/>
            </a:solidFill>
            <a:ln>
              <a:noFill/>
            </a:ln>
          </p:spPr>
        </p:sp>
        <p:sp>
          <p:nvSpPr>
            <p:cNvPr id="525" name="Google Shape;525;p3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26" name="Google Shape;526;p36"/>
          <p:cNvGrpSpPr/>
          <p:nvPr/>
        </p:nvGrpSpPr>
        <p:grpSpPr>
          <a:xfrm>
            <a:off x="6858000" y="816603"/>
            <a:ext cx="2286000" cy="4326899"/>
            <a:chOff x="0" y="-38100"/>
            <a:chExt cx="1343336" cy="2542641"/>
          </a:xfrm>
        </p:grpSpPr>
        <p:sp>
          <p:nvSpPr>
            <p:cNvPr id="527" name="Google Shape;527;p36"/>
            <p:cNvSpPr/>
            <p:nvPr/>
          </p:nvSpPr>
          <p:spPr>
            <a:xfrm>
              <a:off x="0" y="0"/>
              <a:ext cx="1343336" cy="2504541"/>
            </a:xfrm>
            <a:custGeom>
              <a:rect b="b" l="l" r="r" t="t"/>
              <a:pathLst>
                <a:path extrusionOk="0" h="2504541" w="1343336">
                  <a:moveTo>
                    <a:pt x="0" y="0"/>
                  </a:moveTo>
                  <a:lnTo>
                    <a:pt x="1343336" y="0"/>
                  </a:lnTo>
                  <a:lnTo>
                    <a:pt x="1343336" y="2504541"/>
                  </a:lnTo>
                  <a:lnTo>
                    <a:pt x="0" y="2504541"/>
                  </a:lnTo>
                  <a:close/>
                </a:path>
              </a:pathLst>
            </a:custGeom>
            <a:solidFill>
              <a:srgbClr val="E06AFF"/>
            </a:solidFill>
            <a:ln>
              <a:noFill/>
            </a:ln>
          </p:spPr>
        </p:sp>
        <p:sp>
          <p:nvSpPr>
            <p:cNvPr id="528" name="Google Shape;528;p3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29" name="Google Shape;529;p36"/>
          <p:cNvSpPr/>
          <p:nvPr/>
        </p:nvSpPr>
        <p:spPr>
          <a:xfrm>
            <a:off x="-4762" y="866315"/>
            <a:ext cx="2293092" cy="3414095"/>
          </a:xfrm>
          <a:custGeom>
            <a:rect b="b" l="l" r="r" t="t"/>
            <a:pathLst>
              <a:path extrusionOk="0" h="6828190" w="4586183">
                <a:moveTo>
                  <a:pt x="0" y="0"/>
                </a:moveTo>
                <a:lnTo>
                  <a:pt x="4586183" y="0"/>
                </a:lnTo>
                <a:lnTo>
                  <a:pt x="4586183" y="6828191"/>
                </a:lnTo>
                <a:lnTo>
                  <a:pt x="0" y="6828191"/>
                </a:lnTo>
                <a:lnTo>
                  <a:pt x="0" y="0"/>
                </a:lnTo>
                <a:close/>
              </a:path>
            </a:pathLst>
          </a:custGeom>
          <a:blipFill rotWithShape="1">
            <a:blip r:embed="rId3">
              <a:alphaModFix/>
            </a:blip>
            <a:stretch>
              <a:fillRect b="-10634" l="-18335" r="-27195" t="-35800"/>
            </a:stretch>
          </a:blipFill>
          <a:ln>
            <a:noFill/>
          </a:ln>
        </p:spPr>
      </p:sp>
      <p:sp>
        <p:nvSpPr>
          <p:cNvPr id="530" name="Google Shape;530;p36"/>
          <p:cNvSpPr/>
          <p:nvPr/>
        </p:nvSpPr>
        <p:spPr>
          <a:xfrm>
            <a:off x="2286000" y="866315"/>
            <a:ext cx="2286000" cy="3414095"/>
          </a:xfrm>
          <a:custGeom>
            <a:rect b="b" l="l" r="r" t="t"/>
            <a:pathLst>
              <a:path extrusionOk="0" h="6828190" w="4572000">
                <a:moveTo>
                  <a:pt x="0" y="0"/>
                </a:moveTo>
                <a:lnTo>
                  <a:pt x="4572000" y="0"/>
                </a:lnTo>
                <a:lnTo>
                  <a:pt x="4572000" y="6828191"/>
                </a:lnTo>
                <a:lnTo>
                  <a:pt x="0" y="6828191"/>
                </a:lnTo>
                <a:lnTo>
                  <a:pt x="0" y="0"/>
                </a:lnTo>
                <a:close/>
              </a:path>
            </a:pathLst>
          </a:custGeom>
          <a:blipFill rotWithShape="1">
            <a:blip r:embed="rId4">
              <a:alphaModFix/>
            </a:blip>
            <a:stretch>
              <a:fillRect b="-248" l="0" r="0" t="-248"/>
            </a:stretch>
          </a:blipFill>
          <a:ln>
            <a:noFill/>
          </a:ln>
        </p:spPr>
      </p:sp>
      <p:sp>
        <p:nvSpPr>
          <p:cNvPr id="531" name="Google Shape;531;p36"/>
          <p:cNvSpPr/>
          <p:nvPr/>
        </p:nvSpPr>
        <p:spPr>
          <a:xfrm>
            <a:off x="4572000" y="866315"/>
            <a:ext cx="2282455" cy="3414095"/>
          </a:xfrm>
          <a:custGeom>
            <a:rect b="b" l="l" r="r" t="t"/>
            <a:pathLst>
              <a:path extrusionOk="0" h="6828190" w="4564909">
                <a:moveTo>
                  <a:pt x="0" y="0"/>
                </a:moveTo>
                <a:lnTo>
                  <a:pt x="4564909" y="0"/>
                </a:lnTo>
                <a:lnTo>
                  <a:pt x="4564909" y="6828191"/>
                </a:lnTo>
                <a:lnTo>
                  <a:pt x="0" y="6828191"/>
                </a:lnTo>
                <a:lnTo>
                  <a:pt x="0" y="0"/>
                </a:lnTo>
                <a:close/>
              </a:path>
            </a:pathLst>
          </a:custGeom>
          <a:blipFill rotWithShape="1">
            <a:blip r:embed="rId5">
              <a:alphaModFix/>
            </a:blip>
            <a:stretch>
              <a:fillRect b="-75" l="0" r="0" t="-76"/>
            </a:stretch>
          </a:blipFill>
          <a:ln>
            <a:noFill/>
          </a:ln>
        </p:spPr>
      </p:sp>
      <p:sp>
        <p:nvSpPr>
          <p:cNvPr id="532" name="Google Shape;532;p36"/>
          <p:cNvSpPr/>
          <p:nvPr/>
        </p:nvSpPr>
        <p:spPr>
          <a:xfrm>
            <a:off x="6858000" y="866315"/>
            <a:ext cx="2278908" cy="3414095"/>
          </a:xfrm>
          <a:custGeom>
            <a:rect b="b" l="l" r="r" t="t"/>
            <a:pathLst>
              <a:path extrusionOk="0" h="6828190" w="4557817">
                <a:moveTo>
                  <a:pt x="0" y="0"/>
                </a:moveTo>
                <a:lnTo>
                  <a:pt x="4557817" y="0"/>
                </a:lnTo>
                <a:lnTo>
                  <a:pt x="4557817" y="6828191"/>
                </a:lnTo>
                <a:lnTo>
                  <a:pt x="0" y="6828191"/>
                </a:lnTo>
                <a:lnTo>
                  <a:pt x="0" y="0"/>
                </a:lnTo>
                <a:close/>
              </a:path>
            </a:pathLst>
          </a:custGeom>
          <a:blipFill rotWithShape="1">
            <a:blip r:embed="rId6">
              <a:alphaModFix/>
            </a:blip>
            <a:stretch>
              <a:fillRect b="-45364" l="-28317" r="-41165" t="-24437"/>
            </a:stretch>
          </a:blipFill>
          <a:ln>
            <a:noFill/>
          </a:ln>
        </p:spPr>
      </p:sp>
      <p:sp>
        <p:nvSpPr>
          <p:cNvPr id="533" name="Google Shape;533;p36"/>
          <p:cNvSpPr txBox="1"/>
          <p:nvPr/>
        </p:nvSpPr>
        <p:spPr>
          <a:xfrm>
            <a:off x="-59800" y="0"/>
            <a:ext cx="9263700" cy="7389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4800" u="none" cap="none" strike="noStrike">
                <a:solidFill>
                  <a:srgbClr val="DBFE42"/>
                </a:solidFill>
                <a:latin typeface="Bungee"/>
                <a:ea typeface="Bungee"/>
                <a:cs typeface="Bungee"/>
                <a:sym typeface="Bungee"/>
              </a:rPr>
              <a:t>Teachers of the Year</a:t>
            </a:r>
            <a:endParaRPr sz="700"/>
          </a:p>
        </p:txBody>
      </p:sp>
      <p:sp>
        <p:nvSpPr>
          <p:cNvPr id="534" name="Google Shape;534;p36"/>
          <p:cNvSpPr txBox="1"/>
          <p:nvPr/>
        </p:nvSpPr>
        <p:spPr>
          <a:xfrm>
            <a:off x="175312" y="4394511"/>
            <a:ext cx="1935376" cy="2905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000000"/>
                </a:solidFill>
                <a:latin typeface="Bungee"/>
                <a:ea typeface="Bungee"/>
                <a:cs typeface="Bungee"/>
                <a:sym typeface="Bungee"/>
              </a:rPr>
              <a:t>Name</a:t>
            </a:r>
            <a:endParaRPr sz="700"/>
          </a:p>
        </p:txBody>
      </p:sp>
      <p:sp>
        <p:nvSpPr>
          <p:cNvPr id="535" name="Google Shape;535;p36"/>
          <p:cNvSpPr txBox="1"/>
          <p:nvPr/>
        </p:nvSpPr>
        <p:spPr>
          <a:xfrm>
            <a:off x="4747312" y="4394511"/>
            <a:ext cx="1935376" cy="2905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000000"/>
                </a:solidFill>
                <a:latin typeface="Bungee"/>
                <a:ea typeface="Bungee"/>
                <a:cs typeface="Bungee"/>
                <a:sym typeface="Bungee"/>
              </a:rPr>
              <a:t>Name</a:t>
            </a:r>
            <a:endParaRPr sz="700"/>
          </a:p>
        </p:txBody>
      </p:sp>
      <p:sp>
        <p:nvSpPr>
          <p:cNvPr id="536" name="Google Shape;536;p36"/>
          <p:cNvSpPr txBox="1"/>
          <p:nvPr/>
        </p:nvSpPr>
        <p:spPr>
          <a:xfrm>
            <a:off x="2461312" y="4394511"/>
            <a:ext cx="1935376" cy="2905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000000"/>
                </a:solidFill>
                <a:latin typeface="Bungee"/>
                <a:ea typeface="Bungee"/>
                <a:cs typeface="Bungee"/>
                <a:sym typeface="Bungee"/>
              </a:rPr>
              <a:t>Name</a:t>
            </a:r>
            <a:endParaRPr sz="700"/>
          </a:p>
        </p:txBody>
      </p:sp>
      <p:sp>
        <p:nvSpPr>
          <p:cNvPr id="537" name="Google Shape;537;p36"/>
          <p:cNvSpPr txBox="1"/>
          <p:nvPr/>
        </p:nvSpPr>
        <p:spPr>
          <a:xfrm>
            <a:off x="7033312" y="4394511"/>
            <a:ext cx="1935376" cy="2905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000000"/>
                </a:solidFill>
                <a:latin typeface="Bungee"/>
                <a:ea typeface="Bungee"/>
                <a:cs typeface="Bungee"/>
                <a:sym typeface="Bungee"/>
              </a:rPr>
              <a:t>Name</a:t>
            </a:r>
            <a:endParaRPr sz="700"/>
          </a:p>
        </p:txBody>
      </p:sp>
      <p:sp>
        <p:nvSpPr>
          <p:cNvPr id="538" name="Google Shape;538;p36"/>
          <p:cNvSpPr txBox="1"/>
          <p:nvPr/>
        </p:nvSpPr>
        <p:spPr>
          <a:xfrm>
            <a:off x="439333" y="4797202"/>
            <a:ext cx="1407335" cy="174625"/>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000000"/>
                </a:solidFill>
                <a:latin typeface="Arial"/>
                <a:ea typeface="Arial"/>
                <a:cs typeface="Arial"/>
                <a:sym typeface="Arial"/>
              </a:rPr>
              <a:t>Title or Position</a:t>
            </a:r>
            <a:endParaRPr sz="700"/>
          </a:p>
        </p:txBody>
      </p:sp>
      <p:sp>
        <p:nvSpPr>
          <p:cNvPr id="539" name="Google Shape;539;p36"/>
          <p:cNvSpPr txBox="1"/>
          <p:nvPr/>
        </p:nvSpPr>
        <p:spPr>
          <a:xfrm>
            <a:off x="5011333" y="4797202"/>
            <a:ext cx="1407335" cy="174625"/>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000000"/>
                </a:solidFill>
                <a:latin typeface="Arial"/>
                <a:ea typeface="Arial"/>
                <a:cs typeface="Arial"/>
                <a:sym typeface="Arial"/>
              </a:rPr>
              <a:t>Title or Position</a:t>
            </a:r>
            <a:endParaRPr sz="700"/>
          </a:p>
        </p:txBody>
      </p:sp>
      <p:sp>
        <p:nvSpPr>
          <p:cNvPr id="540" name="Google Shape;540;p36"/>
          <p:cNvSpPr txBox="1"/>
          <p:nvPr/>
        </p:nvSpPr>
        <p:spPr>
          <a:xfrm>
            <a:off x="2725332" y="4797202"/>
            <a:ext cx="1407335" cy="174625"/>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000000"/>
                </a:solidFill>
                <a:latin typeface="Arial"/>
                <a:ea typeface="Arial"/>
                <a:cs typeface="Arial"/>
                <a:sym typeface="Arial"/>
              </a:rPr>
              <a:t>Title or Position</a:t>
            </a:r>
            <a:endParaRPr sz="700"/>
          </a:p>
        </p:txBody>
      </p:sp>
      <p:sp>
        <p:nvSpPr>
          <p:cNvPr id="541" name="Google Shape;541;p36"/>
          <p:cNvSpPr txBox="1"/>
          <p:nvPr/>
        </p:nvSpPr>
        <p:spPr>
          <a:xfrm>
            <a:off x="7297333" y="4797202"/>
            <a:ext cx="1407335" cy="174625"/>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000000"/>
                </a:solidFill>
                <a:latin typeface="Arial"/>
                <a:ea typeface="Arial"/>
                <a:cs typeface="Arial"/>
                <a:sym typeface="Arial"/>
              </a:rPr>
              <a:t>Title or Position</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AFF"/>
        </a:solidFill>
      </p:bgPr>
    </p:bg>
    <p:spTree>
      <p:nvGrpSpPr>
        <p:cNvPr id="545" name="Shape 545"/>
        <p:cNvGrpSpPr/>
        <p:nvPr/>
      </p:nvGrpSpPr>
      <p:grpSpPr>
        <a:xfrm>
          <a:off x="0" y="0"/>
          <a:ext cx="0" cy="0"/>
          <a:chOff x="0" y="0"/>
          <a:chExt cx="0" cy="0"/>
        </a:xfrm>
      </p:grpSpPr>
      <p:grpSp>
        <p:nvGrpSpPr>
          <p:cNvPr id="546" name="Google Shape;546;p37"/>
          <p:cNvGrpSpPr/>
          <p:nvPr/>
        </p:nvGrpSpPr>
        <p:grpSpPr>
          <a:xfrm>
            <a:off x="-490568" y="-32170"/>
            <a:ext cx="4494365" cy="4514511"/>
            <a:chOff x="1813" y="0"/>
            <a:chExt cx="809173" cy="812800"/>
          </a:xfrm>
        </p:grpSpPr>
        <p:sp>
          <p:nvSpPr>
            <p:cNvPr id="547" name="Google Shape;547;p3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BFE4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48" name="Google Shape;548;p37"/>
            <p:cNvSpPr txBox="1"/>
            <p:nvPr/>
          </p:nvSpPr>
          <p:spPr>
            <a:xfrm>
              <a:off x="76200" y="38100"/>
              <a:ext cx="660400" cy="698500"/>
            </a:xfrm>
            <a:prstGeom prst="rect">
              <a:avLst/>
            </a:prstGeom>
            <a:noFill/>
            <a:ln>
              <a:noFill/>
            </a:ln>
          </p:spPr>
          <p:txBody>
            <a:bodyPr anchorCtr="0" anchor="ctr" bIns="35125" lIns="35125" spcFirstLastPara="1" rIns="35125" wrap="square" tIns="3512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49" name="Google Shape;549;p37"/>
          <p:cNvGrpSpPr/>
          <p:nvPr/>
        </p:nvGrpSpPr>
        <p:grpSpPr>
          <a:xfrm>
            <a:off x="2724203" y="1963755"/>
            <a:ext cx="3910718" cy="3928247"/>
            <a:chOff x="1813" y="0"/>
            <a:chExt cx="809173" cy="812800"/>
          </a:xfrm>
        </p:grpSpPr>
        <p:sp>
          <p:nvSpPr>
            <p:cNvPr id="550" name="Google Shape;550;p3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BFE4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1" name="Google Shape;551;p37"/>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52" name="Google Shape;552;p37"/>
          <p:cNvGrpSpPr/>
          <p:nvPr/>
        </p:nvGrpSpPr>
        <p:grpSpPr>
          <a:xfrm>
            <a:off x="4777647" y="-921174"/>
            <a:ext cx="4827414" cy="4849052"/>
            <a:chOff x="1813" y="0"/>
            <a:chExt cx="809173" cy="812800"/>
          </a:xfrm>
        </p:grpSpPr>
        <p:sp>
          <p:nvSpPr>
            <p:cNvPr id="553" name="Google Shape;553;p3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BFE4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4" name="Google Shape;554;p37"/>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55" name="Google Shape;555;p37"/>
          <p:cNvGrpSpPr/>
          <p:nvPr/>
        </p:nvGrpSpPr>
        <p:grpSpPr>
          <a:xfrm>
            <a:off x="4955377" y="-742647"/>
            <a:ext cx="4471954" cy="4491999"/>
            <a:chOff x="1813" y="0"/>
            <a:chExt cx="809173" cy="812800"/>
          </a:xfrm>
        </p:grpSpPr>
        <p:sp>
          <p:nvSpPr>
            <p:cNvPr id="556" name="Google Shape;556;p3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7" name="Google Shape;557;p37"/>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58" name="Google Shape;558;p37"/>
          <p:cNvGrpSpPr/>
          <p:nvPr/>
        </p:nvGrpSpPr>
        <p:grpSpPr>
          <a:xfrm>
            <a:off x="2930825" y="2171304"/>
            <a:ext cx="3497473" cy="3513149"/>
            <a:chOff x="1813" y="0"/>
            <a:chExt cx="809173" cy="812800"/>
          </a:xfrm>
        </p:grpSpPr>
        <p:sp>
          <p:nvSpPr>
            <p:cNvPr id="559" name="Google Shape;559;p3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0" name="Google Shape;560;p37"/>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61" name="Google Shape;561;p37"/>
          <p:cNvGrpSpPr/>
          <p:nvPr/>
        </p:nvGrpSpPr>
        <p:grpSpPr>
          <a:xfrm>
            <a:off x="-301745" y="157499"/>
            <a:ext cx="4116721" cy="4135174"/>
            <a:chOff x="1813" y="0"/>
            <a:chExt cx="809173" cy="812800"/>
          </a:xfrm>
        </p:grpSpPr>
        <p:sp>
          <p:nvSpPr>
            <p:cNvPr id="562" name="Google Shape;562;p3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3" name="Google Shape;563;p37"/>
            <p:cNvSpPr txBox="1"/>
            <p:nvPr/>
          </p:nvSpPr>
          <p:spPr>
            <a:xfrm>
              <a:off x="76200" y="38100"/>
              <a:ext cx="660400" cy="698500"/>
            </a:xfrm>
            <a:prstGeom prst="rect">
              <a:avLst/>
            </a:prstGeom>
            <a:noFill/>
            <a:ln>
              <a:noFill/>
            </a:ln>
          </p:spPr>
          <p:txBody>
            <a:bodyPr anchorCtr="0" anchor="ctr" bIns="35125" lIns="35125" spcFirstLastPara="1" rIns="35125" wrap="square" tIns="3512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64" name="Google Shape;564;p37"/>
          <p:cNvGrpSpPr/>
          <p:nvPr/>
        </p:nvGrpSpPr>
        <p:grpSpPr>
          <a:xfrm>
            <a:off x="3120656" y="2361985"/>
            <a:ext cx="3117812" cy="3131787"/>
            <a:chOff x="1813" y="0"/>
            <a:chExt cx="809173" cy="812800"/>
          </a:xfrm>
        </p:grpSpPr>
        <p:sp>
          <p:nvSpPr>
            <p:cNvPr id="565" name="Google Shape;565;p3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00C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6" name="Google Shape;566;p37"/>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67" name="Google Shape;567;p37"/>
          <p:cNvGrpSpPr/>
          <p:nvPr/>
        </p:nvGrpSpPr>
        <p:grpSpPr>
          <a:xfrm>
            <a:off x="5169545" y="-527519"/>
            <a:ext cx="4043618" cy="4061743"/>
            <a:chOff x="1813" y="0"/>
            <a:chExt cx="809173" cy="812800"/>
          </a:xfrm>
        </p:grpSpPr>
        <p:sp>
          <p:nvSpPr>
            <p:cNvPr id="568" name="Google Shape;568;p3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BFE4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9" name="Google Shape;569;p37"/>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70" name="Google Shape;570;p37"/>
          <p:cNvGrpSpPr/>
          <p:nvPr/>
        </p:nvGrpSpPr>
        <p:grpSpPr>
          <a:xfrm>
            <a:off x="-107047" y="353069"/>
            <a:ext cx="3727325" cy="3744032"/>
            <a:chOff x="1813" y="0"/>
            <a:chExt cx="809173" cy="812800"/>
          </a:xfrm>
        </p:grpSpPr>
        <p:sp>
          <p:nvSpPr>
            <p:cNvPr id="571" name="Google Shape;571;p3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B24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72" name="Google Shape;572;p37"/>
            <p:cNvSpPr txBox="1"/>
            <p:nvPr/>
          </p:nvSpPr>
          <p:spPr>
            <a:xfrm>
              <a:off x="76200" y="38100"/>
              <a:ext cx="660400" cy="698500"/>
            </a:xfrm>
            <a:prstGeom prst="rect">
              <a:avLst/>
            </a:prstGeom>
            <a:noFill/>
            <a:ln>
              <a:noFill/>
            </a:ln>
          </p:spPr>
          <p:txBody>
            <a:bodyPr anchorCtr="0" anchor="ctr" bIns="35125" lIns="35125" spcFirstLastPara="1" rIns="35125" wrap="square" tIns="3512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73" name="Google Shape;573;p37"/>
          <p:cNvSpPr txBox="1"/>
          <p:nvPr/>
        </p:nvSpPr>
        <p:spPr>
          <a:xfrm>
            <a:off x="134637" y="3307614"/>
            <a:ext cx="3243962" cy="174625"/>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FFFFFF"/>
                </a:solidFill>
                <a:latin typeface="Arial"/>
                <a:ea typeface="Arial"/>
                <a:cs typeface="Arial"/>
                <a:sym typeface="Arial"/>
              </a:rPr>
              <a:t>Elaborate on the featured statistic.</a:t>
            </a:r>
            <a:endParaRPr sz="700"/>
          </a:p>
        </p:txBody>
      </p:sp>
      <p:sp>
        <p:nvSpPr>
          <p:cNvPr id="574" name="Google Shape;574;p37"/>
          <p:cNvSpPr txBox="1"/>
          <p:nvPr/>
        </p:nvSpPr>
        <p:spPr>
          <a:xfrm>
            <a:off x="259442" y="1113143"/>
            <a:ext cx="2994300" cy="2062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6700" u="none" cap="none" strike="noStrike">
                <a:solidFill>
                  <a:srgbClr val="DBFE42"/>
                </a:solidFill>
                <a:latin typeface="Bungee"/>
                <a:ea typeface="Bungee"/>
                <a:cs typeface="Bungee"/>
                <a:sym typeface="Bungee"/>
              </a:rPr>
              <a:t>2 out</a:t>
            </a:r>
            <a:endParaRPr sz="700"/>
          </a:p>
          <a:p>
            <a:pPr indent="0" lvl="0" marL="0" marR="0" rtl="0" algn="ctr">
              <a:lnSpc>
                <a:spcPct val="100000"/>
              </a:lnSpc>
              <a:spcBef>
                <a:spcPts val="0"/>
              </a:spcBef>
              <a:spcAft>
                <a:spcPts val="0"/>
              </a:spcAft>
              <a:buNone/>
            </a:pPr>
            <a:r>
              <a:rPr b="0" i="0" lang="en" sz="6700" u="none" cap="none" strike="noStrike">
                <a:solidFill>
                  <a:srgbClr val="DBFE42"/>
                </a:solidFill>
                <a:latin typeface="Bungee"/>
                <a:ea typeface="Bungee"/>
                <a:cs typeface="Bungee"/>
                <a:sym typeface="Bungee"/>
              </a:rPr>
              <a:t>of 5</a:t>
            </a:r>
            <a:endParaRPr sz="700"/>
          </a:p>
        </p:txBody>
      </p:sp>
      <p:grpSp>
        <p:nvGrpSpPr>
          <p:cNvPr id="575" name="Google Shape;575;p37"/>
          <p:cNvGrpSpPr/>
          <p:nvPr/>
        </p:nvGrpSpPr>
        <p:grpSpPr>
          <a:xfrm>
            <a:off x="3602163" y="2968789"/>
            <a:ext cx="2154825" cy="1565010"/>
            <a:chOff x="0" y="-514350"/>
            <a:chExt cx="5746200" cy="4173360"/>
          </a:xfrm>
        </p:grpSpPr>
        <p:sp>
          <p:nvSpPr>
            <p:cNvPr id="576" name="Google Shape;576;p37"/>
            <p:cNvSpPr txBox="1"/>
            <p:nvPr/>
          </p:nvSpPr>
          <p:spPr>
            <a:xfrm>
              <a:off x="250204" y="2838210"/>
              <a:ext cx="5245800" cy="820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Arial"/>
                  <a:ea typeface="Arial"/>
                  <a:cs typeface="Arial"/>
                  <a:sym typeface="Arial"/>
                </a:rPr>
                <a:t>Elaborate on the</a:t>
              </a:r>
              <a:endParaRPr sz="700"/>
            </a:p>
            <a:p>
              <a:pPr indent="0" lvl="1" marL="0" marR="0" rtl="0" algn="ctr">
                <a:lnSpc>
                  <a:spcPct val="100000"/>
                </a:lnSpc>
                <a:spcBef>
                  <a:spcPts val="0"/>
                </a:spcBef>
                <a:spcAft>
                  <a:spcPts val="0"/>
                </a:spcAft>
                <a:buNone/>
              </a:pPr>
              <a:r>
                <a:rPr b="0" i="0" lang="en" sz="1000" u="none" cap="none" strike="noStrike">
                  <a:solidFill>
                    <a:srgbClr val="FFFFFF"/>
                  </a:solidFill>
                  <a:latin typeface="Arial"/>
                  <a:ea typeface="Arial"/>
                  <a:cs typeface="Arial"/>
                  <a:sym typeface="Arial"/>
                </a:rPr>
                <a:t>featured statistic.</a:t>
              </a:r>
              <a:endParaRPr sz="700"/>
            </a:p>
          </p:txBody>
        </p:sp>
        <p:sp>
          <p:nvSpPr>
            <p:cNvPr id="577" name="Google Shape;577;p37"/>
            <p:cNvSpPr txBox="1"/>
            <p:nvPr/>
          </p:nvSpPr>
          <p:spPr>
            <a:xfrm>
              <a:off x="0" y="-514350"/>
              <a:ext cx="5746200" cy="2750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6700" u="none" cap="none" strike="noStrike">
                  <a:solidFill>
                    <a:srgbClr val="FFFFFF"/>
                  </a:solidFill>
                  <a:latin typeface="Bungee"/>
                  <a:ea typeface="Bungee"/>
                  <a:cs typeface="Bungee"/>
                  <a:sym typeface="Bungee"/>
                </a:rPr>
                <a:t>95%</a:t>
              </a:r>
              <a:endParaRPr sz="700"/>
            </a:p>
          </p:txBody>
        </p:sp>
      </p:grpSp>
      <p:grpSp>
        <p:nvGrpSpPr>
          <p:cNvPr id="578" name="Google Shape;578;p37"/>
          <p:cNvGrpSpPr/>
          <p:nvPr/>
        </p:nvGrpSpPr>
        <p:grpSpPr>
          <a:xfrm>
            <a:off x="5298559" y="302013"/>
            <a:ext cx="3785625" cy="2283962"/>
            <a:chOff x="0" y="-238125"/>
            <a:chExt cx="10095000" cy="6090564"/>
          </a:xfrm>
        </p:grpSpPr>
        <p:sp>
          <p:nvSpPr>
            <p:cNvPr id="579" name="Google Shape;579;p37"/>
            <p:cNvSpPr txBox="1"/>
            <p:nvPr/>
          </p:nvSpPr>
          <p:spPr>
            <a:xfrm>
              <a:off x="415721" y="5031639"/>
              <a:ext cx="9263400" cy="820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1B24FF"/>
                  </a:solidFill>
                  <a:latin typeface="Arial"/>
                  <a:ea typeface="Arial"/>
                  <a:cs typeface="Arial"/>
                  <a:sym typeface="Arial"/>
                </a:rPr>
                <a:t>Elaborate on the</a:t>
              </a:r>
              <a:endParaRPr sz="700"/>
            </a:p>
            <a:p>
              <a:pPr indent="0" lvl="1" marL="0" marR="0" rtl="0" algn="ctr">
                <a:lnSpc>
                  <a:spcPct val="100000"/>
                </a:lnSpc>
                <a:spcBef>
                  <a:spcPts val="0"/>
                </a:spcBef>
                <a:spcAft>
                  <a:spcPts val="0"/>
                </a:spcAft>
                <a:buNone/>
              </a:pPr>
              <a:r>
                <a:rPr b="0" i="0" lang="en" sz="1000" u="none" cap="none" strike="noStrike">
                  <a:solidFill>
                    <a:srgbClr val="1B24FF"/>
                  </a:solidFill>
                  <a:latin typeface="Arial"/>
                  <a:ea typeface="Arial"/>
                  <a:cs typeface="Arial"/>
                  <a:sym typeface="Arial"/>
                </a:rPr>
                <a:t>featured statistic.</a:t>
              </a:r>
              <a:endParaRPr sz="700"/>
            </a:p>
          </p:txBody>
        </p:sp>
        <p:sp>
          <p:nvSpPr>
            <p:cNvPr id="580" name="Google Shape;580;p37"/>
            <p:cNvSpPr txBox="1"/>
            <p:nvPr/>
          </p:nvSpPr>
          <p:spPr>
            <a:xfrm>
              <a:off x="0" y="-238125"/>
              <a:ext cx="10095000" cy="4925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6000" u="none" cap="none" strike="noStrike">
                  <a:solidFill>
                    <a:srgbClr val="E06AFF"/>
                  </a:solidFill>
                  <a:latin typeface="Bungee"/>
                  <a:ea typeface="Bungee"/>
                  <a:cs typeface="Bungee"/>
                  <a:sym typeface="Bungee"/>
                </a:rPr>
                <a:t>12</a:t>
              </a:r>
              <a:endParaRPr sz="700"/>
            </a:p>
            <a:p>
              <a:pPr indent="0" lvl="0" marL="0" marR="0" rtl="0" algn="ctr">
                <a:lnSpc>
                  <a:spcPct val="100000"/>
                </a:lnSpc>
                <a:spcBef>
                  <a:spcPts val="0"/>
                </a:spcBef>
                <a:spcAft>
                  <a:spcPts val="0"/>
                </a:spcAft>
                <a:buNone/>
              </a:pPr>
              <a:r>
                <a:rPr b="0" i="0" lang="en" sz="6000" u="none" cap="none" strike="noStrike">
                  <a:solidFill>
                    <a:srgbClr val="E06AFF"/>
                  </a:solidFill>
                  <a:latin typeface="Bungee"/>
                  <a:ea typeface="Bungee"/>
                  <a:cs typeface="Bungee"/>
                  <a:sym typeface="Bungee"/>
                </a:rPr>
                <a:t>million</a:t>
              </a:r>
              <a:endParaRPr sz="700"/>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pic>
        <p:nvPicPr>
          <p:cNvPr id="585" name="Google Shape;585;p38"/>
          <p:cNvPicPr preferRelativeResize="0"/>
          <p:nvPr/>
        </p:nvPicPr>
        <p:blipFill rotWithShape="1">
          <a:blip r:embed="rId3">
            <a:alphaModFix/>
          </a:blip>
          <a:srcRect b="616" l="8222" r="12841" t="32739"/>
          <a:stretch/>
        </p:blipFill>
        <p:spPr>
          <a:xfrm>
            <a:off x="0" y="0"/>
            <a:ext cx="9144000" cy="5143500"/>
          </a:xfrm>
          <a:prstGeom prst="rect">
            <a:avLst/>
          </a:prstGeom>
          <a:noFill/>
          <a:ln>
            <a:noFill/>
          </a:ln>
        </p:spPr>
      </p:pic>
      <p:grpSp>
        <p:nvGrpSpPr>
          <p:cNvPr id="586" name="Google Shape;586;p38"/>
          <p:cNvGrpSpPr/>
          <p:nvPr/>
        </p:nvGrpSpPr>
        <p:grpSpPr>
          <a:xfrm>
            <a:off x="0" y="3479491"/>
            <a:ext cx="9143998" cy="1664009"/>
            <a:chOff x="0" y="-38100"/>
            <a:chExt cx="4816592" cy="876515"/>
          </a:xfrm>
        </p:grpSpPr>
        <p:sp>
          <p:nvSpPr>
            <p:cNvPr id="587" name="Google Shape;587;p38"/>
            <p:cNvSpPr/>
            <p:nvPr/>
          </p:nvSpPr>
          <p:spPr>
            <a:xfrm>
              <a:off x="0" y="0"/>
              <a:ext cx="4816592" cy="838415"/>
            </a:xfrm>
            <a:custGeom>
              <a:rect b="b" l="l" r="r" t="t"/>
              <a:pathLst>
                <a:path extrusionOk="0" h="838415" w="4816592">
                  <a:moveTo>
                    <a:pt x="0" y="0"/>
                  </a:moveTo>
                  <a:lnTo>
                    <a:pt x="4816592" y="0"/>
                  </a:lnTo>
                  <a:lnTo>
                    <a:pt x="4816592" y="838415"/>
                  </a:lnTo>
                  <a:lnTo>
                    <a:pt x="0" y="838415"/>
                  </a:lnTo>
                  <a:close/>
                </a:path>
              </a:pathLst>
            </a:custGeom>
            <a:solidFill>
              <a:srgbClr val="1B24FF"/>
            </a:solidFill>
            <a:ln>
              <a:noFill/>
            </a:ln>
          </p:spPr>
        </p:sp>
        <p:sp>
          <p:nvSpPr>
            <p:cNvPr id="588" name="Google Shape;588;p38"/>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89" name="Google Shape;589;p38"/>
          <p:cNvSpPr/>
          <p:nvPr/>
        </p:nvSpPr>
        <p:spPr>
          <a:xfrm>
            <a:off x="842242" y="-514350"/>
            <a:ext cx="2218221" cy="2057400"/>
          </a:xfrm>
          <a:custGeom>
            <a:rect b="b" l="l" r="r" t="t"/>
            <a:pathLst>
              <a:path extrusionOk="0" h="4114800" w="4436442">
                <a:moveTo>
                  <a:pt x="0" y="0"/>
                </a:moveTo>
                <a:lnTo>
                  <a:pt x="4436442" y="0"/>
                </a:lnTo>
                <a:lnTo>
                  <a:pt x="4436442" y="4114800"/>
                </a:lnTo>
                <a:lnTo>
                  <a:pt x="0" y="4114800"/>
                </a:lnTo>
                <a:lnTo>
                  <a:pt x="0" y="0"/>
                </a:lnTo>
                <a:close/>
              </a:path>
            </a:pathLst>
          </a:custGeom>
          <a:blipFill rotWithShape="1">
            <a:blip r:embed="rId4">
              <a:alphaModFix/>
            </a:blip>
            <a:stretch>
              <a:fillRect b="0" l="0" r="0" t="0"/>
            </a:stretch>
          </a:blipFill>
          <a:ln>
            <a:noFill/>
          </a:ln>
        </p:spPr>
      </p:sp>
      <p:sp>
        <p:nvSpPr>
          <p:cNvPr id="590" name="Google Shape;590;p38"/>
          <p:cNvSpPr/>
          <p:nvPr/>
        </p:nvSpPr>
        <p:spPr>
          <a:xfrm>
            <a:off x="7628545" y="-84094"/>
            <a:ext cx="2218221" cy="2057400"/>
          </a:xfrm>
          <a:custGeom>
            <a:rect b="b" l="l" r="r" t="t"/>
            <a:pathLst>
              <a:path extrusionOk="0" h="4114800" w="4436442">
                <a:moveTo>
                  <a:pt x="0" y="0"/>
                </a:moveTo>
                <a:lnTo>
                  <a:pt x="4436442" y="0"/>
                </a:lnTo>
                <a:lnTo>
                  <a:pt x="4436442" y="4114800"/>
                </a:lnTo>
                <a:lnTo>
                  <a:pt x="0" y="4114800"/>
                </a:lnTo>
                <a:lnTo>
                  <a:pt x="0" y="0"/>
                </a:lnTo>
                <a:close/>
              </a:path>
            </a:pathLst>
          </a:custGeom>
          <a:blipFill rotWithShape="1">
            <a:blip r:embed="rId5">
              <a:alphaModFix/>
            </a:blip>
            <a:stretch>
              <a:fillRect b="0" l="0" r="0" t="0"/>
            </a:stretch>
          </a:blipFill>
          <a:ln>
            <a:noFill/>
          </a:ln>
        </p:spPr>
      </p:sp>
      <p:sp>
        <p:nvSpPr>
          <p:cNvPr id="591" name="Google Shape;591;p38"/>
          <p:cNvSpPr txBox="1"/>
          <p:nvPr/>
        </p:nvSpPr>
        <p:spPr>
          <a:xfrm>
            <a:off x="-65050" y="3557800"/>
            <a:ext cx="9274200" cy="147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800" u="none" cap="none" strike="noStrike">
                <a:solidFill>
                  <a:srgbClr val="DBFE42"/>
                </a:solidFill>
                <a:latin typeface="Bungee"/>
                <a:ea typeface="Bungee"/>
                <a:cs typeface="Bungee"/>
                <a:sym typeface="Bungee"/>
              </a:rPr>
              <a:t>A picture is worth a thousand words</a:t>
            </a:r>
            <a:endParaRPr sz="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AFF"/>
        </a:solidFill>
      </p:bgPr>
    </p:bg>
    <p:spTree>
      <p:nvGrpSpPr>
        <p:cNvPr id="595" name="Shape 595"/>
        <p:cNvGrpSpPr/>
        <p:nvPr/>
      </p:nvGrpSpPr>
      <p:grpSpPr>
        <a:xfrm>
          <a:off x="0" y="0"/>
          <a:ext cx="0" cy="0"/>
          <a:chOff x="0" y="0"/>
          <a:chExt cx="0" cy="0"/>
        </a:xfrm>
      </p:grpSpPr>
      <p:grpSp>
        <p:nvGrpSpPr>
          <p:cNvPr id="596" name="Google Shape;596;p39"/>
          <p:cNvGrpSpPr/>
          <p:nvPr/>
        </p:nvGrpSpPr>
        <p:grpSpPr>
          <a:xfrm>
            <a:off x="0" y="-77093"/>
            <a:ext cx="9143998" cy="1615380"/>
            <a:chOff x="0" y="-38100"/>
            <a:chExt cx="4816592" cy="850900"/>
          </a:xfrm>
        </p:grpSpPr>
        <p:sp>
          <p:nvSpPr>
            <p:cNvPr id="597" name="Google Shape;597;p39"/>
            <p:cNvSpPr/>
            <p:nvPr/>
          </p:nvSpPr>
          <p:spPr>
            <a:xfrm>
              <a:off x="0" y="0"/>
              <a:ext cx="4816592" cy="458839"/>
            </a:xfrm>
            <a:custGeom>
              <a:rect b="b" l="l" r="r" t="t"/>
              <a:pathLst>
                <a:path extrusionOk="0" h="458839" w="4816592">
                  <a:moveTo>
                    <a:pt x="0" y="0"/>
                  </a:moveTo>
                  <a:lnTo>
                    <a:pt x="4816592" y="0"/>
                  </a:lnTo>
                  <a:lnTo>
                    <a:pt x="4816592" y="458839"/>
                  </a:lnTo>
                  <a:lnTo>
                    <a:pt x="0" y="458839"/>
                  </a:lnTo>
                  <a:close/>
                </a:path>
              </a:pathLst>
            </a:custGeom>
            <a:solidFill>
              <a:srgbClr val="000000"/>
            </a:solidFill>
            <a:ln>
              <a:noFill/>
            </a:ln>
          </p:spPr>
        </p:sp>
        <p:sp>
          <p:nvSpPr>
            <p:cNvPr id="598" name="Google Shape;598;p39"/>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99" name="Google Shape;599;p39"/>
          <p:cNvGrpSpPr/>
          <p:nvPr/>
        </p:nvGrpSpPr>
        <p:grpSpPr>
          <a:xfrm>
            <a:off x="2891993" y="801478"/>
            <a:ext cx="3360014" cy="4342022"/>
            <a:chOff x="0" y="-38100"/>
            <a:chExt cx="1974465" cy="2551528"/>
          </a:xfrm>
        </p:grpSpPr>
        <p:sp>
          <p:nvSpPr>
            <p:cNvPr id="600" name="Google Shape;600;p39"/>
            <p:cNvSpPr/>
            <p:nvPr/>
          </p:nvSpPr>
          <p:spPr>
            <a:xfrm>
              <a:off x="0" y="0"/>
              <a:ext cx="1974465" cy="2513428"/>
            </a:xfrm>
            <a:custGeom>
              <a:rect b="b" l="l" r="r" t="t"/>
              <a:pathLst>
                <a:path extrusionOk="0" h="2513428" w="1974465">
                  <a:moveTo>
                    <a:pt x="0" y="0"/>
                  </a:moveTo>
                  <a:lnTo>
                    <a:pt x="1974465" y="0"/>
                  </a:lnTo>
                  <a:lnTo>
                    <a:pt x="1974465" y="2513428"/>
                  </a:lnTo>
                  <a:lnTo>
                    <a:pt x="0" y="2513428"/>
                  </a:lnTo>
                  <a:close/>
                </a:path>
              </a:pathLst>
            </a:custGeom>
            <a:solidFill>
              <a:srgbClr val="DBFE42"/>
            </a:solidFill>
            <a:ln>
              <a:noFill/>
            </a:ln>
          </p:spPr>
        </p:sp>
        <p:sp>
          <p:nvSpPr>
            <p:cNvPr id="601" name="Google Shape;601;p39"/>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02" name="Google Shape;602;p39"/>
          <p:cNvSpPr/>
          <p:nvPr/>
        </p:nvSpPr>
        <p:spPr>
          <a:xfrm>
            <a:off x="3574161" y="1390978"/>
            <a:ext cx="1995678" cy="2057400"/>
          </a:xfrm>
          <a:custGeom>
            <a:rect b="b" l="l" r="r" t="t"/>
            <a:pathLst>
              <a:path extrusionOk="0" h="4114800" w="3991356">
                <a:moveTo>
                  <a:pt x="0" y="0"/>
                </a:moveTo>
                <a:lnTo>
                  <a:pt x="3991356" y="0"/>
                </a:lnTo>
                <a:lnTo>
                  <a:pt x="3991356" y="4114800"/>
                </a:lnTo>
                <a:lnTo>
                  <a:pt x="0" y="4114800"/>
                </a:lnTo>
                <a:lnTo>
                  <a:pt x="0" y="0"/>
                </a:lnTo>
                <a:close/>
              </a:path>
            </a:pathLst>
          </a:custGeom>
          <a:blipFill rotWithShape="1">
            <a:blip r:embed="rId3">
              <a:alphaModFix/>
            </a:blip>
            <a:stretch>
              <a:fillRect b="0" l="0" r="0" t="0"/>
            </a:stretch>
          </a:blipFill>
          <a:ln>
            <a:noFill/>
          </a:ln>
        </p:spPr>
      </p:sp>
      <p:sp>
        <p:nvSpPr>
          <p:cNvPr id="603" name="Google Shape;603;p39"/>
          <p:cNvSpPr/>
          <p:nvPr/>
        </p:nvSpPr>
        <p:spPr>
          <a:xfrm>
            <a:off x="209726" y="2305133"/>
            <a:ext cx="2299276" cy="1092156"/>
          </a:xfrm>
          <a:custGeom>
            <a:rect b="b" l="l" r="r" t="t"/>
            <a:pathLst>
              <a:path extrusionOk="0" h="2184312" w="4598552">
                <a:moveTo>
                  <a:pt x="0" y="0"/>
                </a:moveTo>
                <a:lnTo>
                  <a:pt x="4598552" y="0"/>
                </a:lnTo>
                <a:lnTo>
                  <a:pt x="4598552" y="2184312"/>
                </a:lnTo>
                <a:lnTo>
                  <a:pt x="0" y="2184312"/>
                </a:lnTo>
                <a:lnTo>
                  <a:pt x="0" y="0"/>
                </a:lnTo>
                <a:close/>
              </a:path>
            </a:pathLst>
          </a:custGeom>
          <a:blipFill rotWithShape="1">
            <a:blip r:embed="rId4">
              <a:alphaModFix/>
            </a:blip>
            <a:stretch>
              <a:fillRect b="0" l="0" r="0" t="0"/>
            </a:stretch>
          </a:blipFill>
          <a:ln>
            <a:noFill/>
          </a:ln>
        </p:spPr>
      </p:sp>
      <p:sp>
        <p:nvSpPr>
          <p:cNvPr id="604" name="Google Shape;604;p39"/>
          <p:cNvSpPr/>
          <p:nvPr/>
        </p:nvSpPr>
        <p:spPr>
          <a:xfrm>
            <a:off x="6927452" y="2072041"/>
            <a:ext cx="1717961" cy="1550460"/>
          </a:xfrm>
          <a:custGeom>
            <a:rect b="b" l="l" r="r" t="t"/>
            <a:pathLst>
              <a:path extrusionOk="0" h="3100919" w="3435922">
                <a:moveTo>
                  <a:pt x="0" y="0"/>
                </a:moveTo>
                <a:lnTo>
                  <a:pt x="3435922" y="0"/>
                </a:lnTo>
                <a:lnTo>
                  <a:pt x="3435922" y="3100919"/>
                </a:lnTo>
                <a:lnTo>
                  <a:pt x="0" y="3100919"/>
                </a:lnTo>
                <a:lnTo>
                  <a:pt x="0" y="0"/>
                </a:lnTo>
                <a:close/>
              </a:path>
            </a:pathLst>
          </a:custGeom>
          <a:blipFill rotWithShape="1">
            <a:blip r:embed="rId5">
              <a:alphaModFix/>
            </a:blip>
            <a:stretch>
              <a:fillRect b="0" l="0" r="0" t="0"/>
            </a:stretch>
          </a:blipFill>
          <a:ln>
            <a:noFill/>
          </a:ln>
        </p:spPr>
      </p:sp>
      <p:sp>
        <p:nvSpPr>
          <p:cNvPr id="605" name="Google Shape;605;p39"/>
          <p:cNvSpPr txBox="1"/>
          <p:nvPr/>
        </p:nvSpPr>
        <p:spPr>
          <a:xfrm>
            <a:off x="391676" y="3814093"/>
            <a:ext cx="1935376" cy="2905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DBFE42"/>
                </a:solidFill>
                <a:latin typeface="Bungee"/>
                <a:ea typeface="Bungee"/>
                <a:cs typeface="Bungee"/>
                <a:sym typeface="Bungee"/>
              </a:rPr>
              <a:t>Award 2</a:t>
            </a:r>
            <a:endParaRPr sz="700"/>
          </a:p>
        </p:txBody>
      </p:sp>
      <p:sp>
        <p:nvSpPr>
          <p:cNvPr id="606" name="Google Shape;606;p39"/>
          <p:cNvSpPr txBox="1"/>
          <p:nvPr/>
        </p:nvSpPr>
        <p:spPr>
          <a:xfrm>
            <a:off x="3604312" y="3557916"/>
            <a:ext cx="1935376" cy="2905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E06AFF"/>
                </a:solidFill>
                <a:latin typeface="Bungee"/>
                <a:ea typeface="Bungee"/>
                <a:cs typeface="Bungee"/>
                <a:sym typeface="Bungee"/>
              </a:rPr>
              <a:t>Award 1</a:t>
            </a:r>
            <a:endParaRPr sz="700"/>
          </a:p>
        </p:txBody>
      </p:sp>
      <p:sp>
        <p:nvSpPr>
          <p:cNvPr id="607" name="Google Shape;607;p39"/>
          <p:cNvSpPr txBox="1"/>
          <p:nvPr/>
        </p:nvSpPr>
        <p:spPr>
          <a:xfrm>
            <a:off x="6818745" y="3814093"/>
            <a:ext cx="1935376" cy="2905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DBFE42"/>
                </a:solidFill>
                <a:latin typeface="Bungee"/>
                <a:ea typeface="Bungee"/>
                <a:cs typeface="Bungee"/>
                <a:sym typeface="Bungee"/>
              </a:rPr>
              <a:t>Award 3</a:t>
            </a:r>
            <a:endParaRPr sz="700"/>
          </a:p>
        </p:txBody>
      </p:sp>
      <p:sp>
        <p:nvSpPr>
          <p:cNvPr id="608" name="Google Shape;608;p39"/>
          <p:cNvSpPr txBox="1"/>
          <p:nvPr/>
        </p:nvSpPr>
        <p:spPr>
          <a:xfrm>
            <a:off x="626361" y="4216784"/>
            <a:ext cx="14661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000000"/>
                </a:solidFill>
                <a:latin typeface="Arial"/>
                <a:ea typeface="Arial"/>
                <a:cs typeface="Arial"/>
                <a:sym typeface="Arial"/>
              </a:rPr>
              <a:t>Elaborate on what you want to discuss. </a:t>
            </a:r>
            <a:endParaRPr sz="700"/>
          </a:p>
        </p:txBody>
      </p:sp>
      <p:sp>
        <p:nvSpPr>
          <p:cNvPr id="609" name="Google Shape;609;p39"/>
          <p:cNvSpPr txBox="1"/>
          <p:nvPr/>
        </p:nvSpPr>
        <p:spPr>
          <a:xfrm>
            <a:off x="3878111" y="3960607"/>
            <a:ext cx="13878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000000"/>
                </a:solidFill>
                <a:latin typeface="Arial"/>
                <a:ea typeface="Arial"/>
                <a:cs typeface="Arial"/>
                <a:sym typeface="Arial"/>
              </a:rPr>
              <a:t>Elaborate on what you want to discuss. </a:t>
            </a:r>
            <a:endParaRPr sz="700"/>
          </a:p>
        </p:txBody>
      </p:sp>
      <p:sp>
        <p:nvSpPr>
          <p:cNvPr id="610" name="Google Shape;610;p39"/>
          <p:cNvSpPr txBox="1"/>
          <p:nvPr/>
        </p:nvSpPr>
        <p:spPr>
          <a:xfrm>
            <a:off x="7063208" y="4216784"/>
            <a:ext cx="14463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000000"/>
                </a:solidFill>
                <a:latin typeface="Arial"/>
                <a:ea typeface="Arial"/>
                <a:cs typeface="Arial"/>
                <a:sym typeface="Arial"/>
              </a:rPr>
              <a:t>Elaborate on what you want to discuss. </a:t>
            </a:r>
            <a:endParaRPr sz="700"/>
          </a:p>
        </p:txBody>
      </p:sp>
      <p:sp>
        <p:nvSpPr>
          <p:cNvPr id="611" name="Google Shape;611;p39"/>
          <p:cNvSpPr txBox="1"/>
          <p:nvPr/>
        </p:nvSpPr>
        <p:spPr>
          <a:xfrm>
            <a:off x="-59800" y="0"/>
            <a:ext cx="9263700" cy="7389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4800" u="none" cap="none" strike="noStrike">
                <a:solidFill>
                  <a:srgbClr val="DBFE42"/>
                </a:solidFill>
                <a:latin typeface="Bungee"/>
                <a:ea typeface="Bungee"/>
                <a:cs typeface="Bungee"/>
                <a:sym typeface="Bungee"/>
              </a:rPr>
              <a:t>Awards</a:t>
            </a:r>
            <a:endParaRPr sz="7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AFF"/>
        </a:solidFill>
      </p:bgPr>
    </p:bg>
    <p:spTree>
      <p:nvGrpSpPr>
        <p:cNvPr id="615" name="Shape 615"/>
        <p:cNvGrpSpPr/>
        <p:nvPr/>
      </p:nvGrpSpPr>
      <p:grpSpPr>
        <a:xfrm>
          <a:off x="0" y="0"/>
          <a:ext cx="0" cy="0"/>
          <a:chOff x="0" y="0"/>
          <a:chExt cx="0" cy="0"/>
        </a:xfrm>
      </p:grpSpPr>
      <p:sp>
        <p:nvSpPr>
          <p:cNvPr id="616" name="Google Shape;616;p40"/>
          <p:cNvSpPr/>
          <p:nvPr/>
        </p:nvSpPr>
        <p:spPr>
          <a:xfrm>
            <a:off x="7163183" y="2833817"/>
            <a:ext cx="1836229" cy="2057400"/>
          </a:xfrm>
          <a:custGeom>
            <a:rect b="b" l="l" r="r" t="t"/>
            <a:pathLst>
              <a:path extrusionOk="0" h="4114800" w="3672459">
                <a:moveTo>
                  <a:pt x="0" y="0"/>
                </a:moveTo>
                <a:lnTo>
                  <a:pt x="3672459" y="0"/>
                </a:lnTo>
                <a:lnTo>
                  <a:pt x="3672459" y="4114800"/>
                </a:lnTo>
                <a:lnTo>
                  <a:pt x="0" y="4114800"/>
                </a:lnTo>
                <a:lnTo>
                  <a:pt x="0" y="0"/>
                </a:lnTo>
                <a:close/>
              </a:path>
            </a:pathLst>
          </a:custGeom>
          <a:blipFill rotWithShape="1">
            <a:blip r:embed="rId3">
              <a:alphaModFix/>
            </a:blip>
            <a:stretch>
              <a:fillRect b="0" l="0" r="0" t="0"/>
            </a:stretch>
          </a:blipFill>
          <a:ln>
            <a:noFill/>
          </a:ln>
        </p:spPr>
      </p:sp>
      <p:sp>
        <p:nvSpPr>
          <p:cNvPr id="617" name="Google Shape;617;p40"/>
          <p:cNvSpPr/>
          <p:nvPr/>
        </p:nvSpPr>
        <p:spPr>
          <a:xfrm>
            <a:off x="79892" y="16440"/>
            <a:ext cx="2041456" cy="2735620"/>
          </a:xfrm>
          <a:custGeom>
            <a:rect b="b" l="l" r="r" t="t"/>
            <a:pathLst>
              <a:path extrusionOk="0" h="5471239" w="4082912">
                <a:moveTo>
                  <a:pt x="0" y="0"/>
                </a:moveTo>
                <a:lnTo>
                  <a:pt x="4082912" y="0"/>
                </a:lnTo>
                <a:lnTo>
                  <a:pt x="4082912" y="5471240"/>
                </a:lnTo>
                <a:lnTo>
                  <a:pt x="0" y="5471240"/>
                </a:lnTo>
                <a:lnTo>
                  <a:pt x="0" y="0"/>
                </a:lnTo>
                <a:close/>
              </a:path>
            </a:pathLst>
          </a:custGeom>
          <a:blipFill rotWithShape="1">
            <a:blip r:embed="rId4">
              <a:alphaModFix/>
            </a:blip>
            <a:stretch>
              <a:fillRect b="0" l="0" r="0" t="0"/>
            </a:stretch>
          </a:blipFill>
          <a:ln>
            <a:noFill/>
          </a:ln>
        </p:spPr>
      </p:sp>
      <p:grpSp>
        <p:nvGrpSpPr>
          <p:cNvPr id="618" name="Google Shape;618;p40"/>
          <p:cNvGrpSpPr/>
          <p:nvPr/>
        </p:nvGrpSpPr>
        <p:grpSpPr>
          <a:xfrm>
            <a:off x="1864525" y="2049375"/>
            <a:ext cx="5414963" cy="1007625"/>
            <a:chOff x="-31" y="-98998"/>
            <a:chExt cx="14439900" cy="2687000"/>
          </a:xfrm>
        </p:grpSpPr>
        <p:sp>
          <p:nvSpPr>
            <p:cNvPr id="619" name="Google Shape;619;p40"/>
            <p:cNvSpPr txBox="1"/>
            <p:nvPr/>
          </p:nvSpPr>
          <p:spPr>
            <a:xfrm>
              <a:off x="-31" y="-98998"/>
              <a:ext cx="14439900" cy="19701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4800" u="none" cap="none" strike="noStrike">
                  <a:solidFill>
                    <a:srgbClr val="DBFE42"/>
                  </a:solidFill>
                  <a:latin typeface="Bungee"/>
                  <a:ea typeface="Bungee"/>
                  <a:cs typeface="Bungee"/>
                  <a:sym typeface="Bungee"/>
                </a:rPr>
                <a:t>Thank you!</a:t>
              </a:r>
              <a:endParaRPr sz="700"/>
            </a:p>
          </p:txBody>
        </p:sp>
        <p:sp>
          <p:nvSpPr>
            <p:cNvPr id="620" name="Google Shape;620;p40"/>
            <p:cNvSpPr txBox="1"/>
            <p:nvPr/>
          </p:nvSpPr>
          <p:spPr>
            <a:xfrm>
              <a:off x="2632993" y="2138210"/>
              <a:ext cx="9173818" cy="449792"/>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FFFFFF"/>
                  </a:solidFill>
                  <a:latin typeface="Arial"/>
                  <a:ea typeface="Arial"/>
                  <a:cs typeface="Arial"/>
                  <a:sym typeface="Arial"/>
                </a:rPr>
                <a:t>Write a closing statement or call-to-action here.</a:t>
              </a:r>
              <a:endParaRPr sz="700"/>
            </a:p>
          </p:txBody>
        </p:sp>
      </p:grpSp>
      <p:sp>
        <p:nvSpPr>
          <p:cNvPr id="621" name="Google Shape;621;p40"/>
          <p:cNvSpPr/>
          <p:nvPr/>
        </p:nvSpPr>
        <p:spPr>
          <a:xfrm>
            <a:off x="763273" y="2752060"/>
            <a:ext cx="2427859" cy="2391441"/>
          </a:xfrm>
          <a:custGeom>
            <a:rect b="b" l="l" r="r" t="t"/>
            <a:pathLst>
              <a:path extrusionOk="0" h="4782881" w="4855717">
                <a:moveTo>
                  <a:pt x="0" y="0"/>
                </a:moveTo>
                <a:lnTo>
                  <a:pt x="4855717" y="0"/>
                </a:lnTo>
                <a:lnTo>
                  <a:pt x="4855717" y="4782881"/>
                </a:lnTo>
                <a:lnTo>
                  <a:pt x="0" y="4782881"/>
                </a:lnTo>
                <a:lnTo>
                  <a:pt x="0" y="0"/>
                </a:lnTo>
                <a:close/>
              </a:path>
            </a:pathLst>
          </a:custGeom>
          <a:blipFill rotWithShape="1">
            <a:blip r:embed="rId5">
              <a:alphaModFix/>
            </a:blip>
            <a:stretch>
              <a:fillRect b="0" l="0" r="0" t="0"/>
            </a:stretch>
          </a:blipFill>
          <a:ln>
            <a:noFill/>
          </a:ln>
        </p:spPr>
      </p:sp>
      <p:sp>
        <p:nvSpPr>
          <p:cNvPr id="622" name="Google Shape;622;p40"/>
          <p:cNvSpPr/>
          <p:nvPr/>
        </p:nvSpPr>
        <p:spPr>
          <a:xfrm>
            <a:off x="6864723" y="-208991"/>
            <a:ext cx="2433148" cy="2780741"/>
          </a:xfrm>
          <a:custGeom>
            <a:rect b="b" l="l" r="r" t="t"/>
            <a:pathLst>
              <a:path extrusionOk="0" h="5561482" w="4866296">
                <a:moveTo>
                  <a:pt x="0" y="0"/>
                </a:moveTo>
                <a:lnTo>
                  <a:pt x="4866297" y="0"/>
                </a:lnTo>
                <a:lnTo>
                  <a:pt x="4866297" y="5561482"/>
                </a:lnTo>
                <a:lnTo>
                  <a:pt x="0" y="5561482"/>
                </a:lnTo>
                <a:lnTo>
                  <a:pt x="0" y="0"/>
                </a:lnTo>
                <a:close/>
              </a:path>
            </a:pathLst>
          </a:custGeom>
          <a:blipFill rotWithShape="1">
            <a:blip r:embed="rId6">
              <a:alphaModFix/>
            </a:blip>
            <a:stretch>
              <a:fillRect b="0" l="0" r="0" t="0"/>
            </a:stretch>
          </a:blipFill>
          <a:ln>
            <a:noFill/>
          </a:ln>
        </p:spPr>
      </p:sp>
      <p:sp>
        <p:nvSpPr>
          <p:cNvPr id="623" name="Google Shape;623;p40"/>
          <p:cNvSpPr/>
          <p:nvPr/>
        </p:nvSpPr>
        <p:spPr>
          <a:xfrm>
            <a:off x="5199569" y="283432"/>
            <a:ext cx="1665154" cy="1392485"/>
          </a:xfrm>
          <a:custGeom>
            <a:rect b="b" l="l" r="r" t="t"/>
            <a:pathLst>
              <a:path extrusionOk="0" h="2784971" w="3330309">
                <a:moveTo>
                  <a:pt x="0" y="0"/>
                </a:moveTo>
                <a:lnTo>
                  <a:pt x="3330309" y="0"/>
                </a:lnTo>
                <a:lnTo>
                  <a:pt x="3330309" y="2784971"/>
                </a:lnTo>
                <a:lnTo>
                  <a:pt x="0" y="2784971"/>
                </a:lnTo>
                <a:lnTo>
                  <a:pt x="0" y="0"/>
                </a:lnTo>
                <a:close/>
              </a:path>
            </a:pathLst>
          </a:custGeom>
          <a:blipFill rotWithShape="1">
            <a:blip r:embed="rId7">
              <a:alphaModFix/>
            </a:blip>
            <a:stretch>
              <a:fillRect b="0" l="0" r="0" t="0"/>
            </a:stretch>
          </a:blipFill>
          <a:ln>
            <a:noFill/>
          </a:ln>
        </p:spPr>
      </p:sp>
      <p:sp>
        <p:nvSpPr>
          <p:cNvPr id="624" name="Google Shape;624;p40"/>
          <p:cNvSpPr/>
          <p:nvPr/>
        </p:nvSpPr>
        <p:spPr>
          <a:xfrm rot="-1911591">
            <a:off x="-1109110" y="2919080"/>
            <a:ext cx="2218221" cy="2057400"/>
          </a:xfrm>
          <a:custGeom>
            <a:rect b="b" l="l" r="r" t="t"/>
            <a:pathLst>
              <a:path extrusionOk="0" h="4114800" w="4436442">
                <a:moveTo>
                  <a:pt x="0" y="0"/>
                </a:moveTo>
                <a:lnTo>
                  <a:pt x="4436442" y="0"/>
                </a:lnTo>
                <a:lnTo>
                  <a:pt x="4436442" y="4114800"/>
                </a:lnTo>
                <a:lnTo>
                  <a:pt x="0" y="4114800"/>
                </a:lnTo>
                <a:lnTo>
                  <a:pt x="0" y="0"/>
                </a:lnTo>
                <a:close/>
              </a:path>
            </a:pathLst>
          </a:custGeom>
          <a:blipFill rotWithShape="1">
            <a:blip r:embed="rId8">
              <a:alphaModFix/>
            </a:blip>
            <a:stretch>
              <a:fillRect b="0" l="0" r="0" t="0"/>
            </a:stretch>
          </a:blipFill>
          <a:ln>
            <a:noFill/>
          </a:ln>
        </p:spPr>
      </p:sp>
      <p:sp>
        <p:nvSpPr>
          <p:cNvPr id="625" name="Google Shape;625;p40"/>
          <p:cNvSpPr/>
          <p:nvPr/>
        </p:nvSpPr>
        <p:spPr>
          <a:xfrm rot="-1911591">
            <a:off x="2173216" y="-561318"/>
            <a:ext cx="1821563" cy="1689499"/>
          </a:xfrm>
          <a:custGeom>
            <a:rect b="b" l="l" r="r" t="t"/>
            <a:pathLst>
              <a:path extrusionOk="0" h="3378998" w="3643125">
                <a:moveTo>
                  <a:pt x="0" y="0"/>
                </a:moveTo>
                <a:lnTo>
                  <a:pt x="3643124" y="0"/>
                </a:lnTo>
                <a:lnTo>
                  <a:pt x="3643124" y="3378998"/>
                </a:lnTo>
                <a:lnTo>
                  <a:pt x="0" y="3378998"/>
                </a:lnTo>
                <a:lnTo>
                  <a:pt x="0" y="0"/>
                </a:lnTo>
                <a:close/>
              </a:path>
            </a:pathLst>
          </a:custGeom>
          <a:blipFill rotWithShape="1">
            <a:blip r:embed="rId8">
              <a:alphaModFix/>
            </a:blip>
            <a:stretch>
              <a:fillRect b="0" l="0" r="0" t="0"/>
            </a:stretch>
          </a:blipFill>
          <a:ln>
            <a:noFill/>
          </a:ln>
        </p:spPr>
      </p:sp>
      <p:sp>
        <p:nvSpPr>
          <p:cNvPr id="626" name="Google Shape;626;p40"/>
          <p:cNvSpPr/>
          <p:nvPr/>
        </p:nvSpPr>
        <p:spPr>
          <a:xfrm rot="2700000">
            <a:off x="2927110" y="4091212"/>
            <a:ext cx="1876843" cy="1600008"/>
          </a:xfrm>
          <a:custGeom>
            <a:rect b="b" l="l" r="r" t="t"/>
            <a:pathLst>
              <a:path extrusionOk="0" h="3200016" w="3753685">
                <a:moveTo>
                  <a:pt x="0" y="0"/>
                </a:moveTo>
                <a:lnTo>
                  <a:pt x="3753685" y="0"/>
                </a:lnTo>
                <a:lnTo>
                  <a:pt x="3753685" y="3200016"/>
                </a:lnTo>
                <a:lnTo>
                  <a:pt x="0" y="3200016"/>
                </a:lnTo>
                <a:lnTo>
                  <a:pt x="0" y="0"/>
                </a:lnTo>
                <a:close/>
              </a:path>
            </a:pathLst>
          </a:custGeom>
          <a:blipFill rotWithShape="1">
            <a:blip r:embed="rId9">
              <a:alphaModFix/>
            </a:blip>
            <a:stretch>
              <a:fillRect b="0" l="0" r="0" t="0"/>
            </a:stretch>
          </a:blipFill>
          <a:ln>
            <a:noFill/>
          </a:ln>
        </p:spPr>
      </p:sp>
      <p:sp>
        <p:nvSpPr>
          <p:cNvPr id="627" name="Google Shape;627;p40"/>
          <p:cNvSpPr/>
          <p:nvPr/>
        </p:nvSpPr>
        <p:spPr>
          <a:xfrm>
            <a:off x="3047396" y="-646896"/>
            <a:ext cx="2443225" cy="2840959"/>
          </a:xfrm>
          <a:custGeom>
            <a:rect b="b" l="l" r="r" t="t"/>
            <a:pathLst>
              <a:path extrusionOk="0" h="5681918" w="4886450">
                <a:moveTo>
                  <a:pt x="0" y="0"/>
                </a:moveTo>
                <a:lnTo>
                  <a:pt x="4886450" y="0"/>
                </a:lnTo>
                <a:lnTo>
                  <a:pt x="4886450" y="5681918"/>
                </a:lnTo>
                <a:lnTo>
                  <a:pt x="0" y="5681918"/>
                </a:lnTo>
                <a:lnTo>
                  <a:pt x="0" y="0"/>
                </a:lnTo>
                <a:close/>
              </a:path>
            </a:pathLst>
          </a:custGeom>
          <a:blipFill rotWithShape="1">
            <a:blip r:embed="rId10">
              <a:alphaModFix/>
            </a:blip>
            <a:stretch>
              <a:fillRect b="0" l="0" r="0" t="0"/>
            </a:stretch>
          </a:blipFill>
          <a:ln>
            <a:noFill/>
          </a:ln>
        </p:spPr>
      </p:sp>
      <p:sp>
        <p:nvSpPr>
          <p:cNvPr id="628" name="Google Shape;628;p40"/>
          <p:cNvSpPr/>
          <p:nvPr/>
        </p:nvSpPr>
        <p:spPr>
          <a:xfrm rot="2016112">
            <a:off x="4734452" y="3238497"/>
            <a:ext cx="3030758" cy="2057400"/>
          </a:xfrm>
          <a:custGeom>
            <a:rect b="b" l="l" r="r" t="t"/>
            <a:pathLst>
              <a:path extrusionOk="0" h="4114800" w="6061517">
                <a:moveTo>
                  <a:pt x="0" y="0"/>
                </a:moveTo>
                <a:lnTo>
                  <a:pt x="6061517" y="0"/>
                </a:lnTo>
                <a:lnTo>
                  <a:pt x="6061517" y="4114800"/>
                </a:lnTo>
                <a:lnTo>
                  <a:pt x="0" y="4114800"/>
                </a:lnTo>
                <a:lnTo>
                  <a:pt x="0" y="0"/>
                </a:lnTo>
                <a:close/>
              </a:path>
            </a:pathLst>
          </a:custGeom>
          <a:blipFill rotWithShape="1">
            <a:blip r:embed="rId11">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AFF"/>
        </a:solidFill>
      </p:bgPr>
    </p:bg>
    <p:spTree>
      <p:nvGrpSpPr>
        <p:cNvPr id="632" name="Shape 632"/>
        <p:cNvGrpSpPr/>
        <p:nvPr/>
      </p:nvGrpSpPr>
      <p:grpSpPr>
        <a:xfrm>
          <a:off x="0" y="0"/>
          <a:ext cx="0" cy="0"/>
          <a:chOff x="0" y="0"/>
          <a:chExt cx="0" cy="0"/>
        </a:xfrm>
      </p:grpSpPr>
      <p:grpSp>
        <p:nvGrpSpPr>
          <p:cNvPr id="633" name="Google Shape;633;p41"/>
          <p:cNvGrpSpPr/>
          <p:nvPr/>
        </p:nvGrpSpPr>
        <p:grpSpPr>
          <a:xfrm>
            <a:off x="0" y="-72330"/>
            <a:ext cx="2946131" cy="5215830"/>
            <a:chOff x="0" y="-38100"/>
            <a:chExt cx="1551871" cy="2747433"/>
          </a:xfrm>
        </p:grpSpPr>
        <p:sp>
          <p:nvSpPr>
            <p:cNvPr id="634" name="Google Shape;634;p41"/>
            <p:cNvSpPr/>
            <p:nvPr/>
          </p:nvSpPr>
          <p:spPr>
            <a:xfrm>
              <a:off x="0" y="0"/>
              <a:ext cx="1551871" cy="2709333"/>
            </a:xfrm>
            <a:custGeom>
              <a:rect b="b" l="l" r="r" t="t"/>
              <a:pathLst>
                <a:path extrusionOk="0" h="2709333" w="1551871">
                  <a:moveTo>
                    <a:pt x="0" y="0"/>
                  </a:moveTo>
                  <a:lnTo>
                    <a:pt x="1551871" y="0"/>
                  </a:lnTo>
                  <a:lnTo>
                    <a:pt x="1551871" y="2709333"/>
                  </a:lnTo>
                  <a:lnTo>
                    <a:pt x="0" y="2709333"/>
                  </a:lnTo>
                  <a:close/>
                </a:path>
              </a:pathLst>
            </a:custGeom>
            <a:solidFill>
              <a:srgbClr val="000000"/>
            </a:solidFill>
            <a:ln>
              <a:noFill/>
            </a:ln>
          </p:spPr>
        </p:sp>
        <p:sp>
          <p:nvSpPr>
            <p:cNvPr id="635" name="Google Shape;635;p4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36" name="Google Shape;636;p41"/>
          <p:cNvSpPr txBox="1"/>
          <p:nvPr/>
        </p:nvSpPr>
        <p:spPr>
          <a:xfrm>
            <a:off x="328558" y="259051"/>
            <a:ext cx="2529600" cy="1015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3300" u="none" cap="none" strike="noStrike">
                <a:solidFill>
                  <a:srgbClr val="DBFE42"/>
                </a:solidFill>
                <a:latin typeface="Bungee"/>
                <a:ea typeface="Bungee"/>
                <a:cs typeface="Bungee"/>
                <a:sym typeface="Bungee"/>
              </a:rPr>
              <a:t>Resource </a:t>
            </a:r>
            <a:endParaRPr sz="700"/>
          </a:p>
          <a:p>
            <a:pPr indent="0" lvl="0" marL="0" marR="0" rtl="0" algn="l">
              <a:lnSpc>
                <a:spcPct val="100000"/>
              </a:lnSpc>
              <a:spcBef>
                <a:spcPts val="0"/>
              </a:spcBef>
              <a:spcAft>
                <a:spcPts val="0"/>
              </a:spcAft>
              <a:buNone/>
            </a:pPr>
            <a:r>
              <a:rPr b="0" i="0" lang="en" sz="3300" u="none" cap="none" strike="noStrike">
                <a:solidFill>
                  <a:srgbClr val="DBFE42"/>
                </a:solidFill>
                <a:latin typeface="Bungee"/>
                <a:ea typeface="Bungee"/>
                <a:cs typeface="Bungee"/>
                <a:sym typeface="Bungee"/>
              </a:rPr>
              <a:t>Page</a:t>
            </a:r>
            <a:endParaRPr sz="700"/>
          </a:p>
        </p:txBody>
      </p:sp>
      <p:sp>
        <p:nvSpPr>
          <p:cNvPr id="637" name="Google Shape;637;p41"/>
          <p:cNvSpPr txBox="1"/>
          <p:nvPr/>
        </p:nvSpPr>
        <p:spPr>
          <a:xfrm>
            <a:off x="328558" y="1690973"/>
            <a:ext cx="2529600" cy="3078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FFFBFF"/>
                </a:solidFill>
                <a:latin typeface="Arial"/>
                <a:ea typeface="Arial"/>
                <a:cs typeface="Arial"/>
                <a:sym typeface="Arial"/>
              </a:rPr>
              <a:t>Use these design resources in your Canva Presentation.</a:t>
            </a:r>
            <a:endParaRPr sz="700"/>
          </a:p>
        </p:txBody>
      </p:sp>
      <p:sp>
        <p:nvSpPr>
          <p:cNvPr id="638" name="Google Shape;638;p41"/>
          <p:cNvSpPr txBox="1"/>
          <p:nvPr/>
        </p:nvSpPr>
        <p:spPr>
          <a:xfrm>
            <a:off x="328558" y="2318417"/>
            <a:ext cx="2338500" cy="3078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FFFBFF"/>
                </a:solidFill>
                <a:latin typeface="Arial"/>
                <a:ea typeface="Arial"/>
                <a:cs typeface="Arial"/>
                <a:sym typeface="Arial"/>
              </a:rPr>
              <a:t>This presentation template uses the following free fonts:</a:t>
            </a:r>
            <a:endParaRPr sz="700"/>
          </a:p>
        </p:txBody>
      </p:sp>
      <p:sp>
        <p:nvSpPr>
          <p:cNvPr id="639" name="Google Shape;639;p41"/>
          <p:cNvSpPr txBox="1"/>
          <p:nvPr/>
        </p:nvSpPr>
        <p:spPr>
          <a:xfrm>
            <a:off x="328558" y="2945860"/>
            <a:ext cx="2617500" cy="4617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DBFE42"/>
                </a:solidFill>
                <a:latin typeface="Arial"/>
                <a:ea typeface="Arial"/>
                <a:cs typeface="Arial"/>
                <a:sym typeface="Arial"/>
              </a:rPr>
              <a:t>Titles: Bungee</a:t>
            </a:r>
            <a:endParaRPr sz="700"/>
          </a:p>
          <a:p>
            <a:pPr indent="0" lvl="1" marL="0" marR="0" rtl="0" algn="l">
              <a:lnSpc>
                <a:spcPct val="100000"/>
              </a:lnSpc>
              <a:spcBef>
                <a:spcPts val="0"/>
              </a:spcBef>
              <a:spcAft>
                <a:spcPts val="0"/>
              </a:spcAft>
              <a:buNone/>
            </a:pPr>
            <a:r>
              <a:rPr b="0" i="0" lang="en" sz="1000" u="none" cap="none" strike="noStrike">
                <a:solidFill>
                  <a:srgbClr val="DBFE42"/>
                </a:solidFill>
                <a:latin typeface="Arial"/>
                <a:ea typeface="Arial"/>
                <a:cs typeface="Arial"/>
                <a:sym typeface="Arial"/>
              </a:rPr>
              <a:t>Headers: Bungee</a:t>
            </a:r>
            <a:endParaRPr sz="700"/>
          </a:p>
          <a:p>
            <a:pPr indent="0" lvl="1" marL="0" marR="0" rtl="0" algn="l">
              <a:lnSpc>
                <a:spcPct val="100000"/>
              </a:lnSpc>
              <a:spcBef>
                <a:spcPts val="0"/>
              </a:spcBef>
              <a:spcAft>
                <a:spcPts val="0"/>
              </a:spcAft>
              <a:buNone/>
            </a:pPr>
            <a:r>
              <a:rPr b="0" i="0" lang="en" sz="1000" u="none" cap="none" strike="noStrike">
                <a:solidFill>
                  <a:srgbClr val="DBFE42"/>
                </a:solidFill>
                <a:latin typeface="Arial"/>
                <a:ea typeface="Arial"/>
                <a:cs typeface="Arial"/>
                <a:sym typeface="Arial"/>
              </a:rPr>
              <a:t>Body Copy: Open Sauce</a:t>
            </a:r>
            <a:endParaRPr sz="700"/>
          </a:p>
        </p:txBody>
      </p:sp>
      <p:sp>
        <p:nvSpPr>
          <p:cNvPr id="640" name="Google Shape;640;p41"/>
          <p:cNvSpPr txBox="1"/>
          <p:nvPr/>
        </p:nvSpPr>
        <p:spPr>
          <a:xfrm>
            <a:off x="328558" y="3749516"/>
            <a:ext cx="2446500" cy="7695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FFFBFF"/>
                </a:solidFill>
                <a:latin typeface="Arial"/>
                <a:ea typeface="Arial"/>
                <a:cs typeface="Arial"/>
                <a:sym typeface="Arial"/>
              </a:rPr>
              <a:t>You can find these fonts online too. Happy designing! </a:t>
            </a:r>
            <a:endParaRPr sz="700"/>
          </a:p>
          <a:p>
            <a:pPr indent="0" lvl="1" marL="0" marR="0" rtl="0" algn="l">
              <a:lnSpc>
                <a:spcPct val="100000"/>
              </a:lnSpc>
              <a:spcBef>
                <a:spcPts val="0"/>
              </a:spcBef>
              <a:spcAft>
                <a:spcPts val="0"/>
              </a:spcAft>
              <a:buNone/>
            </a:pPr>
            <a:r>
              <a:t/>
            </a:r>
            <a:endParaRPr b="0" i="0" sz="1000" u="none" cap="none" strike="noStrike">
              <a:solidFill>
                <a:srgbClr val="FFFBFF"/>
              </a:solidFill>
              <a:latin typeface="Arial"/>
              <a:ea typeface="Arial"/>
              <a:cs typeface="Arial"/>
              <a:sym typeface="Arial"/>
            </a:endParaRPr>
          </a:p>
          <a:p>
            <a:pPr indent="0" lvl="1" marL="0" marR="0" rtl="0" algn="l">
              <a:lnSpc>
                <a:spcPct val="100000"/>
              </a:lnSpc>
              <a:spcBef>
                <a:spcPts val="0"/>
              </a:spcBef>
              <a:spcAft>
                <a:spcPts val="0"/>
              </a:spcAft>
              <a:buNone/>
            </a:pPr>
            <a:r>
              <a:rPr b="0" i="0" lang="en" sz="1000" u="none" cap="none" strike="noStrike">
                <a:solidFill>
                  <a:srgbClr val="FFFBFF"/>
                </a:solidFill>
                <a:latin typeface="Arial"/>
                <a:ea typeface="Arial"/>
                <a:cs typeface="Arial"/>
                <a:sym typeface="Arial"/>
              </a:rPr>
              <a:t>Don't forget to delete this page before presenting. </a:t>
            </a:r>
            <a:endParaRPr sz="700"/>
          </a:p>
        </p:txBody>
      </p:sp>
      <p:sp>
        <p:nvSpPr>
          <p:cNvPr id="641" name="Google Shape;641;p41"/>
          <p:cNvSpPr/>
          <p:nvPr/>
        </p:nvSpPr>
        <p:spPr>
          <a:xfrm>
            <a:off x="3980581" y="78718"/>
            <a:ext cx="1759622" cy="2046072"/>
          </a:xfrm>
          <a:custGeom>
            <a:rect b="b" l="l" r="r" t="t"/>
            <a:pathLst>
              <a:path extrusionOk="0" h="4092144" w="3519244">
                <a:moveTo>
                  <a:pt x="0" y="0"/>
                </a:moveTo>
                <a:lnTo>
                  <a:pt x="3519244" y="0"/>
                </a:lnTo>
                <a:lnTo>
                  <a:pt x="3519244" y="4092144"/>
                </a:lnTo>
                <a:lnTo>
                  <a:pt x="0" y="4092144"/>
                </a:lnTo>
                <a:lnTo>
                  <a:pt x="0" y="0"/>
                </a:lnTo>
                <a:close/>
              </a:path>
            </a:pathLst>
          </a:custGeom>
          <a:blipFill rotWithShape="1">
            <a:blip r:embed="rId3">
              <a:alphaModFix/>
            </a:blip>
            <a:stretch>
              <a:fillRect b="0" l="0" r="0" t="0"/>
            </a:stretch>
          </a:blipFill>
          <a:ln>
            <a:noFill/>
          </a:ln>
        </p:spPr>
      </p:sp>
      <p:sp>
        <p:nvSpPr>
          <p:cNvPr id="642" name="Google Shape;642;p41"/>
          <p:cNvSpPr/>
          <p:nvPr/>
        </p:nvSpPr>
        <p:spPr>
          <a:xfrm>
            <a:off x="3187826" y="1049445"/>
            <a:ext cx="924242" cy="1000533"/>
          </a:xfrm>
          <a:custGeom>
            <a:rect b="b" l="l" r="r" t="t"/>
            <a:pathLst>
              <a:path extrusionOk="0" h="2001066" w="1848485">
                <a:moveTo>
                  <a:pt x="0" y="0"/>
                </a:moveTo>
                <a:lnTo>
                  <a:pt x="1848485" y="0"/>
                </a:lnTo>
                <a:lnTo>
                  <a:pt x="1848485" y="2001066"/>
                </a:lnTo>
                <a:lnTo>
                  <a:pt x="0" y="2001066"/>
                </a:lnTo>
                <a:lnTo>
                  <a:pt x="0" y="0"/>
                </a:lnTo>
                <a:close/>
              </a:path>
            </a:pathLst>
          </a:custGeom>
          <a:blipFill rotWithShape="1">
            <a:blip r:embed="rId4">
              <a:alphaModFix/>
            </a:blip>
            <a:stretch>
              <a:fillRect b="0" l="0" r="0" t="0"/>
            </a:stretch>
          </a:blipFill>
          <a:ln>
            <a:noFill/>
          </a:ln>
        </p:spPr>
      </p:sp>
      <p:sp>
        <p:nvSpPr>
          <p:cNvPr id="643" name="Google Shape;643;p41"/>
          <p:cNvSpPr/>
          <p:nvPr/>
        </p:nvSpPr>
        <p:spPr>
          <a:xfrm>
            <a:off x="5309963" y="1124257"/>
            <a:ext cx="1150038" cy="1000533"/>
          </a:xfrm>
          <a:custGeom>
            <a:rect b="b" l="l" r="r" t="t"/>
            <a:pathLst>
              <a:path extrusionOk="0" h="2001066" w="2300076">
                <a:moveTo>
                  <a:pt x="0" y="0"/>
                </a:moveTo>
                <a:lnTo>
                  <a:pt x="2300076" y="0"/>
                </a:lnTo>
                <a:lnTo>
                  <a:pt x="2300076" y="2001066"/>
                </a:lnTo>
                <a:lnTo>
                  <a:pt x="0" y="2001066"/>
                </a:lnTo>
                <a:lnTo>
                  <a:pt x="0" y="0"/>
                </a:lnTo>
                <a:close/>
              </a:path>
            </a:pathLst>
          </a:custGeom>
          <a:blipFill rotWithShape="1">
            <a:blip r:embed="rId5">
              <a:alphaModFix/>
            </a:blip>
            <a:stretch>
              <a:fillRect b="0" l="0" r="0" t="0"/>
            </a:stretch>
          </a:blipFill>
          <a:ln>
            <a:noFill/>
          </a:ln>
        </p:spPr>
      </p:sp>
      <p:sp>
        <p:nvSpPr>
          <p:cNvPr id="644" name="Google Shape;644;p41"/>
          <p:cNvSpPr/>
          <p:nvPr/>
        </p:nvSpPr>
        <p:spPr>
          <a:xfrm rot="1020338">
            <a:off x="3816386" y="133113"/>
            <a:ext cx="990528" cy="1000533"/>
          </a:xfrm>
          <a:custGeom>
            <a:rect b="b" l="l" r="r" t="t"/>
            <a:pathLst>
              <a:path extrusionOk="0" h="2001066" w="1981055">
                <a:moveTo>
                  <a:pt x="0" y="0"/>
                </a:moveTo>
                <a:lnTo>
                  <a:pt x="1981056" y="0"/>
                </a:lnTo>
                <a:lnTo>
                  <a:pt x="1981056" y="2001067"/>
                </a:lnTo>
                <a:lnTo>
                  <a:pt x="0" y="2001067"/>
                </a:lnTo>
                <a:lnTo>
                  <a:pt x="0" y="0"/>
                </a:lnTo>
                <a:close/>
              </a:path>
            </a:pathLst>
          </a:custGeom>
          <a:blipFill rotWithShape="1">
            <a:blip r:embed="rId6">
              <a:alphaModFix/>
            </a:blip>
            <a:stretch>
              <a:fillRect b="0" l="0" r="0" t="0"/>
            </a:stretch>
          </a:blipFill>
          <a:ln>
            <a:noFill/>
          </a:ln>
        </p:spPr>
      </p:sp>
      <p:sp>
        <p:nvSpPr>
          <p:cNvPr id="645" name="Google Shape;645;p41"/>
          <p:cNvSpPr/>
          <p:nvPr/>
        </p:nvSpPr>
        <p:spPr>
          <a:xfrm rot="523641">
            <a:off x="5652111" y="135430"/>
            <a:ext cx="1473887" cy="1000533"/>
          </a:xfrm>
          <a:custGeom>
            <a:rect b="b" l="l" r="r" t="t"/>
            <a:pathLst>
              <a:path extrusionOk="0" h="2001066" w="2947773">
                <a:moveTo>
                  <a:pt x="0" y="0"/>
                </a:moveTo>
                <a:lnTo>
                  <a:pt x="2947773" y="0"/>
                </a:lnTo>
                <a:lnTo>
                  <a:pt x="2947773" y="2001066"/>
                </a:lnTo>
                <a:lnTo>
                  <a:pt x="0" y="2001066"/>
                </a:lnTo>
                <a:lnTo>
                  <a:pt x="0" y="0"/>
                </a:lnTo>
                <a:close/>
              </a:path>
            </a:pathLst>
          </a:custGeom>
          <a:blipFill rotWithShape="1">
            <a:blip r:embed="rId7">
              <a:alphaModFix/>
            </a:blip>
            <a:stretch>
              <a:fillRect b="0" l="0" r="0" t="0"/>
            </a:stretch>
          </a:blipFill>
          <a:ln>
            <a:noFill/>
          </a:ln>
        </p:spPr>
      </p:sp>
      <p:sp>
        <p:nvSpPr>
          <p:cNvPr id="646" name="Google Shape;646;p41"/>
          <p:cNvSpPr/>
          <p:nvPr/>
        </p:nvSpPr>
        <p:spPr>
          <a:xfrm rot="-3410612">
            <a:off x="6462343" y="735899"/>
            <a:ext cx="804502" cy="1466063"/>
          </a:xfrm>
          <a:custGeom>
            <a:rect b="b" l="l" r="r" t="t"/>
            <a:pathLst>
              <a:path extrusionOk="0" h="2932127" w="1609005">
                <a:moveTo>
                  <a:pt x="0" y="0"/>
                </a:moveTo>
                <a:lnTo>
                  <a:pt x="1609005" y="0"/>
                </a:lnTo>
                <a:lnTo>
                  <a:pt x="1609005" y="2932127"/>
                </a:lnTo>
                <a:lnTo>
                  <a:pt x="0" y="2932127"/>
                </a:lnTo>
                <a:lnTo>
                  <a:pt x="0" y="0"/>
                </a:lnTo>
                <a:close/>
              </a:path>
            </a:pathLst>
          </a:custGeom>
          <a:blipFill rotWithShape="1">
            <a:blip r:embed="rId8">
              <a:alphaModFix/>
            </a:blip>
            <a:stretch>
              <a:fillRect b="0" l="0" r="0" t="0"/>
            </a:stretch>
          </a:blipFill>
          <a:ln>
            <a:noFill/>
          </a:ln>
        </p:spPr>
      </p:sp>
      <p:sp>
        <p:nvSpPr>
          <p:cNvPr id="647" name="Google Shape;647;p41"/>
          <p:cNvSpPr/>
          <p:nvPr/>
        </p:nvSpPr>
        <p:spPr>
          <a:xfrm>
            <a:off x="3097861" y="249576"/>
            <a:ext cx="751813" cy="624945"/>
          </a:xfrm>
          <a:custGeom>
            <a:rect b="b" l="l" r="r" t="t"/>
            <a:pathLst>
              <a:path extrusionOk="0" h="1249890" w="1503627">
                <a:moveTo>
                  <a:pt x="0" y="0"/>
                </a:moveTo>
                <a:lnTo>
                  <a:pt x="1503627" y="0"/>
                </a:lnTo>
                <a:lnTo>
                  <a:pt x="1503627" y="1249890"/>
                </a:lnTo>
                <a:lnTo>
                  <a:pt x="0" y="1249890"/>
                </a:lnTo>
                <a:lnTo>
                  <a:pt x="0" y="0"/>
                </a:lnTo>
                <a:close/>
              </a:path>
            </a:pathLst>
          </a:custGeom>
          <a:blipFill rotWithShape="1">
            <a:blip r:embed="rId9">
              <a:alphaModFix/>
            </a:blip>
            <a:stretch>
              <a:fillRect b="0" l="0" r="0" t="0"/>
            </a:stretch>
          </a:blipFill>
          <a:ln>
            <a:noFill/>
          </a:ln>
        </p:spPr>
      </p:sp>
      <p:sp>
        <p:nvSpPr>
          <p:cNvPr id="648" name="Google Shape;648;p41"/>
          <p:cNvSpPr/>
          <p:nvPr/>
        </p:nvSpPr>
        <p:spPr>
          <a:xfrm rot="-3712048">
            <a:off x="8276404" y="1136898"/>
            <a:ext cx="913967" cy="859129"/>
          </a:xfrm>
          <a:custGeom>
            <a:rect b="b" l="l" r="r" t="t"/>
            <a:pathLst>
              <a:path extrusionOk="0" h="1718257" w="1827933">
                <a:moveTo>
                  <a:pt x="0" y="0"/>
                </a:moveTo>
                <a:lnTo>
                  <a:pt x="1827933" y="0"/>
                </a:lnTo>
                <a:lnTo>
                  <a:pt x="1827933" y="1718257"/>
                </a:lnTo>
                <a:lnTo>
                  <a:pt x="0" y="1718257"/>
                </a:lnTo>
                <a:lnTo>
                  <a:pt x="0" y="0"/>
                </a:lnTo>
                <a:close/>
              </a:path>
            </a:pathLst>
          </a:custGeom>
          <a:blipFill rotWithShape="1">
            <a:blip r:embed="rId10">
              <a:alphaModFix/>
            </a:blip>
            <a:stretch>
              <a:fillRect b="0" l="0" r="0" t="0"/>
            </a:stretch>
          </a:blipFill>
          <a:ln>
            <a:noFill/>
          </a:ln>
        </p:spPr>
      </p:sp>
      <p:sp>
        <p:nvSpPr>
          <p:cNvPr id="649" name="Google Shape;649;p41"/>
          <p:cNvSpPr/>
          <p:nvPr/>
        </p:nvSpPr>
        <p:spPr>
          <a:xfrm>
            <a:off x="4988268" y="2087218"/>
            <a:ext cx="1471734" cy="837049"/>
          </a:xfrm>
          <a:custGeom>
            <a:rect b="b" l="l" r="r" t="t"/>
            <a:pathLst>
              <a:path extrusionOk="0" h="1674097" w="2943467">
                <a:moveTo>
                  <a:pt x="0" y="0"/>
                </a:moveTo>
                <a:lnTo>
                  <a:pt x="2943467" y="0"/>
                </a:lnTo>
                <a:lnTo>
                  <a:pt x="2943467" y="1674097"/>
                </a:lnTo>
                <a:lnTo>
                  <a:pt x="0" y="1674097"/>
                </a:lnTo>
                <a:lnTo>
                  <a:pt x="0" y="0"/>
                </a:lnTo>
                <a:close/>
              </a:path>
            </a:pathLst>
          </a:custGeom>
          <a:blipFill rotWithShape="1">
            <a:blip r:embed="rId11">
              <a:alphaModFix/>
            </a:blip>
            <a:stretch>
              <a:fillRect b="0" l="0" r="0" t="0"/>
            </a:stretch>
          </a:blipFill>
          <a:ln>
            <a:noFill/>
          </a:ln>
        </p:spPr>
      </p:sp>
      <p:sp>
        <p:nvSpPr>
          <p:cNvPr id="650" name="Google Shape;650;p41"/>
          <p:cNvSpPr/>
          <p:nvPr/>
        </p:nvSpPr>
        <p:spPr>
          <a:xfrm>
            <a:off x="3097860" y="1878298"/>
            <a:ext cx="2121635" cy="1296850"/>
          </a:xfrm>
          <a:custGeom>
            <a:rect b="b" l="l" r="r" t="t"/>
            <a:pathLst>
              <a:path extrusionOk="0" h="2593699" w="4243270">
                <a:moveTo>
                  <a:pt x="0" y="0"/>
                </a:moveTo>
                <a:lnTo>
                  <a:pt x="4243270" y="0"/>
                </a:lnTo>
                <a:lnTo>
                  <a:pt x="4243270" y="2593699"/>
                </a:lnTo>
                <a:lnTo>
                  <a:pt x="0" y="2593699"/>
                </a:lnTo>
                <a:lnTo>
                  <a:pt x="0" y="0"/>
                </a:lnTo>
                <a:close/>
              </a:path>
            </a:pathLst>
          </a:custGeom>
          <a:blipFill rotWithShape="1">
            <a:blip r:embed="rId12">
              <a:alphaModFix/>
            </a:blip>
            <a:stretch>
              <a:fillRect b="0" l="0" r="0" t="0"/>
            </a:stretch>
          </a:blipFill>
          <a:ln>
            <a:noFill/>
          </a:ln>
        </p:spPr>
      </p:sp>
      <p:sp>
        <p:nvSpPr>
          <p:cNvPr id="651" name="Google Shape;651;p41"/>
          <p:cNvSpPr/>
          <p:nvPr/>
        </p:nvSpPr>
        <p:spPr>
          <a:xfrm>
            <a:off x="6389054" y="2124790"/>
            <a:ext cx="995387" cy="1019602"/>
          </a:xfrm>
          <a:custGeom>
            <a:rect b="b" l="l" r="r" t="t"/>
            <a:pathLst>
              <a:path extrusionOk="0" h="2039204" w="1990773">
                <a:moveTo>
                  <a:pt x="0" y="0"/>
                </a:moveTo>
                <a:lnTo>
                  <a:pt x="1990772" y="0"/>
                </a:lnTo>
                <a:lnTo>
                  <a:pt x="1990772" y="2039204"/>
                </a:lnTo>
                <a:lnTo>
                  <a:pt x="0" y="2039204"/>
                </a:lnTo>
                <a:lnTo>
                  <a:pt x="0" y="0"/>
                </a:lnTo>
                <a:close/>
              </a:path>
            </a:pathLst>
          </a:custGeom>
          <a:blipFill rotWithShape="1">
            <a:blip r:embed="rId13">
              <a:alphaModFix/>
            </a:blip>
            <a:stretch>
              <a:fillRect b="0" l="0" r="0" t="0"/>
            </a:stretch>
          </a:blipFill>
          <a:ln>
            <a:noFill/>
          </a:ln>
        </p:spPr>
      </p:sp>
      <p:sp>
        <p:nvSpPr>
          <p:cNvPr id="652" name="Google Shape;652;p41"/>
          <p:cNvSpPr/>
          <p:nvPr/>
        </p:nvSpPr>
        <p:spPr>
          <a:xfrm>
            <a:off x="7152520" y="119998"/>
            <a:ext cx="834179" cy="929447"/>
          </a:xfrm>
          <a:custGeom>
            <a:rect b="b" l="l" r="r" t="t"/>
            <a:pathLst>
              <a:path extrusionOk="0" h="1858893" w="1668357">
                <a:moveTo>
                  <a:pt x="0" y="0"/>
                </a:moveTo>
                <a:lnTo>
                  <a:pt x="1668357" y="0"/>
                </a:lnTo>
                <a:lnTo>
                  <a:pt x="1668357" y="1858893"/>
                </a:lnTo>
                <a:lnTo>
                  <a:pt x="0" y="1858893"/>
                </a:lnTo>
                <a:lnTo>
                  <a:pt x="0" y="0"/>
                </a:lnTo>
                <a:close/>
              </a:path>
            </a:pathLst>
          </a:custGeom>
          <a:blipFill rotWithShape="1">
            <a:blip r:embed="rId14">
              <a:alphaModFix/>
            </a:blip>
            <a:stretch>
              <a:fillRect b="0" l="0" r="0" t="0"/>
            </a:stretch>
          </a:blipFill>
          <a:ln>
            <a:noFill/>
          </a:ln>
        </p:spPr>
      </p:sp>
      <p:sp>
        <p:nvSpPr>
          <p:cNvPr id="653" name="Google Shape;653;p41"/>
          <p:cNvSpPr/>
          <p:nvPr/>
        </p:nvSpPr>
        <p:spPr>
          <a:xfrm>
            <a:off x="4158678" y="2640308"/>
            <a:ext cx="845282" cy="832602"/>
          </a:xfrm>
          <a:custGeom>
            <a:rect b="b" l="l" r="r" t="t"/>
            <a:pathLst>
              <a:path extrusionOk="0" h="1665205" w="1690563">
                <a:moveTo>
                  <a:pt x="0" y="0"/>
                </a:moveTo>
                <a:lnTo>
                  <a:pt x="1690563" y="0"/>
                </a:lnTo>
                <a:lnTo>
                  <a:pt x="1690563" y="1665205"/>
                </a:lnTo>
                <a:lnTo>
                  <a:pt x="0" y="1665205"/>
                </a:lnTo>
                <a:lnTo>
                  <a:pt x="0" y="0"/>
                </a:lnTo>
                <a:close/>
              </a:path>
            </a:pathLst>
          </a:custGeom>
          <a:blipFill rotWithShape="1">
            <a:blip r:embed="rId15">
              <a:alphaModFix/>
            </a:blip>
            <a:stretch>
              <a:fillRect b="0" l="0" r="0" t="0"/>
            </a:stretch>
          </a:blipFill>
          <a:ln>
            <a:noFill/>
          </a:ln>
        </p:spPr>
      </p:sp>
      <p:sp>
        <p:nvSpPr>
          <p:cNvPr id="654" name="Google Shape;654;p41"/>
          <p:cNvSpPr/>
          <p:nvPr/>
        </p:nvSpPr>
        <p:spPr>
          <a:xfrm>
            <a:off x="3245832" y="3221292"/>
            <a:ext cx="808231" cy="909401"/>
          </a:xfrm>
          <a:custGeom>
            <a:rect b="b" l="l" r="r" t="t"/>
            <a:pathLst>
              <a:path extrusionOk="0" h="1818803" w="1616461">
                <a:moveTo>
                  <a:pt x="0" y="0"/>
                </a:moveTo>
                <a:lnTo>
                  <a:pt x="1616461" y="0"/>
                </a:lnTo>
                <a:lnTo>
                  <a:pt x="1616461" y="1818803"/>
                </a:lnTo>
                <a:lnTo>
                  <a:pt x="0" y="1818803"/>
                </a:lnTo>
                <a:lnTo>
                  <a:pt x="0" y="0"/>
                </a:lnTo>
                <a:close/>
              </a:path>
            </a:pathLst>
          </a:custGeom>
          <a:blipFill rotWithShape="1">
            <a:blip r:embed="rId16">
              <a:alphaModFix/>
            </a:blip>
            <a:stretch>
              <a:fillRect b="0" l="0" r="0" t="0"/>
            </a:stretch>
          </a:blipFill>
          <a:ln>
            <a:noFill/>
          </a:ln>
        </p:spPr>
      </p:sp>
      <p:sp>
        <p:nvSpPr>
          <p:cNvPr id="655" name="Google Shape;655;p41"/>
          <p:cNvSpPr/>
          <p:nvPr/>
        </p:nvSpPr>
        <p:spPr>
          <a:xfrm>
            <a:off x="7598055" y="1197469"/>
            <a:ext cx="945284" cy="889748"/>
          </a:xfrm>
          <a:custGeom>
            <a:rect b="b" l="l" r="r" t="t"/>
            <a:pathLst>
              <a:path extrusionOk="0" h="1779496" w="1890567">
                <a:moveTo>
                  <a:pt x="0" y="0"/>
                </a:moveTo>
                <a:lnTo>
                  <a:pt x="1890567" y="0"/>
                </a:lnTo>
                <a:lnTo>
                  <a:pt x="1890567" y="1779496"/>
                </a:lnTo>
                <a:lnTo>
                  <a:pt x="0" y="1779496"/>
                </a:lnTo>
                <a:lnTo>
                  <a:pt x="0" y="0"/>
                </a:lnTo>
                <a:close/>
              </a:path>
            </a:pathLst>
          </a:custGeom>
          <a:blipFill rotWithShape="1">
            <a:blip r:embed="rId17">
              <a:alphaModFix/>
            </a:blip>
            <a:stretch>
              <a:fillRect b="0" l="0" r="0" t="0"/>
            </a:stretch>
          </a:blipFill>
          <a:ln>
            <a:noFill/>
          </a:ln>
        </p:spPr>
      </p:sp>
      <p:sp>
        <p:nvSpPr>
          <p:cNvPr id="656" name="Google Shape;656;p41"/>
          <p:cNvSpPr/>
          <p:nvPr/>
        </p:nvSpPr>
        <p:spPr>
          <a:xfrm>
            <a:off x="3313608" y="4178318"/>
            <a:ext cx="666973" cy="893766"/>
          </a:xfrm>
          <a:custGeom>
            <a:rect b="b" l="l" r="r" t="t"/>
            <a:pathLst>
              <a:path extrusionOk="0" h="1787532" w="1333946">
                <a:moveTo>
                  <a:pt x="0" y="0"/>
                </a:moveTo>
                <a:lnTo>
                  <a:pt x="1333946" y="0"/>
                </a:lnTo>
                <a:lnTo>
                  <a:pt x="1333946" y="1787532"/>
                </a:lnTo>
                <a:lnTo>
                  <a:pt x="0" y="1787532"/>
                </a:lnTo>
                <a:lnTo>
                  <a:pt x="0" y="0"/>
                </a:lnTo>
                <a:close/>
              </a:path>
            </a:pathLst>
          </a:custGeom>
          <a:blipFill rotWithShape="1">
            <a:blip r:embed="rId18">
              <a:alphaModFix/>
            </a:blip>
            <a:stretch>
              <a:fillRect b="0" l="0" r="0" t="0"/>
            </a:stretch>
          </a:blipFill>
          <a:ln>
            <a:noFill/>
          </a:ln>
        </p:spPr>
      </p:sp>
      <p:sp>
        <p:nvSpPr>
          <p:cNvPr id="657" name="Google Shape;657;p41"/>
          <p:cNvSpPr/>
          <p:nvPr/>
        </p:nvSpPr>
        <p:spPr>
          <a:xfrm>
            <a:off x="8042251" y="74059"/>
            <a:ext cx="1002175" cy="1021325"/>
          </a:xfrm>
          <a:custGeom>
            <a:rect b="b" l="l" r="r" t="t"/>
            <a:pathLst>
              <a:path extrusionOk="0" h="2042650" w="2004350">
                <a:moveTo>
                  <a:pt x="0" y="0"/>
                </a:moveTo>
                <a:lnTo>
                  <a:pt x="2004350" y="0"/>
                </a:lnTo>
                <a:lnTo>
                  <a:pt x="2004350" y="2042650"/>
                </a:lnTo>
                <a:lnTo>
                  <a:pt x="0" y="2042650"/>
                </a:lnTo>
                <a:lnTo>
                  <a:pt x="0" y="0"/>
                </a:lnTo>
                <a:close/>
              </a:path>
            </a:pathLst>
          </a:custGeom>
          <a:blipFill rotWithShape="1">
            <a:blip r:embed="rId19">
              <a:alphaModFix/>
            </a:blip>
            <a:stretch>
              <a:fillRect b="0" l="0" r="0" t="0"/>
            </a:stretch>
          </a:blipFill>
          <a:ln>
            <a:noFill/>
          </a:ln>
        </p:spPr>
      </p:sp>
      <p:sp>
        <p:nvSpPr>
          <p:cNvPr id="658" name="Google Shape;658;p41"/>
          <p:cNvSpPr/>
          <p:nvPr/>
        </p:nvSpPr>
        <p:spPr>
          <a:xfrm>
            <a:off x="8257084" y="2138276"/>
            <a:ext cx="952606" cy="1004064"/>
          </a:xfrm>
          <a:custGeom>
            <a:rect b="b" l="l" r="r" t="t"/>
            <a:pathLst>
              <a:path extrusionOk="0" h="2008128" w="1905212">
                <a:moveTo>
                  <a:pt x="0" y="0"/>
                </a:moveTo>
                <a:lnTo>
                  <a:pt x="1905212" y="0"/>
                </a:lnTo>
                <a:lnTo>
                  <a:pt x="1905212" y="2008129"/>
                </a:lnTo>
                <a:lnTo>
                  <a:pt x="0" y="2008129"/>
                </a:lnTo>
                <a:lnTo>
                  <a:pt x="0" y="0"/>
                </a:lnTo>
                <a:close/>
              </a:path>
            </a:pathLst>
          </a:custGeom>
          <a:blipFill rotWithShape="1">
            <a:blip r:embed="rId20">
              <a:alphaModFix/>
            </a:blip>
            <a:stretch>
              <a:fillRect b="0" l="0" r="0" t="0"/>
            </a:stretch>
          </a:blipFill>
          <a:ln>
            <a:noFill/>
          </a:ln>
        </p:spPr>
      </p:sp>
      <p:sp>
        <p:nvSpPr>
          <p:cNvPr id="659" name="Google Shape;659;p41"/>
          <p:cNvSpPr/>
          <p:nvPr/>
        </p:nvSpPr>
        <p:spPr>
          <a:xfrm>
            <a:off x="5189441" y="4123169"/>
            <a:ext cx="913699" cy="1004064"/>
          </a:xfrm>
          <a:custGeom>
            <a:rect b="b" l="l" r="r" t="t"/>
            <a:pathLst>
              <a:path extrusionOk="0" h="2008128" w="1827397">
                <a:moveTo>
                  <a:pt x="0" y="0"/>
                </a:moveTo>
                <a:lnTo>
                  <a:pt x="1827397" y="0"/>
                </a:lnTo>
                <a:lnTo>
                  <a:pt x="1827397" y="2008128"/>
                </a:lnTo>
                <a:lnTo>
                  <a:pt x="0" y="2008128"/>
                </a:lnTo>
                <a:lnTo>
                  <a:pt x="0" y="0"/>
                </a:lnTo>
                <a:close/>
              </a:path>
            </a:pathLst>
          </a:custGeom>
          <a:blipFill rotWithShape="1">
            <a:blip r:embed="rId21">
              <a:alphaModFix/>
            </a:blip>
            <a:stretch>
              <a:fillRect b="0" l="0" r="0" t="0"/>
            </a:stretch>
          </a:blipFill>
          <a:ln>
            <a:noFill/>
          </a:ln>
        </p:spPr>
      </p:sp>
      <p:sp>
        <p:nvSpPr>
          <p:cNvPr id="660" name="Google Shape;660;p41"/>
          <p:cNvSpPr/>
          <p:nvPr/>
        </p:nvSpPr>
        <p:spPr>
          <a:xfrm rot="-2259944">
            <a:off x="4197865" y="4381001"/>
            <a:ext cx="847775" cy="759818"/>
          </a:xfrm>
          <a:custGeom>
            <a:rect b="b" l="l" r="r" t="t"/>
            <a:pathLst>
              <a:path extrusionOk="0" h="1519636" w="1695549">
                <a:moveTo>
                  <a:pt x="0" y="0"/>
                </a:moveTo>
                <a:lnTo>
                  <a:pt x="1695549" y="0"/>
                </a:lnTo>
                <a:lnTo>
                  <a:pt x="1695549" y="1519636"/>
                </a:lnTo>
                <a:lnTo>
                  <a:pt x="0" y="1519636"/>
                </a:lnTo>
                <a:lnTo>
                  <a:pt x="0" y="0"/>
                </a:lnTo>
                <a:close/>
              </a:path>
            </a:pathLst>
          </a:custGeom>
          <a:blipFill rotWithShape="1">
            <a:blip r:embed="rId22">
              <a:alphaModFix/>
            </a:blip>
            <a:stretch>
              <a:fillRect b="0" l="0" r="0" t="0"/>
            </a:stretch>
          </a:blipFill>
          <a:ln>
            <a:noFill/>
          </a:ln>
        </p:spPr>
      </p:sp>
      <p:sp>
        <p:nvSpPr>
          <p:cNvPr id="661" name="Google Shape;661;p41"/>
          <p:cNvSpPr/>
          <p:nvPr/>
        </p:nvSpPr>
        <p:spPr>
          <a:xfrm rot="2378476">
            <a:off x="4971033" y="2995191"/>
            <a:ext cx="1149144" cy="1004064"/>
          </a:xfrm>
          <a:custGeom>
            <a:rect b="b" l="l" r="r" t="t"/>
            <a:pathLst>
              <a:path extrusionOk="0" h="2008128" w="2298287">
                <a:moveTo>
                  <a:pt x="0" y="0"/>
                </a:moveTo>
                <a:lnTo>
                  <a:pt x="2298287" y="0"/>
                </a:lnTo>
                <a:lnTo>
                  <a:pt x="2298287" y="2008129"/>
                </a:lnTo>
                <a:lnTo>
                  <a:pt x="0" y="2008129"/>
                </a:lnTo>
                <a:lnTo>
                  <a:pt x="0" y="0"/>
                </a:lnTo>
                <a:close/>
              </a:path>
            </a:pathLst>
          </a:custGeom>
          <a:blipFill rotWithShape="1">
            <a:blip r:embed="rId23">
              <a:alphaModFix/>
            </a:blip>
            <a:stretch>
              <a:fillRect b="0" l="0" r="0" t="0"/>
            </a:stretch>
          </a:blipFill>
          <a:ln>
            <a:noFill/>
          </a:ln>
        </p:spPr>
      </p:sp>
      <p:sp>
        <p:nvSpPr>
          <p:cNvPr id="662" name="Google Shape;662;p41"/>
          <p:cNvSpPr/>
          <p:nvPr/>
        </p:nvSpPr>
        <p:spPr>
          <a:xfrm>
            <a:off x="7397188" y="2247091"/>
            <a:ext cx="898283" cy="993951"/>
          </a:xfrm>
          <a:custGeom>
            <a:rect b="b" l="l" r="r" t="t"/>
            <a:pathLst>
              <a:path extrusionOk="0" h="1987901" w="1796566">
                <a:moveTo>
                  <a:pt x="0" y="0"/>
                </a:moveTo>
                <a:lnTo>
                  <a:pt x="1796566" y="0"/>
                </a:lnTo>
                <a:lnTo>
                  <a:pt x="1796566" y="1987901"/>
                </a:lnTo>
                <a:lnTo>
                  <a:pt x="0" y="1987901"/>
                </a:lnTo>
                <a:lnTo>
                  <a:pt x="0" y="0"/>
                </a:lnTo>
                <a:close/>
              </a:path>
            </a:pathLst>
          </a:custGeom>
          <a:blipFill rotWithShape="1">
            <a:blip r:embed="rId24">
              <a:alphaModFix/>
            </a:blip>
            <a:stretch>
              <a:fillRect b="0" l="0" r="0" t="0"/>
            </a:stretch>
          </a:blipFill>
          <a:ln>
            <a:noFill/>
          </a:ln>
        </p:spPr>
      </p:sp>
      <p:sp>
        <p:nvSpPr>
          <p:cNvPr id="663" name="Google Shape;663;p41"/>
          <p:cNvSpPr/>
          <p:nvPr/>
        </p:nvSpPr>
        <p:spPr>
          <a:xfrm>
            <a:off x="7998526" y="4068020"/>
            <a:ext cx="1045900" cy="1004064"/>
          </a:xfrm>
          <a:custGeom>
            <a:rect b="b" l="l" r="r" t="t"/>
            <a:pathLst>
              <a:path extrusionOk="0" h="2008128" w="2091800">
                <a:moveTo>
                  <a:pt x="0" y="0"/>
                </a:moveTo>
                <a:lnTo>
                  <a:pt x="2091800" y="0"/>
                </a:lnTo>
                <a:lnTo>
                  <a:pt x="2091800" y="2008128"/>
                </a:lnTo>
                <a:lnTo>
                  <a:pt x="0" y="2008128"/>
                </a:lnTo>
                <a:lnTo>
                  <a:pt x="0" y="0"/>
                </a:lnTo>
                <a:close/>
              </a:path>
            </a:pathLst>
          </a:custGeom>
          <a:blipFill rotWithShape="1">
            <a:blip r:embed="rId25">
              <a:alphaModFix/>
            </a:blip>
            <a:stretch>
              <a:fillRect b="0" l="0" r="0" t="0"/>
            </a:stretch>
          </a:blipFill>
          <a:ln>
            <a:noFill/>
          </a:ln>
        </p:spPr>
      </p:sp>
      <p:sp>
        <p:nvSpPr>
          <p:cNvPr id="664" name="Google Shape;664;p41"/>
          <p:cNvSpPr/>
          <p:nvPr/>
        </p:nvSpPr>
        <p:spPr>
          <a:xfrm rot="724972">
            <a:off x="4112069" y="3552213"/>
            <a:ext cx="817408" cy="912031"/>
          </a:xfrm>
          <a:custGeom>
            <a:rect b="b" l="l" r="r" t="t"/>
            <a:pathLst>
              <a:path extrusionOk="0" h="1824062" w="1634816">
                <a:moveTo>
                  <a:pt x="0" y="0"/>
                </a:moveTo>
                <a:lnTo>
                  <a:pt x="1634816" y="0"/>
                </a:lnTo>
                <a:lnTo>
                  <a:pt x="1634816" y="1824062"/>
                </a:lnTo>
                <a:lnTo>
                  <a:pt x="0" y="1824062"/>
                </a:lnTo>
                <a:lnTo>
                  <a:pt x="0" y="0"/>
                </a:lnTo>
                <a:close/>
              </a:path>
            </a:pathLst>
          </a:custGeom>
          <a:blipFill rotWithShape="1">
            <a:blip r:embed="rId26">
              <a:alphaModFix/>
            </a:blip>
            <a:stretch>
              <a:fillRect b="0" l="0" r="0" t="0"/>
            </a:stretch>
          </a:blipFill>
          <a:ln>
            <a:noFill/>
          </a:ln>
        </p:spPr>
      </p:sp>
      <p:sp>
        <p:nvSpPr>
          <p:cNvPr id="665" name="Google Shape;665;p41"/>
          <p:cNvSpPr/>
          <p:nvPr/>
        </p:nvSpPr>
        <p:spPr>
          <a:xfrm>
            <a:off x="7698276" y="3296661"/>
            <a:ext cx="1376259" cy="758663"/>
          </a:xfrm>
          <a:custGeom>
            <a:rect b="b" l="l" r="r" t="t"/>
            <a:pathLst>
              <a:path extrusionOk="0" h="1517325" w="2752517">
                <a:moveTo>
                  <a:pt x="0" y="0"/>
                </a:moveTo>
                <a:lnTo>
                  <a:pt x="2752517" y="0"/>
                </a:lnTo>
                <a:lnTo>
                  <a:pt x="2752517" y="1517325"/>
                </a:lnTo>
                <a:lnTo>
                  <a:pt x="0" y="1517325"/>
                </a:lnTo>
                <a:lnTo>
                  <a:pt x="0" y="0"/>
                </a:lnTo>
                <a:close/>
              </a:path>
            </a:pathLst>
          </a:custGeom>
          <a:blipFill rotWithShape="1">
            <a:blip r:embed="rId27">
              <a:alphaModFix/>
            </a:blip>
            <a:stretch>
              <a:fillRect b="0" l="0" r="0" t="0"/>
            </a:stretch>
          </a:blipFill>
          <a:ln>
            <a:noFill/>
          </a:ln>
        </p:spPr>
      </p:sp>
      <p:sp>
        <p:nvSpPr>
          <p:cNvPr id="666" name="Google Shape;666;p41"/>
          <p:cNvSpPr/>
          <p:nvPr/>
        </p:nvSpPr>
        <p:spPr>
          <a:xfrm>
            <a:off x="6656285" y="3358616"/>
            <a:ext cx="1081919" cy="842545"/>
          </a:xfrm>
          <a:custGeom>
            <a:rect b="b" l="l" r="r" t="t"/>
            <a:pathLst>
              <a:path extrusionOk="0" h="1685089" w="2163838">
                <a:moveTo>
                  <a:pt x="0" y="0"/>
                </a:moveTo>
                <a:lnTo>
                  <a:pt x="2163837" y="0"/>
                </a:lnTo>
                <a:lnTo>
                  <a:pt x="2163837" y="1685089"/>
                </a:lnTo>
                <a:lnTo>
                  <a:pt x="0" y="1685089"/>
                </a:lnTo>
                <a:lnTo>
                  <a:pt x="0" y="0"/>
                </a:lnTo>
                <a:close/>
              </a:path>
            </a:pathLst>
          </a:custGeom>
          <a:blipFill rotWithShape="1">
            <a:blip r:embed="rId28">
              <a:alphaModFix/>
            </a:blip>
            <a:stretch>
              <a:fillRect b="0" l="0" r="0" t="0"/>
            </a:stretch>
          </a:blipFill>
          <a:ln>
            <a:noFill/>
          </a:ln>
        </p:spPr>
      </p:sp>
      <p:sp>
        <p:nvSpPr>
          <p:cNvPr id="667" name="Google Shape;667;p41"/>
          <p:cNvSpPr/>
          <p:nvPr/>
        </p:nvSpPr>
        <p:spPr>
          <a:xfrm>
            <a:off x="6248504" y="4276138"/>
            <a:ext cx="1738195" cy="698128"/>
          </a:xfrm>
          <a:custGeom>
            <a:rect b="b" l="l" r="r" t="t"/>
            <a:pathLst>
              <a:path extrusionOk="0" h="1396255" w="3476390">
                <a:moveTo>
                  <a:pt x="0" y="0"/>
                </a:moveTo>
                <a:lnTo>
                  <a:pt x="3476390" y="0"/>
                </a:lnTo>
                <a:lnTo>
                  <a:pt x="3476390" y="1396255"/>
                </a:lnTo>
                <a:lnTo>
                  <a:pt x="0" y="1396255"/>
                </a:lnTo>
                <a:lnTo>
                  <a:pt x="0" y="0"/>
                </a:lnTo>
                <a:close/>
              </a:path>
            </a:pathLst>
          </a:custGeom>
          <a:blipFill rotWithShape="1">
            <a:blip r:embed="rId29">
              <a:alphaModFix/>
            </a:blip>
            <a:stretch>
              <a:fillRect b="0" l="0" r="0" t="0"/>
            </a:stretch>
          </a:blipFill>
          <a:ln>
            <a:noFill/>
          </a:ln>
        </p:spPr>
      </p:sp>
      <p:sp>
        <p:nvSpPr>
          <p:cNvPr id="668" name="Google Shape;668;p41"/>
          <p:cNvSpPr/>
          <p:nvPr/>
        </p:nvSpPr>
        <p:spPr>
          <a:xfrm>
            <a:off x="6003261" y="3056609"/>
            <a:ext cx="610161" cy="958996"/>
          </a:xfrm>
          <a:custGeom>
            <a:rect b="b" l="l" r="r" t="t"/>
            <a:pathLst>
              <a:path extrusionOk="0" h="1917992" w="1220322">
                <a:moveTo>
                  <a:pt x="0" y="0"/>
                </a:moveTo>
                <a:lnTo>
                  <a:pt x="1220323" y="0"/>
                </a:lnTo>
                <a:lnTo>
                  <a:pt x="1220323" y="1917992"/>
                </a:lnTo>
                <a:lnTo>
                  <a:pt x="0" y="1917992"/>
                </a:lnTo>
                <a:lnTo>
                  <a:pt x="0" y="0"/>
                </a:lnTo>
                <a:close/>
              </a:path>
            </a:pathLst>
          </a:custGeom>
          <a:blipFill rotWithShape="1">
            <a:blip r:embed="rId30">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AFF"/>
        </a:solidFill>
      </p:bgPr>
    </p:bg>
    <p:spTree>
      <p:nvGrpSpPr>
        <p:cNvPr id="184" name="Shape 184"/>
        <p:cNvGrpSpPr/>
        <p:nvPr/>
      </p:nvGrpSpPr>
      <p:grpSpPr>
        <a:xfrm>
          <a:off x="0" y="0"/>
          <a:ext cx="0" cy="0"/>
          <a:chOff x="0" y="0"/>
          <a:chExt cx="0" cy="0"/>
        </a:xfrm>
      </p:grpSpPr>
      <p:grpSp>
        <p:nvGrpSpPr>
          <p:cNvPr id="185" name="Google Shape;185;p24"/>
          <p:cNvGrpSpPr/>
          <p:nvPr/>
        </p:nvGrpSpPr>
        <p:grpSpPr>
          <a:xfrm>
            <a:off x="514350" y="2031066"/>
            <a:ext cx="2550239" cy="3199503"/>
            <a:chOff x="0" y="-38100"/>
            <a:chExt cx="1343336" cy="1685335"/>
          </a:xfrm>
        </p:grpSpPr>
        <p:sp>
          <p:nvSpPr>
            <p:cNvPr id="186" name="Google Shape;186;p24"/>
            <p:cNvSpPr/>
            <p:nvPr/>
          </p:nvSpPr>
          <p:spPr>
            <a:xfrm>
              <a:off x="0" y="0"/>
              <a:ext cx="1343336" cy="1647235"/>
            </a:xfrm>
            <a:custGeom>
              <a:rect b="b" l="l" r="r" t="t"/>
              <a:pathLst>
                <a:path extrusionOk="0" h="1647235" w="1343336">
                  <a:moveTo>
                    <a:pt x="0" y="0"/>
                  </a:moveTo>
                  <a:lnTo>
                    <a:pt x="1343336" y="0"/>
                  </a:lnTo>
                  <a:lnTo>
                    <a:pt x="1343336" y="1647235"/>
                  </a:lnTo>
                  <a:lnTo>
                    <a:pt x="0" y="1647235"/>
                  </a:lnTo>
                  <a:close/>
                </a:path>
              </a:pathLst>
            </a:custGeom>
            <a:solidFill>
              <a:srgbClr val="000000"/>
            </a:solidFill>
            <a:ln>
              <a:noFill/>
            </a:ln>
          </p:spPr>
        </p:sp>
        <p:sp>
          <p:nvSpPr>
            <p:cNvPr id="187" name="Google Shape;187;p2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88" name="Google Shape;188;p24"/>
          <p:cNvGrpSpPr/>
          <p:nvPr/>
        </p:nvGrpSpPr>
        <p:grpSpPr>
          <a:xfrm>
            <a:off x="514350" y="1834317"/>
            <a:ext cx="2550239" cy="1615386"/>
            <a:chOff x="0" y="-38100"/>
            <a:chExt cx="1343336" cy="850900"/>
          </a:xfrm>
        </p:grpSpPr>
        <p:sp>
          <p:nvSpPr>
            <p:cNvPr id="189" name="Google Shape;189;p24"/>
            <p:cNvSpPr/>
            <p:nvPr/>
          </p:nvSpPr>
          <p:spPr>
            <a:xfrm>
              <a:off x="0" y="0"/>
              <a:ext cx="1343336" cy="103637"/>
            </a:xfrm>
            <a:custGeom>
              <a:rect b="b" l="l" r="r" t="t"/>
              <a:pathLst>
                <a:path extrusionOk="0" h="103637" w="1343336">
                  <a:moveTo>
                    <a:pt x="0" y="0"/>
                  </a:moveTo>
                  <a:lnTo>
                    <a:pt x="1343336" y="0"/>
                  </a:lnTo>
                  <a:lnTo>
                    <a:pt x="1343336" y="103637"/>
                  </a:lnTo>
                  <a:lnTo>
                    <a:pt x="0" y="103637"/>
                  </a:lnTo>
                  <a:close/>
                </a:path>
              </a:pathLst>
            </a:custGeom>
            <a:solidFill>
              <a:srgbClr val="574DFE"/>
            </a:solidFill>
            <a:ln>
              <a:noFill/>
            </a:ln>
          </p:spPr>
        </p:sp>
        <p:sp>
          <p:nvSpPr>
            <p:cNvPr id="190" name="Google Shape;190;p2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91" name="Google Shape;191;p24"/>
          <p:cNvGrpSpPr/>
          <p:nvPr/>
        </p:nvGrpSpPr>
        <p:grpSpPr>
          <a:xfrm>
            <a:off x="3369985" y="1834317"/>
            <a:ext cx="2550239" cy="1615386"/>
            <a:chOff x="0" y="-38100"/>
            <a:chExt cx="1343336" cy="850900"/>
          </a:xfrm>
        </p:grpSpPr>
        <p:sp>
          <p:nvSpPr>
            <p:cNvPr id="192" name="Google Shape;192;p24"/>
            <p:cNvSpPr/>
            <p:nvPr/>
          </p:nvSpPr>
          <p:spPr>
            <a:xfrm>
              <a:off x="0" y="0"/>
              <a:ext cx="1343336" cy="103637"/>
            </a:xfrm>
            <a:custGeom>
              <a:rect b="b" l="l" r="r" t="t"/>
              <a:pathLst>
                <a:path extrusionOk="0" h="103637" w="1343336">
                  <a:moveTo>
                    <a:pt x="0" y="0"/>
                  </a:moveTo>
                  <a:lnTo>
                    <a:pt x="1343336" y="0"/>
                  </a:lnTo>
                  <a:lnTo>
                    <a:pt x="1343336" y="103637"/>
                  </a:lnTo>
                  <a:lnTo>
                    <a:pt x="0" y="103637"/>
                  </a:lnTo>
                  <a:close/>
                </a:path>
              </a:pathLst>
            </a:custGeom>
            <a:solidFill>
              <a:srgbClr val="FFFBFF"/>
            </a:solidFill>
            <a:ln>
              <a:noFill/>
            </a:ln>
          </p:spPr>
        </p:sp>
        <p:sp>
          <p:nvSpPr>
            <p:cNvPr id="193" name="Google Shape;193;p2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94" name="Google Shape;194;p24"/>
          <p:cNvGrpSpPr/>
          <p:nvPr/>
        </p:nvGrpSpPr>
        <p:grpSpPr>
          <a:xfrm>
            <a:off x="6102894" y="1834317"/>
            <a:ext cx="2550239" cy="1615386"/>
            <a:chOff x="0" y="-38100"/>
            <a:chExt cx="1343336" cy="850900"/>
          </a:xfrm>
        </p:grpSpPr>
        <p:sp>
          <p:nvSpPr>
            <p:cNvPr id="195" name="Google Shape;195;p24"/>
            <p:cNvSpPr/>
            <p:nvPr/>
          </p:nvSpPr>
          <p:spPr>
            <a:xfrm>
              <a:off x="0" y="0"/>
              <a:ext cx="1343336" cy="103637"/>
            </a:xfrm>
            <a:custGeom>
              <a:rect b="b" l="l" r="r" t="t"/>
              <a:pathLst>
                <a:path extrusionOk="0" h="103637" w="1343336">
                  <a:moveTo>
                    <a:pt x="0" y="0"/>
                  </a:moveTo>
                  <a:lnTo>
                    <a:pt x="1343336" y="0"/>
                  </a:lnTo>
                  <a:lnTo>
                    <a:pt x="1343336" y="103637"/>
                  </a:lnTo>
                  <a:lnTo>
                    <a:pt x="0" y="103637"/>
                  </a:lnTo>
                  <a:close/>
                </a:path>
              </a:pathLst>
            </a:custGeom>
            <a:solidFill>
              <a:srgbClr val="FF00DE"/>
            </a:solidFill>
            <a:ln>
              <a:noFill/>
            </a:ln>
          </p:spPr>
        </p:sp>
        <p:sp>
          <p:nvSpPr>
            <p:cNvPr id="196" name="Google Shape;196;p2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97" name="Google Shape;197;p24"/>
          <p:cNvGrpSpPr/>
          <p:nvPr/>
        </p:nvGrpSpPr>
        <p:grpSpPr>
          <a:xfrm>
            <a:off x="3369985" y="2031066"/>
            <a:ext cx="2550239" cy="3199503"/>
            <a:chOff x="0" y="-38100"/>
            <a:chExt cx="1343336" cy="1685335"/>
          </a:xfrm>
        </p:grpSpPr>
        <p:sp>
          <p:nvSpPr>
            <p:cNvPr id="198" name="Google Shape;198;p24"/>
            <p:cNvSpPr/>
            <p:nvPr/>
          </p:nvSpPr>
          <p:spPr>
            <a:xfrm>
              <a:off x="0" y="0"/>
              <a:ext cx="1343336" cy="1647235"/>
            </a:xfrm>
            <a:custGeom>
              <a:rect b="b" l="l" r="r" t="t"/>
              <a:pathLst>
                <a:path extrusionOk="0" h="1647235" w="1343336">
                  <a:moveTo>
                    <a:pt x="0" y="0"/>
                  </a:moveTo>
                  <a:lnTo>
                    <a:pt x="1343336" y="0"/>
                  </a:lnTo>
                  <a:lnTo>
                    <a:pt x="1343336" y="1647235"/>
                  </a:lnTo>
                  <a:lnTo>
                    <a:pt x="0" y="1647235"/>
                  </a:lnTo>
                  <a:close/>
                </a:path>
              </a:pathLst>
            </a:custGeom>
            <a:solidFill>
              <a:srgbClr val="000000"/>
            </a:solidFill>
            <a:ln>
              <a:noFill/>
            </a:ln>
          </p:spPr>
        </p:sp>
        <p:sp>
          <p:nvSpPr>
            <p:cNvPr id="199" name="Google Shape;199;p2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0" name="Google Shape;200;p24"/>
          <p:cNvGrpSpPr/>
          <p:nvPr/>
        </p:nvGrpSpPr>
        <p:grpSpPr>
          <a:xfrm>
            <a:off x="6102894" y="2031066"/>
            <a:ext cx="2550239" cy="3199503"/>
            <a:chOff x="0" y="-38100"/>
            <a:chExt cx="1343336" cy="1685335"/>
          </a:xfrm>
        </p:grpSpPr>
        <p:sp>
          <p:nvSpPr>
            <p:cNvPr id="201" name="Google Shape;201;p24"/>
            <p:cNvSpPr/>
            <p:nvPr/>
          </p:nvSpPr>
          <p:spPr>
            <a:xfrm>
              <a:off x="0" y="0"/>
              <a:ext cx="1343336" cy="1647235"/>
            </a:xfrm>
            <a:custGeom>
              <a:rect b="b" l="l" r="r" t="t"/>
              <a:pathLst>
                <a:path extrusionOk="0" h="1647235" w="1343336">
                  <a:moveTo>
                    <a:pt x="0" y="0"/>
                  </a:moveTo>
                  <a:lnTo>
                    <a:pt x="1343336" y="0"/>
                  </a:lnTo>
                  <a:lnTo>
                    <a:pt x="1343336" y="1647235"/>
                  </a:lnTo>
                  <a:lnTo>
                    <a:pt x="0" y="1647235"/>
                  </a:lnTo>
                  <a:close/>
                </a:path>
              </a:pathLst>
            </a:custGeom>
            <a:solidFill>
              <a:srgbClr val="000000"/>
            </a:solidFill>
            <a:ln>
              <a:noFill/>
            </a:ln>
          </p:spPr>
        </p:sp>
        <p:sp>
          <p:nvSpPr>
            <p:cNvPr id="202" name="Google Shape;202;p2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03" name="Google Shape;203;p24"/>
          <p:cNvSpPr/>
          <p:nvPr/>
        </p:nvSpPr>
        <p:spPr>
          <a:xfrm>
            <a:off x="99524" y="141873"/>
            <a:ext cx="2516748" cy="1431401"/>
          </a:xfrm>
          <a:custGeom>
            <a:rect b="b" l="l" r="r" t="t"/>
            <a:pathLst>
              <a:path extrusionOk="0" h="2862801" w="5033496">
                <a:moveTo>
                  <a:pt x="0" y="0"/>
                </a:moveTo>
                <a:lnTo>
                  <a:pt x="5033496" y="0"/>
                </a:lnTo>
                <a:lnTo>
                  <a:pt x="5033496" y="2862800"/>
                </a:lnTo>
                <a:lnTo>
                  <a:pt x="0" y="2862800"/>
                </a:lnTo>
                <a:lnTo>
                  <a:pt x="0" y="0"/>
                </a:lnTo>
                <a:close/>
              </a:path>
            </a:pathLst>
          </a:custGeom>
          <a:blipFill rotWithShape="1">
            <a:blip r:embed="rId3">
              <a:alphaModFix/>
            </a:blip>
            <a:stretch>
              <a:fillRect b="0" l="0" r="0" t="0"/>
            </a:stretch>
          </a:blipFill>
          <a:ln>
            <a:noFill/>
          </a:ln>
        </p:spPr>
      </p:sp>
      <p:sp>
        <p:nvSpPr>
          <p:cNvPr id="204" name="Google Shape;204;p24"/>
          <p:cNvSpPr/>
          <p:nvPr/>
        </p:nvSpPr>
        <p:spPr>
          <a:xfrm>
            <a:off x="7211294" y="-246422"/>
            <a:ext cx="3365889" cy="2057400"/>
          </a:xfrm>
          <a:custGeom>
            <a:rect b="b" l="l" r="r" t="t"/>
            <a:pathLst>
              <a:path extrusionOk="0" h="4114800" w="6731779">
                <a:moveTo>
                  <a:pt x="0" y="0"/>
                </a:moveTo>
                <a:lnTo>
                  <a:pt x="6731779" y="0"/>
                </a:lnTo>
                <a:lnTo>
                  <a:pt x="6731779" y="4114800"/>
                </a:lnTo>
                <a:lnTo>
                  <a:pt x="0" y="4114800"/>
                </a:lnTo>
                <a:lnTo>
                  <a:pt x="0" y="0"/>
                </a:lnTo>
                <a:close/>
              </a:path>
            </a:pathLst>
          </a:custGeom>
          <a:blipFill rotWithShape="1">
            <a:blip r:embed="rId4">
              <a:alphaModFix/>
            </a:blip>
            <a:stretch>
              <a:fillRect b="0" l="0" r="0" t="0"/>
            </a:stretch>
          </a:blipFill>
          <a:ln>
            <a:noFill/>
          </a:ln>
        </p:spPr>
      </p:sp>
      <p:sp>
        <p:nvSpPr>
          <p:cNvPr id="205" name="Google Shape;205;p24"/>
          <p:cNvSpPr txBox="1"/>
          <p:nvPr/>
        </p:nvSpPr>
        <p:spPr>
          <a:xfrm>
            <a:off x="637118" y="2858635"/>
            <a:ext cx="2257800" cy="184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Arial"/>
                <a:ea typeface="Arial"/>
                <a:cs typeface="Arial"/>
                <a:sym typeface="Arial"/>
              </a:rPr>
              <a:t>Click on the "Google Slides" button below this presentation preview. Make sure to sign in to your Google account. Click on "Make a copy." Start editing your presentation.</a:t>
            </a:r>
            <a:endParaRPr sz="700"/>
          </a:p>
          <a:p>
            <a:pPr indent="0" lvl="0" marL="0" marR="0" rtl="0" algn="ctr">
              <a:lnSpc>
                <a:spcPct val="100000"/>
              </a:lnSpc>
              <a:spcBef>
                <a:spcPts val="0"/>
              </a:spcBef>
              <a:spcAft>
                <a:spcPts val="0"/>
              </a:spcAft>
              <a:buNone/>
            </a:pPr>
            <a:r>
              <a:rPr b="0" i="0" lang="en" sz="1000" u="sng" cap="none" strike="noStrike">
                <a:solidFill>
                  <a:srgbClr val="FFFFFF"/>
                </a:solidFill>
                <a:latin typeface="Arial"/>
                <a:ea typeface="Arial"/>
                <a:cs typeface="Arial"/>
                <a:sym typeface="Arial"/>
              </a:rPr>
              <a:t>Alternative:</a:t>
            </a:r>
            <a:r>
              <a:rPr b="0" i="0" lang="en" sz="1000" u="none" cap="none" strike="noStrike">
                <a:solidFill>
                  <a:srgbClr val="FFFFFF"/>
                </a:solidFill>
                <a:latin typeface="Arial"/>
                <a:ea typeface="Arial"/>
                <a:cs typeface="Arial"/>
                <a:sym typeface="Arial"/>
              </a:rPr>
              <a:t> Click on the "Share" button on the top right corner in Canva and click on "More" at the bottom of the menu. Enter "Google Drive" in the search bar and click on the GDrive icon to add this design as a Google slide in your GDrive.</a:t>
            </a:r>
            <a:endParaRPr sz="700"/>
          </a:p>
        </p:txBody>
      </p:sp>
      <p:sp>
        <p:nvSpPr>
          <p:cNvPr id="206" name="Google Shape;206;p24"/>
          <p:cNvSpPr txBox="1"/>
          <p:nvPr/>
        </p:nvSpPr>
        <p:spPr>
          <a:xfrm>
            <a:off x="480661" y="2259383"/>
            <a:ext cx="2570651" cy="2905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DBFE42"/>
                </a:solidFill>
                <a:latin typeface="Bungee"/>
                <a:ea typeface="Bungee"/>
                <a:cs typeface="Bungee"/>
                <a:sym typeface="Bungee"/>
              </a:rPr>
              <a:t>Google Slides</a:t>
            </a:r>
            <a:endParaRPr sz="700"/>
          </a:p>
        </p:txBody>
      </p:sp>
      <p:sp>
        <p:nvSpPr>
          <p:cNvPr id="207" name="Google Shape;207;p24"/>
          <p:cNvSpPr txBox="1"/>
          <p:nvPr/>
        </p:nvSpPr>
        <p:spPr>
          <a:xfrm>
            <a:off x="6447080" y="2858635"/>
            <a:ext cx="1861800" cy="76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Arial"/>
                <a:ea typeface="Arial"/>
                <a:cs typeface="Arial"/>
                <a:sym typeface="Arial"/>
              </a:rPr>
              <a:t>Click on the "Canva" button under this presentation preview. Start editing your presentation. You need to sign in to your Canva account.</a:t>
            </a:r>
            <a:endParaRPr sz="700"/>
          </a:p>
        </p:txBody>
      </p:sp>
      <p:sp>
        <p:nvSpPr>
          <p:cNvPr id="208" name="Google Shape;208;p24"/>
          <p:cNvSpPr txBox="1"/>
          <p:nvPr/>
        </p:nvSpPr>
        <p:spPr>
          <a:xfrm>
            <a:off x="6092688" y="2259383"/>
            <a:ext cx="2570651" cy="2905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DBFE42"/>
                </a:solidFill>
                <a:latin typeface="Bungee"/>
                <a:ea typeface="Bungee"/>
                <a:cs typeface="Bungee"/>
                <a:sym typeface="Bungee"/>
              </a:rPr>
              <a:t>Canva</a:t>
            </a:r>
            <a:endParaRPr sz="700"/>
          </a:p>
        </p:txBody>
      </p:sp>
      <p:grpSp>
        <p:nvGrpSpPr>
          <p:cNvPr id="209" name="Google Shape;209;p24"/>
          <p:cNvGrpSpPr/>
          <p:nvPr/>
        </p:nvGrpSpPr>
        <p:grpSpPr>
          <a:xfrm>
            <a:off x="3286674" y="2274861"/>
            <a:ext cx="2570625" cy="2128952"/>
            <a:chOff x="0" y="-123825"/>
            <a:chExt cx="6855000" cy="5677206"/>
          </a:xfrm>
        </p:grpSpPr>
        <p:sp>
          <p:nvSpPr>
            <p:cNvPr id="210" name="Google Shape;210;p24"/>
            <p:cNvSpPr txBox="1"/>
            <p:nvPr/>
          </p:nvSpPr>
          <p:spPr>
            <a:xfrm>
              <a:off x="437689" y="1448781"/>
              <a:ext cx="5979600" cy="4104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Arial"/>
                  <a:ea typeface="Arial"/>
                  <a:cs typeface="Arial"/>
                  <a:sym typeface="Arial"/>
                </a:rPr>
                <a:t>Click on the "PowerPoint" button below this presentation preview. Start editing your presentation.</a:t>
              </a:r>
              <a:endParaRPr sz="700"/>
            </a:p>
            <a:p>
              <a:pPr indent="0" lvl="0" marL="0" marR="0" rtl="0" algn="ctr">
                <a:lnSpc>
                  <a:spcPct val="100000"/>
                </a:lnSpc>
                <a:spcBef>
                  <a:spcPts val="0"/>
                </a:spcBef>
                <a:spcAft>
                  <a:spcPts val="0"/>
                </a:spcAft>
                <a:buNone/>
              </a:pPr>
              <a:r>
                <a:rPr b="0" i="0" lang="en" sz="1000" u="sng" cap="none" strike="noStrike">
                  <a:solidFill>
                    <a:srgbClr val="FFFFFF"/>
                  </a:solidFill>
                  <a:latin typeface="Arial"/>
                  <a:ea typeface="Arial"/>
                  <a:cs typeface="Arial"/>
                  <a:sym typeface="Arial"/>
                </a:rPr>
                <a:t>Alternative:</a:t>
              </a:r>
              <a:r>
                <a:rPr b="0" i="0" lang="en" sz="1000" u="none" cap="none" strike="noStrike">
                  <a:solidFill>
                    <a:srgbClr val="FFFFFF"/>
                  </a:solidFill>
                  <a:latin typeface="Arial"/>
                  <a:ea typeface="Arial"/>
                  <a:cs typeface="Arial"/>
                  <a:sym typeface="Arial"/>
                </a:rPr>
                <a:t> From Canva template file, Click on the "Share" button on the top right corner in Canva and click on "More" at the bottom of the menu. Enter "PowerPoint" in the search bar and click on the PowerPoint icon</a:t>
              </a:r>
              <a:endParaRPr sz="1000">
                <a:solidFill>
                  <a:srgbClr val="FFFFFF"/>
                </a:solidFill>
              </a:endParaRPr>
            </a:p>
            <a:p>
              <a:pPr indent="0" lvl="0" marL="0" marR="0" rtl="0" algn="ctr">
                <a:lnSpc>
                  <a:spcPct val="100000"/>
                </a:lnSpc>
                <a:spcBef>
                  <a:spcPts val="0"/>
                </a:spcBef>
                <a:spcAft>
                  <a:spcPts val="0"/>
                </a:spcAft>
                <a:buNone/>
              </a:pPr>
              <a:r>
                <a:rPr b="0" i="0" lang="en" sz="1000" u="none" cap="none" strike="noStrike">
                  <a:solidFill>
                    <a:srgbClr val="FFFFFF"/>
                  </a:solidFill>
                  <a:latin typeface="Arial"/>
                  <a:ea typeface="Arial"/>
                  <a:cs typeface="Arial"/>
                  <a:sym typeface="Arial"/>
                </a:rPr>
                <a:t>to download.</a:t>
              </a:r>
              <a:endParaRPr sz="700"/>
            </a:p>
          </p:txBody>
        </p:sp>
        <p:sp>
          <p:nvSpPr>
            <p:cNvPr id="211" name="Google Shape;211;p24"/>
            <p:cNvSpPr txBox="1"/>
            <p:nvPr/>
          </p:nvSpPr>
          <p:spPr>
            <a:xfrm>
              <a:off x="0" y="-123825"/>
              <a:ext cx="68550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500" u="none" cap="none" strike="noStrike">
                  <a:solidFill>
                    <a:srgbClr val="DBFE42"/>
                  </a:solidFill>
                  <a:latin typeface="Bungee"/>
                  <a:ea typeface="Bungee"/>
                  <a:cs typeface="Bungee"/>
                  <a:sym typeface="Bungee"/>
                </a:rPr>
                <a:t>PowerPoint</a:t>
              </a:r>
              <a:endParaRPr sz="700"/>
            </a:p>
          </p:txBody>
        </p:sp>
      </p:grpSp>
      <p:sp>
        <p:nvSpPr>
          <p:cNvPr id="212" name="Google Shape;212;p24"/>
          <p:cNvSpPr txBox="1"/>
          <p:nvPr/>
        </p:nvSpPr>
        <p:spPr>
          <a:xfrm>
            <a:off x="2078916" y="292993"/>
            <a:ext cx="5132400" cy="1077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3500" u="none" cap="none" strike="noStrike">
                <a:solidFill>
                  <a:srgbClr val="DBFE42"/>
                </a:solidFill>
                <a:latin typeface="Bungee"/>
                <a:ea typeface="Bungee"/>
                <a:cs typeface="Bungee"/>
                <a:sym typeface="Bungee"/>
              </a:rPr>
              <a:t>How to Use </a:t>
            </a:r>
            <a:endParaRPr sz="700"/>
          </a:p>
          <a:p>
            <a:pPr indent="0" lvl="0" marL="0" marR="0" rtl="0" algn="ctr">
              <a:lnSpc>
                <a:spcPct val="100000"/>
              </a:lnSpc>
              <a:spcBef>
                <a:spcPts val="0"/>
              </a:spcBef>
              <a:spcAft>
                <a:spcPts val="0"/>
              </a:spcAft>
              <a:buNone/>
            </a:pPr>
            <a:r>
              <a:rPr b="0" i="0" lang="en" sz="3500" u="none" cap="none" strike="noStrike">
                <a:solidFill>
                  <a:srgbClr val="DBFE42"/>
                </a:solidFill>
                <a:latin typeface="Bungee"/>
                <a:ea typeface="Bungee"/>
                <a:cs typeface="Bungee"/>
                <a:sym typeface="Bungee"/>
              </a:rPr>
              <a:t>This Presentation</a:t>
            </a:r>
            <a:endParaRPr sz="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AFF"/>
        </a:solidFill>
      </p:bgPr>
    </p:bg>
    <p:spTree>
      <p:nvGrpSpPr>
        <p:cNvPr id="672" name="Shape 672"/>
        <p:cNvGrpSpPr/>
        <p:nvPr/>
      </p:nvGrpSpPr>
      <p:grpSpPr>
        <a:xfrm>
          <a:off x="0" y="0"/>
          <a:ext cx="0" cy="0"/>
          <a:chOff x="0" y="0"/>
          <a:chExt cx="0" cy="0"/>
        </a:xfrm>
      </p:grpSpPr>
      <p:grpSp>
        <p:nvGrpSpPr>
          <p:cNvPr id="673" name="Google Shape;673;p42"/>
          <p:cNvGrpSpPr/>
          <p:nvPr/>
        </p:nvGrpSpPr>
        <p:grpSpPr>
          <a:xfrm>
            <a:off x="0" y="793985"/>
            <a:ext cx="9143818" cy="2840388"/>
            <a:chOff x="0" y="-38100"/>
            <a:chExt cx="4816592" cy="1496201"/>
          </a:xfrm>
        </p:grpSpPr>
        <p:sp>
          <p:nvSpPr>
            <p:cNvPr id="674" name="Google Shape;674;p42"/>
            <p:cNvSpPr/>
            <p:nvPr/>
          </p:nvSpPr>
          <p:spPr>
            <a:xfrm>
              <a:off x="0" y="0"/>
              <a:ext cx="4816592" cy="1458101"/>
            </a:xfrm>
            <a:custGeom>
              <a:rect b="b" l="l" r="r" t="t"/>
              <a:pathLst>
                <a:path extrusionOk="0" h="1458101" w="4816592">
                  <a:moveTo>
                    <a:pt x="0" y="0"/>
                  </a:moveTo>
                  <a:lnTo>
                    <a:pt x="4816592" y="0"/>
                  </a:lnTo>
                  <a:lnTo>
                    <a:pt x="4816592" y="1458101"/>
                  </a:lnTo>
                  <a:lnTo>
                    <a:pt x="0" y="1458101"/>
                  </a:lnTo>
                  <a:close/>
                </a:path>
              </a:pathLst>
            </a:custGeom>
            <a:solidFill>
              <a:srgbClr val="1B24FF"/>
            </a:solidFill>
            <a:ln>
              <a:noFill/>
            </a:ln>
          </p:spPr>
        </p:sp>
        <p:sp>
          <p:nvSpPr>
            <p:cNvPr id="675" name="Google Shape;675;p4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76" name="Google Shape;676;p42"/>
          <p:cNvGrpSpPr/>
          <p:nvPr/>
        </p:nvGrpSpPr>
        <p:grpSpPr>
          <a:xfrm>
            <a:off x="0" y="4340132"/>
            <a:ext cx="9143998" cy="1615382"/>
            <a:chOff x="0" y="-38100"/>
            <a:chExt cx="4816592" cy="850900"/>
          </a:xfrm>
        </p:grpSpPr>
        <p:sp>
          <p:nvSpPr>
            <p:cNvPr id="677" name="Google Shape;677;p42"/>
            <p:cNvSpPr/>
            <p:nvPr/>
          </p:nvSpPr>
          <p:spPr>
            <a:xfrm>
              <a:off x="0" y="0"/>
              <a:ext cx="4816592" cy="385073"/>
            </a:xfrm>
            <a:custGeom>
              <a:rect b="b" l="l" r="r" t="t"/>
              <a:pathLst>
                <a:path extrusionOk="0" h="385073" w="4816592">
                  <a:moveTo>
                    <a:pt x="0" y="0"/>
                  </a:moveTo>
                  <a:lnTo>
                    <a:pt x="4816592" y="0"/>
                  </a:lnTo>
                  <a:lnTo>
                    <a:pt x="4816592" y="385073"/>
                  </a:lnTo>
                  <a:lnTo>
                    <a:pt x="0" y="385073"/>
                  </a:lnTo>
                  <a:close/>
                </a:path>
              </a:pathLst>
            </a:custGeom>
            <a:solidFill>
              <a:srgbClr val="1B24FF"/>
            </a:solidFill>
            <a:ln>
              <a:noFill/>
            </a:ln>
          </p:spPr>
        </p:sp>
        <p:sp>
          <p:nvSpPr>
            <p:cNvPr id="678" name="Google Shape;678;p4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79" name="Google Shape;679;p42"/>
          <p:cNvSpPr txBox="1"/>
          <p:nvPr/>
        </p:nvSpPr>
        <p:spPr>
          <a:xfrm>
            <a:off x="1571849" y="1408034"/>
            <a:ext cx="5905200" cy="184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3000" u="none" cap="none" strike="noStrike">
                <a:solidFill>
                  <a:srgbClr val="DBFE42"/>
                </a:solidFill>
                <a:latin typeface="Bungee"/>
                <a:ea typeface="Bungee"/>
                <a:cs typeface="Bungee"/>
                <a:sym typeface="Bungee"/>
              </a:rPr>
              <a:t>This presentation template is free for everyone to use thanks to the following:</a:t>
            </a:r>
            <a:endParaRPr sz="700"/>
          </a:p>
        </p:txBody>
      </p:sp>
      <p:sp>
        <p:nvSpPr>
          <p:cNvPr id="680" name="Google Shape;680;p42"/>
          <p:cNvSpPr txBox="1"/>
          <p:nvPr/>
        </p:nvSpPr>
        <p:spPr>
          <a:xfrm>
            <a:off x="1409013" y="3887045"/>
            <a:ext cx="63261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FFFFFF"/>
                </a:solidFill>
                <a:latin typeface="Arial"/>
                <a:ea typeface="Arial"/>
                <a:cs typeface="Arial"/>
                <a:sym typeface="Arial"/>
              </a:rPr>
              <a:t>SlidesCarnival for the presentation template</a:t>
            </a:r>
            <a:endParaRPr sz="700"/>
          </a:p>
          <a:p>
            <a:pPr indent="0" lvl="1" marL="0" marR="0" rtl="0" algn="ctr">
              <a:lnSpc>
                <a:spcPct val="100000"/>
              </a:lnSpc>
              <a:spcBef>
                <a:spcPts val="0"/>
              </a:spcBef>
              <a:spcAft>
                <a:spcPts val="0"/>
              </a:spcAft>
              <a:buNone/>
            </a:pPr>
            <a:r>
              <a:rPr b="0" i="0" lang="en" sz="1000" u="none" cap="none" strike="noStrike">
                <a:solidFill>
                  <a:srgbClr val="FFFFFF"/>
                </a:solidFill>
                <a:latin typeface="Arial"/>
                <a:ea typeface="Arial"/>
                <a:cs typeface="Arial"/>
                <a:sym typeface="Arial"/>
              </a:rPr>
              <a:t>Pexels for the photos</a:t>
            </a:r>
            <a:endParaRPr sz="700"/>
          </a:p>
        </p:txBody>
      </p:sp>
      <p:sp>
        <p:nvSpPr>
          <p:cNvPr id="681" name="Google Shape;681;p42"/>
          <p:cNvSpPr txBox="1"/>
          <p:nvPr/>
        </p:nvSpPr>
        <p:spPr>
          <a:xfrm>
            <a:off x="1409013" y="4601769"/>
            <a:ext cx="6325974" cy="2905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DBFE42"/>
                </a:solidFill>
                <a:latin typeface="Bungee"/>
                <a:ea typeface="Bungee"/>
                <a:cs typeface="Bungee"/>
                <a:sym typeface="Bungee"/>
              </a:rPr>
              <a:t>Happy designing! </a:t>
            </a:r>
            <a:endParaRPr sz="700"/>
          </a:p>
        </p:txBody>
      </p:sp>
      <p:grpSp>
        <p:nvGrpSpPr>
          <p:cNvPr id="682" name="Google Shape;682;p42"/>
          <p:cNvGrpSpPr/>
          <p:nvPr/>
        </p:nvGrpSpPr>
        <p:grpSpPr>
          <a:xfrm>
            <a:off x="0" y="-77093"/>
            <a:ext cx="9143998" cy="1615380"/>
            <a:chOff x="0" y="-38100"/>
            <a:chExt cx="4816592" cy="850900"/>
          </a:xfrm>
        </p:grpSpPr>
        <p:sp>
          <p:nvSpPr>
            <p:cNvPr id="683" name="Google Shape;683;p42"/>
            <p:cNvSpPr/>
            <p:nvPr/>
          </p:nvSpPr>
          <p:spPr>
            <a:xfrm>
              <a:off x="0" y="0"/>
              <a:ext cx="4816592" cy="458839"/>
            </a:xfrm>
            <a:custGeom>
              <a:rect b="b" l="l" r="r" t="t"/>
              <a:pathLst>
                <a:path extrusionOk="0" h="458839" w="4816592">
                  <a:moveTo>
                    <a:pt x="0" y="0"/>
                  </a:moveTo>
                  <a:lnTo>
                    <a:pt x="4816592" y="0"/>
                  </a:lnTo>
                  <a:lnTo>
                    <a:pt x="4816592" y="458839"/>
                  </a:lnTo>
                  <a:lnTo>
                    <a:pt x="0" y="458839"/>
                  </a:lnTo>
                  <a:close/>
                </a:path>
              </a:pathLst>
            </a:custGeom>
            <a:solidFill>
              <a:srgbClr val="000000"/>
            </a:solidFill>
            <a:ln>
              <a:noFill/>
            </a:ln>
          </p:spPr>
        </p:sp>
        <p:sp>
          <p:nvSpPr>
            <p:cNvPr id="684" name="Google Shape;684;p4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85" name="Google Shape;685;p42"/>
          <p:cNvSpPr txBox="1"/>
          <p:nvPr/>
        </p:nvSpPr>
        <p:spPr>
          <a:xfrm>
            <a:off x="279350" y="37198"/>
            <a:ext cx="3103200" cy="7389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 sz="4800" u="none" cap="none" strike="noStrike">
                <a:solidFill>
                  <a:srgbClr val="DBFE42"/>
                </a:solidFill>
                <a:latin typeface="Bungee"/>
                <a:ea typeface="Bungee"/>
                <a:cs typeface="Bungee"/>
                <a:sym typeface="Bungee"/>
              </a:rPr>
              <a:t>Credits</a:t>
            </a:r>
            <a:endParaRPr sz="700"/>
          </a:p>
        </p:txBody>
      </p:sp>
      <p:sp>
        <p:nvSpPr>
          <p:cNvPr id="686" name="Google Shape;686;p42"/>
          <p:cNvSpPr/>
          <p:nvPr/>
        </p:nvSpPr>
        <p:spPr>
          <a:xfrm>
            <a:off x="6707189" y="173827"/>
            <a:ext cx="2055597" cy="513900"/>
          </a:xfrm>
          <a:custGeom>
            <a:rect b="b" l="l" r="r" t="t"/>
            <a:pathLst>
              <a:path extrusionOk="0" h="1027799" w="4111195">
                <a:moveTo>
                  <a:pt x="0" y="0"/>
                </a:moveTo>
                <a:lnTo>
                  <a:pt x="4111195" y="0"/>
                </a:lnTo>
                <a:lnTo>
                  <a:pt x="4111195" y="1027799"/>
                </a:lnTo>
                <a:lnTo>
                  <a:pt x="0" y="1027799"/>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AFF"/>
        </a:solidFill>
      </p:bgPr>
    </p:bg>
    <p:spTree>
      <p:nvGrpSpPr>
        <p:cNvPr id="216" name="Shape 216"/>
        <p:cNvGrpSpPr/>
        <p:nvPr/>
      </p:nvGrpSpPr>
      <p:grpSpPr>
        <a:xfrm>
          <a:off x="0" y="0"/>
          <a:ext cx="0" cy="0"/>
          <a:chOff x="0" y="0"/>
          <a:chExt cx="0" cy="0"/>
        </a:xfrm>
      </p:grpSpPr>
      <p:grpSp>
        <p:nvGrpSpPr>
          <p:cNvPr id="217" name="Google Shape;217;p25"/>
          <p:cNvGrpSpPr/>
          <p:nvPr/>
        </p:nvGrpSpPr>
        <p:grpSpPr>
          <a:xfrm>
            <a:off x="0" y="-72330"/>
            <a:ext cx="9143998" cy="1615379"/>
            <a:chOff x="0" y="-38100"/>
            <a:chExt cx="4816592" cy="850900"/>
          </a:xfrm>
        </p:grpSpPr>
        <p:sp>
          <p:nvSpPr>
            <p:cNvPr id="218" name="Google Shape;218;p25"/>
            <p:cNvSpPr/>
            <p:nvPr/>
          </p:nvSpPr>
          <p:spPr>
            <a:xfrm>
              <a:off x="0" y="0"/>
              <a:ext cx="4816592" cy="530951"/>
            </a:xfrm>
            <a:custGeom>
              <a:rect b="b" l="l" r="r" t="t"/>
              <a:pathLst>
                <a:path extrusionOk="0" h="530951" w="4816592">
                  <a:moveTo>
                    <a:pt x="0" y="0"/>
                  </a:moveTo>
                  <a:lnTo>
                    <a:pt x="4816592" y="0"/>
                  </a:lnTo>
                  <a:lnTo>
                    <a:pt x="4816592" y="530951"/>
                  </a:lnTo>
                  <a:lnTo>
                    <a:pt x="0" y="530951"/>
                  </a:lnTo>
                  <a:close/>
                </a:path>
              </a:pathLst>
            </a:custGeom>
            <a:solidFill>
              <a:srgbClr val="000000"/>
            </a:solidFill>
            <a:ln>
              <a:noFill/>
            </a:ln>
          </p:spPr>
        </p:sp>
        <p:sp>
          <p:nvSpPr>
            <p:cNvPr id="219" name="Google Shape;219;p2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0" name="Google Shape;220;p25"/>
          <p:cNvGrpSpPr/>
          <p:nvPr/>
        </p:nvGrpSpPr>
        <p:grpSpPr>
          <a:xfrm>
            <a:off x="0" y="935646"/>
            <a:ext cx="4572000" cy="4207854"/>
            <a:chOff x="0" y="-38100"/>
            <a:chExt cx="2408296" cy="2216483"/>
          </a:xfrm>
        </p:grpSpPr>
        <p:sp>
          <p:nvSpPr>
            <p:cNvPr id="221" name="Google Shape;221;p25"/>
            <p:cNvSpPr/>
            <p:nvPr/>
          </p:nvSpPr>
          <p:spPr>
            <a:xfrm>
              <a:off x="0" y="0"/>
              <a:ext cx="2408296" cy="2178383"/>
            </a:xfrm>
            <a:custGeom>
              <a:rect b="b" l="l" r="r" t="t"/>
              <a:pathLst>
                <a:path extrusionOk="0" h="2178383" w="2408296">
                  <a:moveTo>
                    <a:pt x="0" y="0"/>
                  </a:moveTo>
                  <a:lnTo>
                    <a:pt x="2408296" y="0"/>
                  </a:lnTo>
                  <a:lnTo>
                    <a:pt x="2408296" y="2178383"/>
                  </a:lnTo>
                  <a:lnTo>
                    <a:pt x="0" y="2178383"/>
                  </a:lnTo>
                  <a:close/>
                </a:path>
              </a:pathLst>
            </a:custGeom>
            <a:solidFill>
              <a:srgbClr val="DBFE42"/>
            </a:solidFill>
            <a:ln>
              <a:noFill/>
            </a:ln>
          </p:spPr>
        </p:sp>
        <p:sp>
          <p:nvSpPr>
            <p:cNvPr id="222" name="Google Shape;222;p2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23" name="Google Shape;223;p25"/>
          <p:cNvSpPr/>
          <p:nvPr/>
        </p:nvSpPr>
        <p:spPr>
          <a:xfrm>
            <a:off x="4807843" y="3119438"/>
            <a:ext cx="2008537" cy="2057400"/>
          </a:xfrm>
          <a:custGeom>
            <a:rect b="b" l="l" r="r" t="t"/>
            <a:pathLst>
              <a:path extrusionOk="0" h="4114800" w="4017074">
                <a:moveTo>
                  <a:pt x="0" y="0"/>
                </a:moveTo>
                <a:lnTo>
                  <a:pt x="4017073" y="0"/>
                </a:lnTo>
                <a:lnTo>
                  <a:pt x="4017073" y="4114800"/>
                </a:lnTo>
                <a:lnTo>
                  <a:pt x="0" y="4114800"/>
                </a:lnTo>
                <a:lnTo>
                  <a:pt x="0" y="0"/>
                </a:lnTo>
                <a:close/>
              </a:path>
            </a:pathLst>
          </a:custGeom>
          <a:blipFill rotWithShape="1">
            <a:blip r:embed="rId3">
              <a:alphaModFix/>
            </a:blip>
            <a:stretch>
              <a:fillRect b="0" l="0" r="0" t="0"/>
            </a:stretch>
          </a:blipFill>
          <a:ln>
            <a:noFill/>
          </a:ln>
        </p:spPr>
      </p:sp>
      <p:sp>
        <p:nvSpPr>
          <p:cNvPr id="224" name="Google Shape;224;p25"/>
          <p:cNvSpPr/>
          <p:nvPr/>
        </p:nvSpPr>
        <p:spPr>
          <a:xfrm>
            <a:off x="7174858" y="1057275"/>
            <a:ext cx="1846516" cy="2057400"/>
          </a:xfrm>
          <a:custGeom>
            <a:rect b="b" l="l" r="r" t="t"/>
            <a:pathLst>
              <a:path extrusionOk="0" h="4114800" w="3693033">
                <a:moveTo>
                  <a:pt x="0" y="0"/>
                </a:moveTo>
                <a:lnTo>
                  <a:pt x="3693033" y="0"/>
                </a:lnTo>
                <a:lnTo>
                  <a:pt x="3693033" y="4114800"/>
                </a:lnTo>
                <a:lnTo>
                  <a:pt x="0" y="4114800"/>
                </a:lnTo>
                <a:lnTo>
                  <a:pt x="0" y="0"/>
                </a:lnTo>
                <a:close/>
              </a:path>
            </a:pathLst>
          </a:custGeom>
          <a:blipFill rotWithShape="1">
            <a:blip r:embed="rId4">
              <a:alphaModFix/>
            </a:blip>
            <a:stretch>
              <a:fillRect b="0" l="0" r="0" t="0"/>
            </a:stretch>
          </a:blipFill>
          <a:ln>
            <a:noFill/>
          </a:ln>
        </p:spPr>
      </p:sp>
      <p:sp>
        <p:nvSpPr>
          <p:cNvPr id="225" name="Google Shape;225;p25"/>
          <p:cNvSpPr/>
          <p:nvPr/>
        </p:nvSpPr>
        <p:spPr>
          <a:xfrm>
            <a:off x="4706610" y="1007977"/>
            <a:ext cx="2109770" cy="2078124"/>
          </a:xfrm>
          <a:custGeom>
            <a:rect b="b" l="l" r="r" t="t"/>
            <a:pathLst>
              <a:path extrusionOk="0" h="4156247" w="4219540">
                <a:moveTo>
                  <a:pt x="0" y="0"/>
                </a:moveTo>
                <a:lnTo>
                  <a:pt x="4219539" y="0"/>
                </a:lnTo>
                <a:lnTo>
                  <a:pt x="4219539" y="4156247"/>
                </a:lnTo>
                <a:lnTo>
                  <a:pt x="0" y="4156247"/>
                </a:lnTo>
                <a:lnTo>
                  <a:pt x="0" y="0"/>
                </a:lnTo>
                <a:close/>
              </a:path>
            </a:pathLst>
          </a:custGeom>
          <a:blipFill rotWithShape="1">
            <a:blip r:embed="rId5">
              <a:alphaModFix/>
            </a:blip>
            <a:stretch>
              <a:fillRect b="0" l="0" r="0" t="0"/>
            </a:stretch>
          </a:blipFill>
          <a:ln>
            <a:noFill/>
          </a:ln>
        </p:spPr>
      </p:sp>
      <p:sp>
        <p:nvSpPr>
          <p:cNvPr id="226" name="Google Shape;226;p25"/>
          <p:cNvSpPr/>
          <p:nvPr/>
        </p:nvSpPr>
        <p:spPr>
          <a:xfrm>
            <a:off x="7174858" y="3143250"/>
            <a:ext cx="1828514" cy="2057400"/>
          </a:xfrm>
          <a:custGeom>
            <a:rect b="b" l="l" r="r" t="t"/>
            <a:pathLst>
              <a:path extrusionOk="0" h="4114800" w="3657028">
                <a:moveTo>
                  <a:pt x="0" y="0"/>
                </a:moveTo>
                <a:lnTo>
                  <a:pt x="3657028" y="0"/>
                </a:lnTo>
                <a:lnTo>
                  <a:pt x="3657028" y="4114800"/>
                </a:lnTo>
                <a:lnTo>
                  <a:pt x="0" y="4114800"/>
                </a:lnTo>
                <a:lnTo>
                  <a:pt x="0" y="0"/>
                </a:lnTo>
                <a:close/>
              </a:path>
            </a:pathLst>
          </a:custGeom>
          <a:blipFill rotWithShape="1">
            <a:blip r:embed="rId6">
              <a:alphaModFix/>
            </a:blip>
            <a:stretch>
              <a:fillRect b="0" l="0" r="0" t="0"/>
            </a:stretch>
          </a:blipFill>
          <a:ln>
            <a:noFill/>
          </a:ln>
        </p:spPr>
      </p:sp>
      <p:grpSp>
        <p:nvGrpSpPr>
          <p:cNvPr id="227" name="Google Shape;227;p25"/>
          <p:cNvGrpSpPr/>
          <p:nvPr/>
        </p:nvGrpSpPr>
        <p:grpSpPr>
          <a:xfrm>
            <a:off x="0" y="1297870"/>
            <a:ext cx="4572000" cy="1615382"/>
            <a:chOff x="0" y="-38100"/>
            <a:chExt cx="2408296" cy="850900"/>
          </a:xfrm>
        </p:grpSpPr>
        <p:sp>
          <p:nvSpPr>
            <p:cNvPr id="228" name="Google Shape;228;p25"/>
            <p:cNvSpPr/>
            <p:nvPr/>
          </p:nvSpPr>
          <p:spPr>
            <a:xfrm>
              <a:off x="0" y="0"/>
              <a:ext cx="2408296" cy="311553"/>
            </a:xfrm>
            <a:custGeom>
              <a:rect b="b" l="l" r="r" t="t"/>
              <a:pathLst>
                <a:path extrusionOk="0" h="311553" w="2408296">
                  <a:moveTo>
                    <a:pt x="0" y="0"/>
                  </a:moveTo>
                  <a:lnTo>
                    <a:pt x="2408296" y="0"/>
                  </a:lnTo>
                  <a:lnTo>
                    <a:pt x="2408296" y="311553"/>
                  </a:lnTo>
                  <a:lnTo>
                    <a:pt x="0" y="311553"/>
                  </a:lnTo>
                  <a:close/>
                </a:path>
              </a:pathLst>
            </a:custGeom>
            <a:solidFill>
              <a:srgbClr val="FFFFFF"/>
            </a:solidFill>
            <a:ln>
              <a:noFill/>
            </a:ln>
          </p:spPr>
        </p:sp>
        <p:sp>
          <p:nvSpPr>
            <p:cNvPr id="229" name="Google Shape;229;p2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0" name="Google Shape;230;p25"/>
          <p:cNvGrpSpPr/>
          <p:nvPr/>
        </p:nvGrpSpPr>
        <p:grpSpPr>
          <a:xfrm>
            <a:off x="0" y="2498395"/>
            <a:ext cx="4572000" cy="1615382"/>
            <a:chOff x="0" y="-38100"/>
            <a:chExt cx="2408296" cy="850900"/>
          </a:xfrm>
        </p:grpSpPr>
        <p:sp>
          <p:nvSpPr>
            <p:cNvPr id="231" name="Google Shape;231;p25"/>
            <p:cNvSpPr/>
            <p:nvPr/>
          </p:nvSpPr>
          <p:spPr>
            <a:xfrm>
              <a:off x="0" y="0"/>
              <a:ext cx="2408296" cy="311553"/>
            </a:xfrm>
            <a:custGeom>
              <a:rect b="b" l="l" r="r" t="t"/>
              <a:pathLst>
                <a:path extrusionOk="0" h="311553" w="2408296">
                  <a:moveTo>
                    <a:pt x="0" y="0"/>
                  </a:moveTo>
                  <a:lnTo>
                    <a:pt x="2408296" y="0"/>
                  </a:lnTo>
                  <a:lnTo>
                    <a:pt x="2408296" y="311553"/>
                  </a:lnTo>
                  <a:lnTo>
                    <a:pt x="0" y="311553"/>
                  </a:lnTo>
                  <a:close/>
                </a:path>
              </a:pathLst>
            </a:custGeom>
            <a:solidFill>
              <a:srgbClr val="FFFFFF"/>
            </a:solidFill>
            <a:ln>
              <a:noFill/>
            </a:ln>
          </p:spPr>
        </p:sp>
        <p:sp>
          <p:nvSpPr>
            <p:cNvPr id="232" name="Google Shape;232;p2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3" name="Google Shape;233;p25"/>
          <p:cNvGrpSpPr/>
          <p:nvPr/>
        </p:nvGrpSpPr>
        <p:grpSpPr>
          <a:xfrm>
            <a:off x="0" y="3698920"/>
            <a:ext cx="4572000" cy="1615382"/>
            <a:chOff x="0" y="-38100"/>
            <a:chExt cx="2408296" cy="850900"/>
          </a:xfrm>
        </p:grpSpPr>
        <p:sp>
          <p:nvSpPr>
            <p:cNvPr id="234" name="Google Shape;234;p25"/>
            <p:cNvSpPr/>
            <p:nvPr/>
          </p:nvSpPr>
          <p:spPr>
            <a:xfrm>
              <a:off x="0" y="0"/>
              <a:ext cx="2408296" cy="311553"/>
            </a:xfrm>
            <a:custGeom>
              <a:rect b="b" l="l" r="r" t="t"/>
              <a:pathLst>
                <a:path extrusionOk="0" h="311553" w="2408296">
                  <a:moveTo>
                    <a:pt x="0" y="0"/>
                  </a:moveTo>
                  <a:lnTo>
                    <a:pt x="2408296" y="0"/>
                  </a:lnTo>
                  <a:lnTo>
                    <a:pt x="2408296" y="311553"/>
                  </a:lnTo>
                  <a:lnTo>
                    <a:pt x="0" y="311553"/>
                  </a:lnTo>
                  <a:close/>
                </a:path>
              </a:pathLst>
            </a:custGeom>
            <a:solidFill>
              <a:srgbClr val="FFFFFF"/>
            </a:solidFill>
            <a:ln>
              <a:noFill/>
            </a:ln>
          </p:spPr>
        </p:sp>
        <p:sp>
          <p:nvSpPr>
            <p:cNvPr id="235" name="Google Shape;235;p2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36" name="Google Shape;236;p25"/>
          <p:cNvSpPr txBox="1"/>
          <p:nvPr/>
        </p:nvSpPr>
        <p:spPr>
          <a:xfrm>
            <a:off x="182350" y="-2"/>
            <a:ext cx="8779200" cy="9081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 sz="5900" u="none" cap="none" strike="noStrike">
                <a:solidFill>
                  <a:srgbClr val="DBFE42"/>
                </a:solidFill>
                <a:latin typeface="Bungee"/>
                <a:ea typeface="Bungee"/>
                <a:cs typeface="Bungee"/>
                <a:sym typeface="Bungee"/>
              </a:rPr>
              <a:t>Add an Agenda Page</a:t>
            </a:r>
            <a:endParaRPr sz="700"/>
          </a:p>
        </p:txBody>
      </p:sp>
      <p:sp>
        <p:nvSpPr>
          <p:cNvPr id="237" name="Google Shape;237;p25"/>
          <p:cNvSpPr txBox="1"/>
          <p:nvPr/>
        </p:nvSpPr>
        <p:spPr>
          <a:xfrm>
            <a:off x="453294" y="1565921"/>
            <a:ext cx="36591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E06AFF"/>
                </a:solidFill>
                <a:latin typeface="Bungee"/>
                <a:ea typeface="Bungee"/>
                <a:cs typeface="Bungee"/>
                <a:sym typeface="Bungee"/>
              </a:rPr>
              <a:t>Write an agenda here.</a:t>
            </a:r>
            <a:endParaRPr sz="700"/>
          </a:p>
        </p:txBody>
      </p:sp>
      <p:sp>
        <p:nvSpPr>
          <p:cNvPr id="238" name="Google Shape;238;p25"/>
          <p:cNvSpPr txBox="1"/>
          <p:nvPr/>
        </p:nvSpPr>
        <p:spPr>
          <a:xfrm>
            <a:off x="453294" y="2766446"/>
            <a:ext cx="36591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E06AFF"/>
                </a:solidFill>
                <a:latin typeface="Bungee"/>
                <a:ea typeface="Bungee"/>
                <a:cs typeface="Bungee"/>
                <a:sym typeface="Bungee"/>
              </a:rPr>
              <a:t>Write an agenda here.</a:t>
            </a:r>
            <a:endParaRPr sz="700"/>
          </a:p>
        </p:txBody>
      </p:sp>
      <p:sp>
        <p:nvSpPr>
          <p:cNvPr id="239" name="Google Shape;239;p25"/>
          <p:cNvSpPr txBox="1"/>
          <p:nvPr/>
        </p:nvSpPr>
        <p:spPr>
          <a:xfrm>
            <a:off x="453294" y="3966971"/>
            <a:ext cx="36591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E06AFF"/>
                </a:solidFill>
                <a:latin typeface="Bungee"/>
                <a:ea typeface="Bungee"/>
                <a:cs typeface="Bungee"/>
                <a:sym typeface="Bungee"/>
              </a:rPr>
              <a:t>Write an agenda here.</a:t>
            </a:r>
            <a:endParaRPr sz="700"/>
          </a:p>
        </p:txBody>
      </p:sp>
      <p:sp>
        <p:nvSpPr>
          <p:cNvPr id="240" name="Google Shape;240;p25"/>
          <p:cNvSpPr txBox="1"/>
          <p:nvPr/>
        </p:nvSpPr>
        <p:spPr>
          <a:xfrm>
            <a:off x="453294" y="2165914"/>
            <a:ext cx="36591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E06AFF"/>
                </a:solidFill>
                <a:latin typeface="Bungee"/>
                <a:ea typeface="Bungee"/>
                <a:cs typeface="Bungee"/>
                <a:sym typeface="Bungee"/>
              </a:rPr>
              <a:t>Write an agenda here.</a:t>
            </a:r>
            <a:endParaRPr sz="700"/>
          </a:p>
        </p:txBody>
      </p:sp>
      <p:sp>
        <p:nvSpPr>
          <p:cNvPr id="241" name="Google Shape;241;p25"/>
          <p:cNvSpPr txBox="1"/>
          <p:nvPr/>
        </p:nvSpPr>
        <p:spPr>
          <a:xfrm>
            <a:off x="453294" y="3366439"/>
            <a:ext cx="36591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E06AFF"/>
                </a:solidFill>
                <a:latin typeface="Bungee"/>
                <a:ea typeface="Bungee"/>
                <a:cs typeface="Bungee"/>
                <a:sym typeface="Bungee"/>
              </a:rPr>
              <a:t>Write an agenda here.</a:t>
            </a:r>
            <a:endParaRPr sz="700"/>
          </a:p>
        </p:txBody>
      </p:sp>
      <p:sp>
        <p:nvSpPr>
          <p:cNvPr id="242" name="Google Shape;242;p25"/>
          <p:cNvSpPr txBox="1"/>
          <p:nvPr/>
        </p:nvSpPr>
        <p:spPr>
          <a:xfrm>
            <a:off x="453294" y="4566963"/>
            <a:ext cx="36591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E06AFF"/>
                </a:solidFill>
                <a:latin typeface="Bungee"/>
                <a:ea typeface="Bungee"/>
                <a:cs typeface="Bungee"/>
                <a:sym typeface="Bungee"/>
              </a:rPr>
              <a:t>Write an agenda here.</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AFF"/>
        </a:solidFill>
      </p:bgPr>
    </p:bg>
    <p:spTree>
      <p:nvGrpSpPr>
        <p:cNvPr id="246" name="Shape 246"/>
        <p:cNvGrpSpPr/>
        <p:nvPr/>
      </p:nvGrpSpPr>
      <p:grpSpPr>
        <a:xfrm>
          <a:off x="0" y="0"/>
          <a:ext cx="0" cy="0"/>
          <a:chOff x="0" y="0"/>
          <a:chExt cx="0" cy="0"/>
        </a:xfrm>
      </p:grpSpPr>
      <p:grpSp>
        <p:nvGrpSpPr>
          <p:cNvPr id="247" name="Google Shape;247;p26"/>
          <p:cNvGrpSpPr/>
          <p:nvPr/>
        </p:nvGrpSpPr>
        <p:grpSpPr>
          <a:xfrm>
            <a:off x="514350" y="3918871"/>
            <a:ext cx="2550239" cy="3199503"/>
            <a:chOff x="0" y="-38100"/>
            <a:chExt cx="1343336" cy="1685335"/>
          </a:xfrm>
        </p:grpSpPr>
        <p:sp>
          <p:nvSpPr>
            <p:cNvPr id="248" name="Google Shape;248;p26"/>
            <p:cNvSpPr/>
            <p:nvPr/>
          </p:nvSpPr>
          <p:spPr>
            <a:xfrm>
              <a:off x="0" y="0"/>
              <a:ext cx="1343336" cy="1647235"/>
            </a:xfrm>
            <a:custGeom>
              <a:rect b="b" l="l" r="r" t="t"/>
              <a:pathLst>
                <a:path extrusionOk="0" h="1647235" w="1343336">
                  <a:moveTo>
                    <a:pt x="0" y="0"/>
                  </a:moveTo>
                  <a:lnTo>
                    <a:pt x="1343336" y="0"/>
                  </a:lnTo>
                  <a:lnTo>
                    <a:pt x="1343336" y="1647235"/>
                  </a:lnTo>
                  <a:lnTo>
                    <a:pt x="0" y="1647235"/>
                  </a:lnTo>
                  <a:close/>
                </a:path>
              </a:pathLst>
            </a:custGeom>
            <a:solidFill>
              <a:srgbClr val="000000"/>
            </a:solidFill>
            <a:ln>
              <a:noFill/>
            </a:ln>
          </p:spPr>
        </p:sp>
        <p:sp>
          <p:nvSpPr>
            <p:cNvPr id="249" name="Google Shape;249;p2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50" name="Google Shape;250;p26"/>
          <p:cNvGrpSpPr/>
          <p:nvPr/>
        </p:nvGrpSpPr>
        <p:grpSpPr>
          <a:xfrm>
            <a:off x="3296881" y="3918871"/>
            <a:ext cx="2550239" cy="3199503"/>
            <a:chOff x="0" y="-38100"/>
            <a:chExt cx="1343336" cy="1685335"/>
          </a:xfrm>
        </p:grpSpPr>
        <p:sp>
          <p:nvSpPr>
            <p:cNvPr id="251" name="Google Shape;251;p26"/>
            <p:cNvSpPr/>
            <p:nvPr/>
          </p:nvSpPr>
          <p:spPr>
            <a:xfrm>
              <a:off x="0" y="0"/>
              <a:ext cx="1343336" cy="1647235"/>
            </a:xfrm>
            <a:custGeom>
              <a:rect b="b" l="l" r="r" t="t"/>
              <a:pathLst>
                <a:path extrusionOk="0" h="1647235" w="1343336">
                  <a:moveTo>
                    <a:pt x="0" y="0"/>
                  </a:moveTo>
                  <a:lnTo>
                    <a:pt x="1343336" y="0"/>
                  </a:lnTo>
                  <a:lnTo>
                    <a:pt x="1343336" y="1647235"/>
                  </a:lnTo>
                  <a:lnTo>
                    <a:pt x="0" y="1647235"/>
                  </a:lnTo>
                  <a:close/>
                </a:path>
              </a:pathLst>
            </a:custGeom>
            <a:solidFill>
              <a:srgbClr val="000000"/>
            </a:solidFill>
            <a:ln>
              <a:noFill/>
            </a:ln>
          </p:spPr>
        </p:sp>
        <p:sp>
          <p:nvSpPr>
            <p:cNvPr id="252" name="Google Shape;252;p2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53" name="Google Shape;253;p26"/>
          <p:cNvGrpSpPr/>
          <p:nvPr/>
        </p:nvGrpSpPr>
        <p:grpSpPr>
          <a:xfrm>
            <a:off x="6079411" y="3918871"/>
            <a:ext cx="2550239" cy="3199503"/>
            <a:chOff x="0" y="-38100"/>
            <a:chExt cx="1343336" cy="1685335"/>
          </a:xfrm>
        </p:grpSpPr>
        <p:sp>
          <p:nvSpPr>
            <p:cNvPr id="254" name="Google Shape;254;p26"/>
            <p:cNvSpPr/>
            <p:nvPr/>
          </p:nvSpPr>
          <p:spPr>
            <a:xfrm>
              <a:off x="0" y="0"/>
              <a:ext cx="1343336" cy="1647235"/>
            </a:xfrm>
            <a:custGeom>
              <a:rect b="b" l="l" r="r" t="t"/>
              <a:pathLst>
                <a:path extrusionOk="0" h="1647235" w="1343336">
                  <a:moveTo>
                    <a:pt x="0" y="0"/>
                  </a:moveTo>
                  <a:lnTo>
                    <a:pt x="1343336" y="0"/>
                  </a:lnTo>
                  <a:lnTo>
                    <a:pt x="1343336" y="1647235"/>
                  </a:lnTo>
                  <a:lnTo>
                    <a:pt x="0" y="1647235"/>
                  </a:lnTo>
                  <a:close/>
                </a:path>
              </a:pathLst>
            </a:custGeom>
            <a:solidFill>
              <a:srgbClr val="000000"/>
            </a:solidFill>
            <a:ln>
              <a:noFill/>
            </a:ln>
          </p:spPr>
        </p:sp>
        <p:sp>
          <p:nvSpPr>
            <p:cNvPr id="255" name="Google Shape;255;p2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56" name="Google Shape;256;p26"/>
          <p:cNvGrpSpPr/>
          <p:nvPr/>
        </p:nvGrpSpPr>
        <p:grpSpPr>
          <a:xfrm>
            <a:off x="514350" y="2020272"/>
            <a:ext cx="2550239" cy="1970930"/>
            <a:chOff x="0" y="-38100"/>
            <a:chExt cx="1343336" cy="1038185"/>
          </a:xfrm>
        </p:grpSpPr>
        <p:sp>
          <p:nvSpPr>
            <p:cNvPr id="257" name="Google Shape;257;p26"/>
            <p:cNvSpPr/>
            <p:nvPr/>
          </p:nvSpPr>
          <p:spPr>
            <a:xfrm>
              <a:off x="0" y="0"/>
              <a:ext cx="1343336" cy="1000085"/>
            </a:xfrm>
            <a:custGeom>
              <a:rect b="b" l="l" r="r" t="t"/>
              <a:pathLst>
                <a:path extrusionOk="0" h="1000085" w="1343336">
                  <a:moveTo>
                    <a:pt x="0" y="0"/>
                  </a:moveTo>
                  <a:lnTo>
                    <a:pt x="1343336" y="0"/>
                  </a:lnTo>
                  <a:lnTo>
                    <a:pt x="1343336" y="1000085"/>
                  </a:lnTo>
                  <a:lnTo>
                    <a:pt x="0" y="1000085"/>
                  </a:lnTo>
                  <a:close/>
                </a:path>
              </a:pathLst>
            </a:custGeom>
            <a:solidFill>
              <a:srgbClr val="DBFE42"/>
            </a:solidFill>
            <a:ln>
              <a:noFill/>
            </a:ln>
          </p:spPr>
        </p:sp>
        <p:sp>
          <p:nvSpPr>
            <p:cNvPr id="258" name="Google Shape;258;p2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59" name="Google Shape;259;p26"/>
          <p:cNvGrpSpPr/>
          <p:nvPr/>
        </p:nvGrpSpPr>
        <p:grpSpPr>
          <a:xfrm>
            <a:off x="3296881" y="2020272"/>
            <a:ext cx="2550239" cy="1970930"/>
            <a:chOff x="0" y="-38100"/>
            <a:chExt cx="1343336" cy="1038185"/>
          </a:xfrm>
        </p:grpSpPr>
        <p:sp>
          <p:nvSpPr>
            <p:cNvPr id="260" name="Google Shape;260;p26"/>
            <p:cNvSpPr/>
            <p:nvPr/>
          </p:nvSpPr>
          <p:spPr>
            <a:xfrm>
              <a:off x="0" y="0"/>
              <a:ext cx="1343336" cy="1000085"/>
            </a:xfrm>
            <a:custGeom>
              <a:rect b="b" l="l" r="r" t="t"/>
              <a:pathLst>
                <a:path extrusionOk="0" h="1000085" w="1343336">
                  <a:moveTo>
                    <a:pt x="0" y="0"/>
                  </a:moveTo>
                  <a:lnTo>
                    <a:pt x="1343336" y="0"/>
                  </a:lnTo>
                  <a:lnTo>
                    <a:pt x="1343336" y="1000085"/>
                  </a:lnTo>
                  <a:lnTo>
                    <a:pt x="0" y="1000085"/>
                  </a:lnTo>
                  <a:close/>
                </a:path>
              </a:pathLst>
            </a:custGeom>
            <a:solidFill>
              <a:srgbClr val="DBFE42"/>
            </a:solidFill>
            <a:ln>
              <a:noFill/>
            </a:ln>
          </p:spPr>
        </p:sp>
        <p:sp>
          <p:nvSpPr>
            <p:cNvPr id="261" name="Google Shape;261;p2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62" name="Google Shape;262;p26"/>
          <p:cNvGrpSpPr/>
          <p:nvPr/>
        </p:nvGrpSpPr>
        <p:grpSpPr>
          <a:xfrm>
            <a:off x="6079411" y="2020272"/>
            <a:ext cx="2550239" cy="1970930"/>
            <a:chOff x="0" y="-38100"/>
            <a:chExt cx="1343336" cy="1038185"/>
          </a:xfrm>
        </p:grpSpPr>
        <p:sp>
          <p:nvSpPr>
            <p:cNvPr id="263" name="Google Shape;263;p26"/>
            <p:cNvSpPr/>
            <p:nvPr/>
          </p:nvSpPr>
          <p:spPr>
            <a:xfrm>
              <a:off x="0" y="0"/>
              <a:ext cx="1343336" cy="1000085"/>
            </a:xfrm>
            <a:custGeom>
              <a:rect b="b" l="l" r="r" t="t"/>
              <a:pathLst>
                <a:path extrusionOk="0" h="1000085" w="1343336">
                  <a:moveTo>
                    <a:pt x="0" y="0"/>
                  </a:moveTo>
                  <a:lnTo>
                    <a:pt x="1343336" y="0"/>
                  </a:lnTo>
                  <a:lnTo>
                    <a:pt x="1343336" y="1000085"/>
                  </a:lnTo>
                  <a:lnTo>
                    <a:pt x="0" y="1000085"/>
                  </a:lnTo>
                  <a:close/>
                </a:path>
              </a:pathLst>
            </a:custGeom>
            <a:solidFill>
              <a:srgbClr val="DBFE42"/>
            </a:solidFill>
            <a:ln>
              <a:noFill/>
            </a:ln>
          </p:spPr>
        </p:sp>
        <p:sp>
          <p:nvSpPr>
            <p:cNvPr id="264" name="Google Shape;264;p2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65" name="Google Shape;265;p26"/>
          <p:cNvSpPr/>
          <p:nvPr/>
        </p:nvSpPr>
        <p:spPr>
          <a:xfrm>
            <a:off x="1024381" y="2260419"/>
            <a:ext cx="1636423" cy="1540283"/>
          </a:xfrm>
          <a:custGeom>
            <a:rect b="b" l="l" r="r" t="t"/>
            <a:pathLst>
              <a:path extrusionOk="0" h="3080565" w="3272845">
                <a:moveTo>
                  <a:pt x="0" y="0"/>
                </a:moveTo>
                <a:lnTo>
                  <a:pt x="3272845" y="0"/>
                </a:lnTo>
                <a:lnTo>
                  <a:pt x="3272845" y="3080565"/>
                </a:lnTo>
                <a:lnTo>
                  <a:pt x="0" y="3080565"/>
                </a:lnTo>
                <a:lnTo>
                  <a:pt x="0" y="0"/>
                </a:lnTo>
                <a:close/>
              </a:path>
            </a:pathLst>
          </a:custGeom>
          <a:blipFill rotWithShape="1">
            <a:blip r:embed="rId3">
              <a:alphaModFix/>
            </a:blip>
            <a:stretch>
              <a:fillRect b="0" l="0" r="0" t="0"/>
            </a:stretch>
          </a:blipFill>
          <a:ln>
            <a:noFill/>
          </a:ln>
        </p:spPr>
      </p:sp>
      <p:sp>
        <p:nvSpPr>
          <p:cNvPr id="266" name="Google Shape;266;p26"/>
          <p:cNvSpPr/>
          <p:nvPr/>
        </p:nvSpPr>
        <p:spPr>
          <a:xfrm>
            <a:off x="3988288" y="2172002"/>
            <a:ext cx="1298325" cy="1739799"/>
          </a:xfrm>
          <a:custGeom>
            <a:rect b="b" l="l" r="r" t="t"/>
            <a:pathLst>
              <a:path extrusionOk="0" h="3479598" w="2596650">
                <a:moveTo>
                  <a:pt x="0" y="0"/>
                </a:moveTo>
                <a:lnTo>
                  <a:pt x="2596650" y="0"/>
                </a:lnTo>
                <a:lnTo>
                  <a:pt x="2596650" y="3479598"/>
                </a:lnTo>
                <a:lnTo>
                  <a:pt x="0" y="3479598"/>
                </a:lnTo>
                <a:lnTo>
                  <a:pt x="0" y="0"/>
                </a:lnTo>
                <a:close/>
              </a:path>
            </a:pathLst>
          </a:custGeom>
          <a:blipFill rotWithShape="1">
            <a:blip r:embed="rId4">
              <a:alphaModFix/>
            </a:blip>
            <a:stretch>
              <a:fillRect b="0" l="0" r="0" t="0"/>
            </a:stretch>
          </a:blipFill>
          <a:ln>
            <a:noFill/>
          </a:ln>
        </p:spPr>
      </p:sp>
      <p:sp>
        <p:nvSpPr>
          <p:cNvPr id="267" name="Google Shape;267;p26"/>
          <p:cNvSpPr/>
          <p:nvPr/>
        </p:nvSpPr>
        <p:spPr>
          <a:xfrm>
            <a:off x="6485295" y="2153823"/>
            <a:ext cx="1742855" cy="1776158"/>
          </a:xfrm>
          <a:custGeom>
            <a:rect b="b" l="l" r="r" t="t"/>
            <a:pathLst>
              <a:path extrusionOk="0" h="3552316" w="3485710">
                <a:moveTo>
                  <a:pt x="0" y="0"/>
                </a:moveTo>
                <a:lnTo>
                  <a:pt x="3485711" y="0"/>
                </a:lnTo>
                <a:lnTo>
                  <a:pt x="3485711" y="3552316"/>
                </a:lnTo>
                <a:lnTo>
                  <a:pt x="0" y="3552316"/>
                </a:lnTo>
                <a:lnTo>
                  <a:pt x="0" y="0"/>
                </a:lnTo>
                <a:close/>
              </a:path>
            </a:pathLst>
          </a:custGeom>
          <a:blipFill rotWithShape="1">
            <a:blip r:embed="rId5">
              <a:alphaModFix/>
            </a:blip>
            <a:stretch>
              <a:fillRect b="0" l="0" r="0" t="0"/>
            </a:stretch>
          </a:blipFill>
          <a:ln>
            <a:noFill/>
          </a:ln>
        </p:spPr>
      </p:sp>
      <p:sp>
        <p:nvSpPr>
          <p:cNvPr id="268" name="Google Shape;268;p26"/>
          <p:cNvSpPr txBox="1"/>
          <p:nvPr/>
        </p:nvSpPr>
        <p:spPr>
          <a:xfrm>
            <a:off x="2065340" y="186074"/>
            <a:ext cx="50133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500" u="none" cap="none" strike="noStrike">
                <a:solidFill>
                  <a:srgbClr val="DBFE42"/>
                </a:solidFill>
                <a:latin typeface="Bungee"/>
                <a:ea typeface="Bungee"/>
                <a:cs typeface="Bungee"/>
                <a:sym typeface="Bungee"/>
              </a:rPr>
              <a:t>Write your topic or idea</a:t>
            </a:r>
            <a:endParaRPr sz="700"/>
          </a:p>
        </p:txBody>
      </p:sp>
      <p:sp>
        <p:nvSpPr>
          <p:cNvPr id="269" name="Google Shape;269;p26"/>
          <p:cNvSpPr txBox="1"/>
          <p:nvPr/>
        </p:nvSpPr>
        <p:spPr>
          <a:xfrm>
            <a:off x="643439" y="4070716"/>
            <a:ext cx="2292063" cy="2905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DBFE42"/>
                </a:solidFill>
                <a:latin typeface="Bungee"/>
                <a:ea typeface="Bungee"/>
                <a:cs typeface="Bungee"/>
                <a:sym typeface="Bungee"/>
              </a:rPr>
              <a:t>Add a main point</a:t>
            </a:r>
            <a:endParaRPr sz="700"/>
          </a:p>
        </p:txBody>
      </p:sp>
      <p:sp>
        <p:nvSpPr>
          <p:cNvPr id="270" name="Google Shape;270;p26"/>
          <p:cNvSpPr txBox="1"/>
          <p:nvPr/>
        </p:nvSpPr>
        <p:spPr>
          <a:xfrm>
            <a:off x="3425969" y="4070716"/>
            <a:ext cx="2292063" cy="2905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DBFE42"/>
                </a:solidFill>
                <a:latin typeface="Bungee"/>
                <a:ea typeface="Bungee"/>
                <a:cs typeface="Bungee"/>
                <a:sym typeface="Bungee"/>
              </a:rPr>
              <a:t>Add a main point</a:t>
            </a:r>
            <a:endParaRPr sz="700"/>
          </a:p>
        </p:txBody>
      </p:sp>
      <p:sp>
        <p:nvSpPr>
          <p:cNvPr id="271" name="Google Shape;271;p26"/>
          <p:cNvSpPr txBox="1"/>
          <p:nvPr/>
        </p:nvSpPr>
        <p:spPr>
          <a:xfrm>
            <a:off x="6208499" y="4070716"/>
            <a:ext cx="2292062" cy="2905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DBFE42"/>
                </a:solidFill>
                <a:latin typeface="Bungee"/>
                <a:ea typeface="Bungee"/>
                <a:cs typeface="Bungee"/>
                <a:sym typeface="Bungee"/>
              </a:rPr>
              <a:t>Add a main point</a:t>
            </a:r>
            <a:endParaRPr sz="700"/>
          </a:p>
        </p:txBody>
      </p:sp>
      <p:sp>
        <p:nvSpPr>
          <p:cNvPr id="272" name="Google Shape;272;p26"/>
          <p:cNvSpPr txBox="1"/>
          <p:nvPr/>
        </p:nvSpPr>
        <p:spPr>
          <a:xfrm>
            <a:off x="956352" y="4529631"/>
            <a:ext cx="16662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FFFFFF"/>
                </a:solidFill>
                <a:latin typeface="Arial"/>
                <a:ea typeface="Arial"/>
                <a:cs typeface="Arial"/>
                <a:sym typeface="Arial"/>
              </a:rPr>
              <a:t>Briefly elaborate on what you want to discuss. </a:t>
            </a:r>
            <a:endParaRPr sz="700"/>
          </a:p>
        </p:txBody>
      </p:sp>
      <p:sp>
        <p:nvSpPr>
          <p:cNvPr id="273" name="Google Shape;273;p26"/>
          <p:cNvSpPr txBox="1"/>
          <p:nvPr/>
        </p:nvSpPr>
        <p:spPr>
          <a:xfrm>
            <a:off x="3738882" y="4529631"/>
            <a:ext cx="16662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FFFFFF"/>
                </a:solidFill>
                <a:latin typeface="Arial"/>
                <a:ea typeface="Arial"/>
                <a:cs typeface="Arial"/>
                <a:sym typeface="Arial"/>
              </a:rPr>
              <a:t>Briefly elaborate on what you want to discuss. </a:t>
            </a:r>
            <a:endParaRPr sz="700"/>
          </a:p>
        </p:txBody>
      </p:sp>
      <p:sp>
        <p:nvSpPr>
          <p:cNvPr id="274" name="Google Shape;274;p26"/>
          <p:cNvSpPr txBox="1"/>
          <p:nvPr/>
        </p:nvSpPr>
        <p:spPr>
          <a:xfrm>
            <a:off x="6521413" y="4529631"/>
            <a:ext cx="16662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FFFFFF"/>
                </a:solidFill>
                <a:latin typeface="Arial"/>
                <a:ea typeface="Arial"/>
                <a:cs typeface="Arial"/>
                <a:sym typeface="Arial"/>
              </a:rPr>
              <a:t>Briefly elaborate on what you want to discuss. </a:t>
            </a: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27"/>
          <p:cNvPicPr preferRelativeResize="0"/>
          <p:nvPr/>
        </p:nvPicPr>
        <p:blipFill rotWithShape="1">
          <a:blip r:embed="rId3">
            <a:alphaModFix/>
          </a:blip>
          <a:srcRect b="7786" l="0" r="0" t="7786"/>
          <a:stretch/>
        </p:blipFill>
        <p:spPr>
          <a:xfrm>
            <a:off x="0" y="0"/>
            <a:ext cx="9144000" cy="5143500"/>
          </a:xfrm>
          <a:prstGeom prst="rect">
            <a:avLst/>
          </a:prstGeom>
          <a:noFill/>
          <a:ln>
            <a:noFill/>
          </a:ln>
        </p:spPr>
      </p:pic>
      <p:grpSp>
        <p:nvGrpSpPr>
          <p:cNvPr id="280" name="Google Shape;280;p27"/>
          <p:cNvGrpSpPr/>
          <p:nvPr/>
        </p:nvGrpSpPr>
        <p:grpSpPr>
          <a:xfrm>
            <a:off x="0" y="4063193"/>
            <a:ext cx="9143998" cy="1615379"/>
            <a:chOff x="0" y="-38100"/>
            <a:chExt cx="4816592" cy="850900"/>
          </a:xfrm>
        </p:grpSpPr>
        <p:sp>
          <p:nvSpPr>
            <p:cNvPr id="281" name="Google Shape;281;p27"/>
            <p:cNvSpPr/>
            <p:nvPr/>
          </p:nvSpPr>
          <p:spPr>
            <a:xfrm>
              <a:off x="0" y="0"/>
              <a:ext cx="4816592" cy="530951"/>
            </a:xfrm>
            <a:custGeom>
              <a:rect b="b" l="l" r="r" t="t"/>
              <a:pathLst>
                <a:path extrusionOk="0" h="530951" w="4816592">
                  <a:moveTo>
                    <a:pt x="0" y="0"/>
                  </a:moveTo>
                  <a:lnTo>
                    <a:pt x="4816592" y="0"/>
                  </a:lnTo>
                  <a:lnTo>
                    <a:pt x="4816592" y="530951"/>
                  </a:lnTo>
                  <a:lnTo>
                    <a:pt x="0" y="530951"/>
                  </a:lnTo>
                  <a:close/>
                </a:path>
              </a:pathLst>
            </a:custGeom>
            <a:solidFill>
              <a:srgbClr val="000000"/>
            </a:solidFill>
            <a:ln>
              <a:noFill/>
            </a:ln>
          </p:spPr>
        </p:sp>
        <p:sp>
          <p:nvSpPr>
            <p:cNvPr id="282" name="Google Shape;282;p27"/>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83" name="Google Shape;283;p27"/>
          <p:cNvGrpSpPr/>
          <p:nvPr/>
        </p:nvGrpSpPr>
        <p:grpSpPr>
          <a:xfrm>
            <a:off x="0" y="3194156"/>
            <a:ext cx="9143998" cy="1615379"/>
            <a:chOff x="0" y="-38100"/>
            <a:chExt cx="4816592" cy="850900"/>
          </a:xfrm>
        </p:grpSpPr>
        <p:sp>
          <p:nvSpPr>
            <p:cNvPr id="284" name="Google Shape;284;p27"/>
            <p:cNvSpPr/>
            <p:nvPr/>
          </p:nvSpPr>
          <p:spPr>
            <a:xfrm>
              <a:off x="0" y="0"/>
              <a:ext cx="4816592" cy="457765"/>
            </a:xfrm>
            <a:custGeom>
              <a:rect b="b" l="l" r="r" t="t"/>
              <a:pathLst>
                <a:path extrusionOk="0" h="457765" w="4816592">
                  <a:moveTo>
                    <a:pt x="0" y="0"/>
                  </a:moveTo>
                  <a:lnTo>
                    <a:pt x="4816592" y="0"/>
                  </a:lnTo>
                  <a:lnTo>
                    <a:pt x="4816592" y="457765"/>
                  </a:lnTo>
                  <a:lnTo>
                    <a:pt x="0" y="457765"/>
                  </a:lnTo>
                  <a:close/>
                </a:path>
              </a:pathLst>
            </a:custGeom>
            <a:solidFill>
              <a:srgbClr val="574DFE"/>
            </a:solidFill>
            <a:ln>
              <a:noFill/>
            </a:ln>
          </p:spPr>
        </p:sp>
        <p:sp>
          <p:nvSpPr>
            <p:cNvPr id="285" name="Google Shape;285;p27"/>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86" name="Google Shape;286;p27"/>
          <p:cNvSpPr/>
          <p:nvPr/>
        </p:nvSpPr>
        <p:spPr>
          <a:xfrm>
            <a:off x="110086" y="1433477"/>
            <a:ext cx="1263002" cy="2470690"/>
          </a:xfrm>
          <a:custGeom>
            <a:rect b="b" l="l" r="r" t="t"/>
            <a:pathLst>
              <a:path extrusionOk="0" h="4941380" w="2526004">
                <a:moveTo>
                  <a:pt x="0" y="0"/>
                </a:moveTo>
                <a:lnTo>
                  <a:pt x="2526004" y="0"/>
                </a:lnTo>
                <a:lnTo>
                  <a:pt x="2526004" y="4941380"/>
                </a:lnTo>
                <a:lnTo>
                  <a:pt x="0" y="4941380"/>
                </a:lnTo>
                <a:lnTo>
                  <a:pt x="0" y="0"/>
                </a:lnTo>
                <a:close/>
              </a:path>
            </a:pathLst>
          </a:custGeom>
          <a:blipFill rotWithShape="1">
            <a:blip r:embed="rId4">
              <a:alphaModFix/>
            </a:blip>
            <a:stretch>
              <a:fillRect b="0" l="0" r="0" t="0"/>
            </a:stretch>
          </a:blipFill>
          <a:ln>
            <a:noFill/>
          </a:ln>
        </p:spPr>
      </p:sp>
      <p:grpSp>
        <p:nvGrpSpPr>
          <p:cNvPr id="287" name="Google Shape;287;p27"/>
          <p:cNvGrpSpPr/>
          <p:nvPr/>
        </p:nvGrpSpPr>
        <p:grpSpPr>
          <a:xfrm>
            <a:off x="1161817" y="3268727"/>
            <a:ext cx="6820321" cy="1536495"/>
            <a:chOff x="0" y="5975"/>
            <a:chExt cx="18187523" cy="4097320"/>
          </a:xfrm>
        </p:grpSpPr>
        <p:sp>
          <p:nvSpPr>
            <p:cNvPr id="288" name="Google Shape;288;p27"/>
            <p:cNvSpPr txBox="1"/>
            <p:nvPr/>
          </p:nvSpPr>
          <p:spPr>
            <a:xfrm>
              <a:off x="23" y="5975"/>
              <a:ext cx="18187500" cy="24216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 sz="5900" u="none" cap="none" strike="noStrike">
                  <a:solidFill>
                    <a:srgbClr val="DBFE42"/>
                  </a:solidFill>
                  <a:latin typeface="Bungee"/>
                  <a:ea typeface="Bungee"/>
                  <a:cs typeface="Bungee"/>
                  <a:sym typeface="Bungee"/>
                </a:rPr>
                <a:t>Introduction</a:t>
              </a:r>
              <a:endParaRPr sz="700"/>
            </a:p>
          </p:txBody>
        </p:sp>
        <p:sp>
          <p:nvSpPr>
            <p:cNvPr id="289" name="Google Shape;289;p27"/>
            <p:cNvSpPr txBox="1"/>
            <p:nvPr/>
          </p:nvSpPr>
          <p:spPr>
            <a:xfrm>
              <a:off x="0" y="2871795"/>
              <a:ext cx="18187500" cy="1231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500" u="none" cap="none" strike="noStrike">
                  <a:solidFill>
                    <a:srgbClr val="DBFE42"/>
                  </a:solidFill>
                  <a:latin typeface="Bungee"/>
                  <a:ea typeface="Bungee"/>
                  <a:cs typeface="Bungee"/>
                  <a:sym typeface="Bungee"/>
                </a:rPr>
                <a:t>I'm Rain, and I'll be sharing with you my beautiful ideas. Follow me at @reallygreatsite to learn more. </a:t>
              </a:r>
              <a:endParaRPr sz="700"/>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AFF"/>
        </a:solidFill>
      </p:bgPr>
    </p:bg>
    <p:spTree>
      <p:nvGrpSpPr>
        <p:cNvPr id="293" name="Shape 293"/>
        <p:cNvGrpSpPr/>
        <p:nvPr/>
      </p:nvGrpSpPr>
      <p:grpSpPr>
        <a:xfrm>
          <a:off x="0" y="0"/>
          <a:ext cx="0" cy="0"/>
          <a:chOff x="0" y="0"/>
          <a:chExt cx="0" cy="0"/>
        </a:xfrm>
      </p:grpSpPr>
      <p:grpSp>
        <p:nvGrpSpPr>
          <p:cNvPr id="294" name="Google Shape;294;p28"/>
          <p:cNvGrpSpPr/>
          <p:nvPr/>
        </p:nvGrpSpPr>
        <p:grpSpPr>
          <a:xfrm>
            <a:off x="0" y="1995431"/>
            <a:ext cx="9143998" cy="1615379"/>
            <a:chOff x="0" y="-38100"/>
            <a:chExt cx="4816592" cy="850900"/>
          </a:xfrm>
        </p:grpSpPr>
        <p:sp>
          <p:nvSpPr>
            <p:cNvPr id="295" name="Google Shape;295;p28"/>
            <p:cNvSpPr/>
            <p:nvPr/>
          </p:nvSpPr>
          <p:spPr>
            <a:xfrm>
              <a:off x="0" y="0"/>
              <a:ext cx="4816592" cy="530951"/>
            </a:xfrm>
            <a:custGeom>
              <a:rect b="b" l="l" r="r" t="t"/>
              <a:pathLst>
                <a:path extrusionOk="0" h="530951" w="4816592">
                  <a:moveTo>
                    <a:pt x="0" y="0"/>
                  </a:moveTo>
                  <a:lnTo>
                    <a:pt x="4816592" y="0"/>
                  </a:lnTo>
                  <a:lnTo>
                    <a:pt x="4816592" y="530951"/>
                  </a:lnTo>
                  <a:lnTo>
                    <a:pt x="0" y="530951"/>
                  </a:lnTo>
                  <a:close/>
                </a:path>
              </a:pathLst>
            </a:custGeom>
            <a:solidFill>
              <a:srgbClr val="000000"/>
            </a:solidFill>
            <a:ln>
              <a:noFill/>
            </a:ln>
          </p:spPr>
        </p:sp>
        <p:sp>
          <p:nvSpPr>
            <p:cNvPr id="296" name="Google Shape;296;p28"/>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97" name="Google Shape;297;p28"/>
          <p:cNvSpPr/>
          <p:nvPr/>
        </p:nvSpPr>
        <p:spPr>
          <a:xfrm>
            <a:off x="0" y="0"/>
            <a:ext cx="1951958" cy="2057400"/>
          </a:xfrm>
          <a:custGeom>
            <a:rect b="b" l="l" r="r" t="t"/>
            <a:pathLst>
              <a:path extrusionOk="0" h="4114800" w="3903916">
                <a:moveTo>
                  <a:pt x="0" y="0"/>
                </a:moveTo>
                <a:lnTo>
                  <a:pt x="3903916" y="0"/>
                </a:lnTo>
                <a:lnTo>
                  <a:pt x="3903916" y="4114800"/>
                </a:lnTo>
                <a:lnTo>
                  <a:pt x="0" y="4114800"/>
                </a:lnTo>
                <a:lnTo>
                  <a:pt x="0" y="0"/>
                </a:lnTo>
                <a:close/>
              </a:path>
            </a:pathLst>
          </a:custGeom>
          <a:blipFill rotWithShape="1">
            <a:blip r:embed="rId3">
              <a:alphaModFix/>
            </a:blip>
            <a:stretch>
              <a:fillRect b="0" l="0" r="0" t="0"/>
            </a:stretch>
          </a:blipFill>
          <a:ln>
            <a:noFill/>
          </a:ln>
        </p:spPr>
      </p:sp>
      <p:sp>
        <p:nvSpPr>
          <p:cNvPr id="298" name="Google Shape;298;p28"/>
          <p:cNvSpPr/>
          <p:nvPr/>
        </p:nvSpPr>
        <p:spPr>
          <a:xfrm>
            <a:off x="2022425" y="0"/>
            <a:ext cx="1872234" cy="2057400"/>
          </a:xfrm>
          <a:custGeom>
            <a:rect b="b" l="l" r="r" t="t"/>
            <a:pathLst>
              <a:path extrusionOk="0" h="4114800" w="3744468">
                <a:moveTo>
                  <a:pt x="0" y="0"/>
                </a:moveTo>
                <a:lnTo>
                  <a:pt x="3744468" y="0"/>
                </a:lnTo>
                <a:lnTo>
                  <a:pt x="3744468" y="4114800"/>
                </a:lnTo>
                <a:lnTo>
                  <a:pt x="0" y="4114800"/>
                </a:lnTo>
                <a:lnTo>
                  <a:pt x="0" y="0"/>
                </a:lnTo>
                <a:close/>
              </a:path>
            </a:pathLst>
          </a:custGeom>
          <a:blipFill rotWithShape="1">
            <a:blip r:embed="rId4">
              <a:alphaModFix/>
            </a:blip>
            <a:stretch>
              <a:fillRect b="0" l="0" r="0" t="0"/>
            </a:stretch>
          </a:blipFill>
          <a:ln>
            <a:noFill/>
          </a:ln>
        </p:spPr>
      </p:sp>
      <p:sp>
        <p:nvSpPr>
          <p:cNvPr id="299" name="Google Shape;299;p28"/>
          <p:cNvSpPr/>
          <p:nvPr/>
        </p:nvSpPr>
        <p:spPr>
          <a:xfrm rot="3040685">
            <a:off x="3545013" y="-5167"/>
            <a:ext cx="2053975" cy="1840875"/>
          </a:xfrm>
          <a:custGeom>
            <a:rect b="b" l="l" r="r" t="t"/>
            <a:pathLst>
              <a:path extrusionOk="0" h="3681749" w="4107949">
                <a:moveTo>
                  <a:pt x="0" y="0"/>
                </a:moveTo>
                <a:lnTo>
                  <a:pt x="4107948" y="0"/>
                </a:lnTo>
                <a:lnTo>
                  <a:pt x="4107948" y="3681750"/>
                </a:lnTo>
                <a:lnTo>
                  <a:pt x="0" y="3681750"/>
                </a:lnTo>
                <a:lnTo>
                  <a:pt x="0" y="0"/>
                </a:lnTo>
                <a:close/>
              </a:path>
            </a:pathLst>
          </a:custGeom>
          <a:blipFill rotWithShape="1">
            <a:blip r:embed="rId5">
              <a:alphaModFix/>
            </a:blip>
            <a:stretch>
              <a:fillRect b="0" l="0" r="0" t="0"/>
            </a:stretch>
          </a:blipFill>
          <a:ln>
            <a:noFill/>
          </a:ln>
        </p:spPr>
      </p:sp>
      <p:sp>
        <p:nvSpPr>
          <p:cNvPr id="300" name="Google Shape;300;p28"/>
          <p:cNvSpPr/>
          <p:nvPr/>
        </p:nvSpPr>
        <p:spPr>
          <a:xfrm>
            <a:off x="4572000" y="3075738"/>
            <a:ext cx="2354678" cy="2057400"/>
          </a:xfrm>
          <a:custGeom>
            <a:rect b="b" l="l" r="r" t="t"/>
            <a:pathLst>
              <a:path extrusionOk="0" h="4114800" w="4709356">
                <a:moveTo>
                  <a:pt x="0" y="0"/>
                </a:moveTo>
                <a:lnTo>
                  <a:pt x="4709356" y="0"/>
                </a:lnTo>
                <a:lnTo>
                  <a:pt x="4709356" y="4114800"/>
                </a:lnTo>
                <a:lnTo>
                  <a:pt x="0" y="4114800"/>
                </a:lnTo>
                <a:lnTo>
                  <a:pt x="0" y="0"/>
                </a:lnTo>
                <a:close/>
              </a:path>
            </a:pathLst>
          </a:custGeom>
          <a:blipFill rotWithShape="1">
            <a:blip r:embed="rId6">
              <a:alphaModFix/>
            </a:blip>
            <a:stretch>
              <a:fillRect b="0" l="0" r="0" t="0"/>
            </a:stretch>
          </a:blipFill>
          <a:ln>
            <a:noFill/>
          </a:ln>
        </p:spPr>
      </p:sp>
      <p:sp>
        <p:nvSpPr>
          <p:cNvPr id="301" name="Google Shape;301;p28"/>
          <p:cNvSpPr/>
          <p:nvPr/>
        </p:nvSpPr>
        <p:spPr>
          <a:xfrm>
            <a:off x="5308311" y="-56314"/>
            <a:ext cx="2008537" cy="2057400"/>
          </a:xfrm>
          <a:custGeom>
            <a:rect b="b" l="l" r="r" t="t"/>
            <a:pathLst>
              <a:path extrusionOk="0" h="4114800" w="4017073">
                <a:moveTo>
                  <a:pt x="0" y="0"/>
                </a:moveTo>
                <a:lnTo>
                  <a:pt x="4017073" y="0"/>
                </a:lnTo>
                <a:lnTo>
                  <a:pt x="4017073" y="4114800"/>
                </a:lnTo>
                <a:lnTo>
                  <a:pt x="0" y="4114800"/>
                </a:lnTo>
                <a:lnTo>
                  <a:pt x="0" y="0"/>
                </a:lnTo>
                <a:close/>
              </a:path>
            </a:pathLst>
          </a:custGeom>
          <a:blipFill rotWithShape="1">
            <a:blip r:embed="rId7">
              <a:alphaModFix/>
            </a:blip>
            <a:stretch>
              <a:fillRect b="0" l="0" r="0" t="0"/>
            </a:stretch>
          </a:blipFill>
          <a:ln>
            <a:noFill/>
          </a:ln>
        </p:spPr>
      </p:sp>
      <p:sp>
        <p:nvSpPr>
          <p:cNvPr id="302" name="Google Shape;302;p28"/>
          <p:cNvSpPr/>
          <p:nvPr/>
        </p:nvSpPr>
        <p:spPr>
          <a:xfrm>
            <a:off x="7303354" y="20724"/>
            <a:ext cx="1840646" cy="2036677"/>
          </a:xfrm>
          <a:custGeom>
            <a:rect b="b" l="l" r="r" t="t"/>
            <a:pathLst>
              <a:path extrusionOk="0" h="4073353" w="3681293">
                <a:moveTo>
                  <a:pt x="0" y="0"/>
                </a:moveTo>
                <a:lnTo>
                  <a:pt x="3681293" y="0"/>
                </a:lnTo>
                <a:lnTo>
                  <a:pt x="3681293" y="4073353"/>
                </a:lnTo>
                <a:lnTo>
                  <a:pt x="0" y="4073353"/>
                </a:lnTo>
                <a:lnTo>
                  <a:pt x="0" y="0"/>
                </a:lnTo>
                <a:close/>
              </a:path>
            </a:pathLst>
          </a:custGeom>
          <a:blipFill rotWithShape="1">
            <a:blip r:embed="rId8">
              <a:alphaModFix/>
            </a:blip>
            <a:stretch>
              <a:fillRect b="0" l="0" r="0" t="0"/>
            </a:stretch>
          </a:blipFill>
          <a:ln>
            <a:noFill/>
          </a:ln>
        </p:spPr>
      </p:sp>
      <p:sp>
        <p:nvSpPr>
          <p:cNvPr id="303" name="Google Shape;303;p28"/>
          <p:cNvSpPr/>
          <p:nvPr/>
        </p:nvSpPr>
        <p:spPr>
          <a:xfrm>
            <a:off x="7000875" y="3086100"/>
            <a:ext cx="2143125" cy="2057400"/>
          </a:xfrm>
          <a:custGeom>
            <a:rect b="b" l="l" r="r" t="t"/>
            <a:pathLst>
              <a:path extrusionOk="0" h="4114800" w="4286250">
                <a:moveTo>
                  <a:pt x="0" y="0"/>
                </a:moveTo>
                <a:lnTo>
                  <a:pt x="4286250" y="0"/>
                </a:lnTo>
                <a:lnTo>
                  <a:pt x="4286250" y="4114800"/>
                </a:lnTo>
                <a:lnTo>
                  <a:pt x="0" y="4114800"/>
                </a:lnTo>
                <a:lnTo>
                  <a:pt x="0" y="0"/>
                </a:lnTo>
                <a:close/>
              </a:path>
            </a:pathLst>
          </a:custGeom>
          <a:blipFill rotWithShape="1">
            <a:blip r:embed="rId9">
              <a:alphaModFix/>
            </a:blip>
            <a:stretch>
              <a:fillRect b="0" l="0" r="0" t="0"/>
            </a:stretch>
          </a:blipFill>
          <a:ln>
            <a:noFill/>
          </a:ln>
        </p:spPr>
      </p:sp>
      <p:sp>
        <p:nvSpPr>
          <p:cNvPr id="304" name="Google Shape;304;p28"/>
          <p:cNvSpPr/>
          <p:nvPr/>
        </p:nvSpPr>
        <p:spPr>
          <a:xfrm>
            <a:off x="54007" y="2772805"/>
            <a:ext cx="2124736" cy="2370696"/>
          </a:xfrm>
          <a:custGeom>
            <a:rect b="b" l="l" r="r" t="t"/>
            <a:pathLst>
              <a:path extrusionOk="0" h="4741391" w="4249472">
                <a:moveTo>
                  <a:pt x="0" y="0"/>
                </a:moveTo>
                <a:lnTo>
                  <a:pt x="4249472" y="0"/>
                </a:lnTo>
                <a:lnTo>
                  <a:pt x="4249472" y="4741391"/>
                </a:lnTo>
                <a:lnTo>
                  <a:pt x="0" y="4741391"/>
                </a:lnTo>
                <a:lnTo>
                  <a:pt x="0" y="0"/>
                </a:lnTo>
                <a:close/>
              </a:path>
            </a:pathLst>
          </a:custGeom>
          <a:blipFill rotWithShape="1">
            <a:blip r:embed="rId10">
              <a:alphaModFix/>
            </a:blip>
            <a:stretch>
              <a:fillRect b="0" l="0" r="0" t="0"/>
            </a:stretch>
          </a:blipFill>
          <a:ln>
            <a:noFill/>
          </a:ln>
        </p:spPr>
      </p:sp>
      <p:sp>
        <p:nvSpPr>
          <p:cNvPr id="305" name="Google Shape;305;p28"/>
          <p:cNvSpPr/>
          <p:nvPr/>
        </p:nvSpPr>
        <p:spPr>
          <a:xfrm>
            <a:off x="2512357" y="3020450"/>
            <a:ext cx="1800225" cy="2057400"/>
          </a:xfrm>
          <a:custGeom>
            <a:rect b="b" l="l" r="r" t="t"/>
            <a:pathLst>
              <a:path extrusionOk="0" h="4114800" w="3600450">
                <a:moveTo>
                  <a:pt x="0" y="0"/>
                </a:moveTo>
                <a:lnTo>
                  <a:pt x="3600450" y="0"/>
                </a:lnTo>
                <a:lnTo>
                  <a:pt x="3600450" y="4114800"/>
                </a:lnTo>
                <a:lnTo>
                  <a:pt x="0" y="4114800"/>
                </a:lnTo>
                <a:lnTo>
                  <a:pt x="0" y="0"/>
                </a:lnTo>
                <a:close/>
              </a:path>
            </a:pathLst>
          </a:custGeom>
          <a:blipFill rotWithShape="1">
            <a:blip r:embed="rId11">
              <a:alphaModFix/>
            </a:blip>
            <a:stretch>
              <a:fillRect b="0" l="0" r="0" t="0"/>
            </a:stretch>
          </a:blipFill>
          <a:ln>
            <a:noFill/>
          </a:ln>
        </p:spPr>
      </p:sp>
      <p:sp>
        <p:nvSpPr>
          <p:cNvPr id="306" name="Google Shape;306;p28"/>
          <p:cNvSpPr txBox="1"/>
          <p:nvPr/>
        </p:nvSpPr>
        <p:spPr>
          <a:xfrm>
            <a:off x="1502950" y="2057400"/>
            <a:ext cx="6138000" cy="9081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 sz="5900" u="none" cap="none" strike="noStrike">
                <a:solidFill>
                  <a:srgbClr val="DBFE42"/>
                </a:solidFill>
                <a:latin typeface="Bungee"/>
                <a:ea typeface="Bungee"/>
                <a:cs typeface="Bungee"/>
                <a:sym typeface="Bungee"/>
              </a:rPr>
              <a:t>Class of 2032</a:t>
            </a:r>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AFF"/>
        </a:solidFill>
      </p:bgPr>
    </p:bg>
    <p:spTree>
      <p:nvGrpSpPr>
        <p:cNvPr id="310" name="Shape 310"/>
        <p:cNvGrpSpPr/>
        <p:nvPr/>
      </p:nvGrpSpPr>
      <p:grpSpPr>
        <a:xfrm>
          <a:off x="0" y="0"/>
          <a:ext cx="0" cy="0"/>
          <a:chOff x="0" y="0"/>
          <a:chExt cx="0" cy="0"/>
        </a:xfrm>
      </p:grpSpPr>
      <p:sp>
        <p:nvSpPr>
          <p:cNvPr id="311" name="Google Shape;311;p29"/>
          <p:cNvSpPr/>
          <p:nvPr/>
        </p:nvSpPr>
        <p:spPr>
          <a:xfrm>
            <a:off x="4925924" y="649000"/>
            <a:ext cx="3845515" cy="3845499"/>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DBFE42"/>
          </a:solidFill>
          <a:ln cap="flat" cmpd="sng" w="127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2" name="Google Shape;312;p29"/>
          <p:cNvSpPr/>
          <p:nvPr/>
        </p:nvSpPr>
        <p:spPr>
          <a:xfrm>
            <a:off x="5067713" y="790788"/>
            <a:ext cx="3561937" cy="3561922"/>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b="-14773" l="-33136" r="-43329" t="-3017"/>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3" name="Google Shape;313;p29"/>
          <p:cNvSpPr/>
          <p:nvPr/>
        </p:nvSpPr>
        <p:spPr>
          <a:xfrm rot="2418008">
            <a:off x="6449427" y="86827"/>
            <a:ext cx="2799454" cy="1543200"/>
          </a:xfrm>
          <a:custGeom>
            <a:rect b="b" l="l" r="r" t="t"/>
            <a:pathLst>
              <a:path extrusionOk="0" h="3086399" w="5598909">
                <a:moveTo>
                  <a:pt x="0" y="0"/>
                </a:moveTo>
                <a:lnTo>
                  <a:pt x="5598910" y="0"/>
                </a:lnTo>
                <a:lnTo>
                  <a:pt x="5598910" y="3086399"/>
                </a:lnTo>
                <a:lnTo>
                  <a:pt x="0" y="3086399"/>
                </a:lnTo>
                <a:lnTo>
                  <a:pt x="0" y="0"/>
                </a:lnTo>
                <a:close/>
              </a:path>
            </a:pathLst>
          </a:custGeom>
          <a:blipFill rotWithShape="1">
            <a:blip r:embed="rId4">
              <a:alphaModFix/>
            </a:blip>
            <a:stretch>
              <a:fillRect b="0" l="0" r="0" t="0"/>
            </a:stretch>
          </a:blipFill>
          <a:ln>
            <a:noFill/>
          </a:ln>
        </p:spPr>
      </p:sp>
      <p:grpSp>
        <p:nvGrpSpPr>
          <p:cNvPr id="314" name="Google Shape;314;p29"/>
          <p:cNvGrpSpPr/>
          <p:nvPr/>
        </p:nvGrpSpPr>
        <p:grpSpPr>
          <a:xfrm>
            <a:off x="0" y="-72330"/>
            <a:ext cx="4572000" cy="5215830"/>
            <a:chOff x="0" y="-38100"/>
            <a:chExt cx="2408296" cy="2747433"/>
          </a:xfrm>
        </p:grpSpPr>
        <p:sp>
          <p:nvSpPr>
            <p:cNvPr id="315" name="Google Shape;315;p29"/>
            <p:cNvSpPr/>
            <p:nvPr/>
          </p:nvSpPr>
          <p:spPr>
            <a:xfrm>
              <a:off x="0" y="0"/>
              <a:ext cx="2408296" cy="2709333"/>
            </a:xfrm>
            <a:custGeom>
              <a:rect b="b" l="l" r="r" t="t"/>
              <a:pathLst>
                <a:path extrusionOk="0" h="2709333" w="2408296">
                  <a:moveTo>
                    <a:pt x="0" y="0"/>
                  </a:moveTo>
                  <a:lnTo>
                    <a:pt x="2408296" y="0"/>
                  </a:lnTo>
                  <a:lnTo>
                    <a:pt x="2408296" y="2709333"/>
                  </a:lnTo>
                  <a:lnTo>
                    <a:pt x="0" y="2709333"/>
                  </a:lnTo>
                  <a:close/>
                </a:path>
              </a:pathLst>
            </a:custGeom>
            <a:solidFill>
              <a:srgbClr val="000000"/>
            </a:solidFill>
            <a:ln>
              <a:noFill/>
            </a:ln>
          </p:spPr>
        </p:sp>
        <p:sp>
          <p:nvSpPr>
            <p:cNvPr id="316" name="Google Shape;316;p29"/>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17" name="Google Shape;317;p29"/>
          <p:cNvGrpSpPr/>
          <p:nvPr/>
        </p:nvGrpSpPr>
        <p:grpSpPr>
          <a:xfrm>
            <a:off x="445223" y="1340541"/>
            <a:ext cx="3681563" cy="2253909"/>
            <a:chOff x="0" y="-342900"/>
            <a:chExt cx="9817500" cy="6010422"/>
          </a:xfrm>
        </p:grpSpPr>
        <p:sp>
          <p:nvSpPr>
            <p:cNvPr id="318" name="Google Shape;318;p29"/>
            <p:cNvSpPr txBox="1"/>
            <p:nvPr/>
          </p:nvSpPr>
          <p:spPr>
            <a:xfrm>
              <a:off x="0" y="-342900"/>
              <a:ext cx="9817500" cy="3694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500" u="none" cap="none" strike="noStrike">
                  <a:solidFill>
                    <a:srgbClr val="DBFE42"/>
                  </a:solidFill>
                  <a:latin typeface="Bungee"/>
                  <a:ea typeface="Bungee"/>
                  <a:cs typeface="Bungee"/>
                  <a:sym typeface="Bungee"/>
                </a:rPr>
                <a:t>Opening Message</a:t>
              </a:r>
              <a:endParaRPr sz="700"/>
            </a:p>
          </p:txBody>
        </p:sp>
        <p:sp>
          <p:nvSpPr>
            <p:cNvPr id="319" name="Google Shape;319;p29"/>
            <p:cNvSpPr txBox="1"/>
            <p:nvPr/>
          </p:nvSpPr>
          <p:spPr>
            <a:xfrm>
              <a:off x="881764" y="4436022"/>
              <a:ext cx="8054100" cy="1231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500" u="none" cap="none" strike="noStrike">
                  <a:solidFill>
                    <a:srgbClr val="DBFE42"/>
                  </a:solidFill>
                  <a:latin typeface="Bungee"/>
                  <a:ea typeface="Bungee"/>
                  <a:cs typeface="Bungee"/>
                  <a:sym typeface="Bungee"/>
                </a:rPr>
                <a:t>Elaborate on what you want to discuss. </a:t>
              </a:r>
              <a:endParaRPr sz="700"/>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AFF"/>
        </a:solidFill>
      </p:bgPr>
    </p:bg>
    <p:spTree>
      <p:nvGrpSpPr>
        <p:cNvPr id="323" name="Shape 323"/>
        <p:cNvGrpSpPr/>
        <p:nvPr/>
      </p:nvGrpSpPr>
      <p:grpSpPr>
        <a:xfrm>
          <a:off x="0" y="0"/>
          <a:ext cx="0" cy="0"/>
          <a:chOff x="0" y="0"/>
          <a:chExt cx="0" cy="0"/>
        </a:xfrm>
      </p:grpSpPr>
      <p:grpSp>
        <p:nvGrpSpPr>
          <p:cNvPr id="324" name="Google Shape;324;p30"/>
          <p:cNvGrpSpPr/>
          <p:nvPr/>
        </p:nvGrpSpPr>
        <p:grpSpPr>
          <a:xfrm>
            <a:off x="0" y="-77093"/>
            <a:ext cx="9143998" cy="1615380"/>
            <a:chOff x="0" y="-38100"/>
            <a:chExt cx="4816592" cy="850900"/>
          </a:xfrm>
        </p:grpSpPr>
        <p:sp>
          <p:nvSpPr>
            <p:cNvPr id="325" name="Google Shape;325;p30"/>
            <p:cNvSpPr/>
            <p:nvPr/>
          </p:nvSpPr>
          <p:spPr>
            <a:xfrm>
              <a:off x="0" y="0"/>
              <a:ext cx="4816592" cy="458839"/>
            </a:xfrm>
            <a:custGeom>
              <a:rect b="b" l="l" r="r" t="t"/>
              <a:pathLst>
                <a:path extrusionOk="0" h="458839" w="4816592">
                  <a:moveTo>
                    <a:pt x="0" y="0"/>
                  </a:moveTo>
                  <a:lnTo>
                    <a:pt x="4816592" y="0"/>
                  </a:lnTo>
                  <a:lnTo>
                    <a:pt x="4816592" y="458839"/>
                  </a:lnTo>
                  <a:lnTo>
                    <a:pt x="0" y="458839"/>
                  </a:lnTo>
                  <a:close/>
                </a:path>
              </a:pathLst>
            </a:custGeom>
            <a:solidFill>
              <a:srgbClr val="000000"/>
            </a:solidFill>
            <a:ln>
              <a:noFill/>
            </a:ln>
          </p:spPr>
        </p:sp>
        <p:sp>
          <p:nvSpPr>
            <p:cNvPr id="326" name="Google Shape;326;p30"/>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27" name="Google Shape;327;p30"/>
          <p:cNvGrpSpPr/>
          <p:nvPr/>
        </p:nvGrpSpPr>
        <p:grpSpPr>
          <a:xfrm>
            <a:off x="0" y="801478"/>
            <a:ext cx="2286000" cy="4342022"/>
            <a:chOff x="0" y="-38100"/>
            <a:chExt cx="1343336" cy="2551528"/>
          </a:xfrm>
        </p:grpSpPr>
        <p:sp>
          <p:nvSpPr>
            <p:cNvPr id="328" name="Google Shape;328;p30"/>
            <p:cNvSpPr/>
            <p:nvPr/>
          </p:nvSpPr>
          <p:spPr>
            <a:xfrm>
              <a:off x="0" y="0"/>
              <a:ext cx="1343336" cy="2513428"/>
            </a:xfrm>
            <a:custGeom>
              <a:rect b="b" l="l" r="r" t="t"/>
              <a:pathLst>
                <a:path extrusionOk="0" h="2513428" w="1343336">
                  <a:moveTo>
                    <a:pt x="0" y="0"/>
                  </a:moveTo>
                  <a:lnTo>
                    <a:pt x="1343336" y="0"/>
                  </a:lnTo>
                  <a:lnTo>
                    <a:pt x="1343336" y="2513428"/>
                  </a:lnTo>
                  <a:lnTo>
                    <a:pt x="0" y="2513428"/>
                  </a:lnTo>
                  <a:close/>
                </a:path>
              </a:pathLst>
            </a:custGeom>
            <a:solidFill>
              <a:srgbClr val="DBFE42"/>
            </a:solidFill>
            <a:ln>
              <a:noFill/>
            </a:ln>
          </p:spPr>
        </p:sp>
        <p:sp>
          <p:nvSpPr>
            <p:cNvPr id="329" name="Google Shape;329;p30"/>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30" name="Google Shape;330;p30"/>
          <p:cNvGrpSpPr/>
          <p:nvPr/>
        </p:nvGrpSpPr>
        <p:grpSpPr>
          <a:xfrm>
            <a:off x="4572000" y="801478"/>
            <a:ext cx="2286000" cy="4342022"/>
            <a:chOff x="0" y="-38100"/>
            <a:chExt cx="1343336" cy="2551528"/>
          </a:xfrm>
        </p:grpSpPr>
        <p:sp>
          <p:nvSpPr>
            <p:cNvPr id="331" name="Google Shape;331;p30"/>
            <p:cNvSpPr/>
            <p:nvPr/>
          </p:nvSpPr>
          <p:spPr>
            <a:xfrm>
              <a:off x="0" y="0"/>
              <a:ext cx="1343336" cy="2513428"/>
            </a:xfrm>
            <a:custGeom>
              <a:rect b="b" l="l" r="r" t="t"/>
              <a:pathLst>
                <a:path extrusionOk="0" h="2513428" w="1343336">
                  <a:moveTo>
                    <a:pt x="0" y="0"/>
                  </a:moveTo>
                  <a:lnTo>
                    <a:pt x="1343336" y="0"/>
                  </a:lnTo>
                  <a:lnTo>
                    <a:pt x="1343336" y="2513428"/>
                  </a:lnTo>
                  <a:lnTo>
                    <a:pt x="0" y="2513428"/>
                  </a:lnTo>
                  <a:close/>
                </a:path>
              </a:pathLst>
            </a:custGeom>
            <a:solidFill>
              <a:srgbClr val="DBFE42"/>
            </a:solidFill>
            <a:ln>
              <a:noFill/>
            </a:ln>
          </p:spPr>
        </p:sp>
        <p:sp>
          <p:nvSpPr>
            <p:cNvPr id="332" name="Google Shape;332;p30"/>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33" name="Google Shape;333;p30"/>
          <p:cNvGrpSpPr/>
          <p:nvPr/>
        </p:nvGrpSpPr>
        <p:grpSpPr>
          <a:xfrm>
            <a:off x="2286000" y="816603"/>
            <a:ext cx="2286000" cy="4326899"/>
            <a:chOff x="0" y="-38100"/>
            <a:chExt cx="1343336" cy="2542641"/>
          </a:xfrm>
        </p:grpSpPr>
        <p:sp>
          <p:nvSpPr>
            <p:cNvPr id="334" name="Google Shape;334;p30"/>
            <p:cNvSpPr/>
            <p:nvPr/>
          </p:nvSpPr>
          <p:spPr>
            <a:xfrm>
              <a:off x="0" y="0"/>
              <a:ext cx="1343336" cy="2504541"/>
            </a:xfrm>
            <a:custGeom>
              <a:rect b="b" l="l" r="r" t="t"/>
              <a:pathLst>
                <a:path extrusionOk="0" h="2504541" w="1343336">
                  <a:moveTo>
                    <a:pt x="0" y="0"/>
                  </a:moveTo>
                  <a:lnTo>
                    <a:pt x="1343336" y="0"/>
                  </a:lnTo>
                  <a:lnTo>
                    <a:pt x="1343336" y="2504541"/>
                  </a:lnTo>
                  <a:lnTo>
                    <a:pt x="0" y="2504541"/>
                  </a:lnTo>
                  <a:close/>
                </a:path>
              </a:pathLst>
            </a:custGeom>
            <a:solidFill>
              <a:srgbClr val="E06AFF"/>
            </a:solidFill>
            <a:ln>
              <a:noFill/>
            </a:ln>
          </p:spPr>
        </p:sp>
        <p:sp>
          <p:nvSpPr>
            <p:cNvPr id="335" name="Google Shape;335;p30"/>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36" name="Google Shape;336;p30"/>
          <p:cNvGrpSpPr/>
          <p:nvPr/>
        </p:nvGrpSpPr>
        <p:grpSpPr>
          <a:xfrm>
            <a:off x="6858000" y="816603"/>
            <a:ext cx="2286000" cy="4326899"/>
            <a:chOff x="0" y="-38100"/>
            <a:chExt cx="1343336" cy="2542641"/>
          </a:xfrm>
        </p:grpSpPr>
        <p:sp>
          <p:nvSpPr>
            <p:cNvPr id="337" name="Google Shape;337;p30"/>
            <p:cNvSpPr/>
            <p:nvPr/>
          </p:nvSpPr>
          <p:spPr>
            <a:xfrm>
              <a:off x="0" y="0"/>
              <a:ext cx="1343336" cy="2504541"/>
            </a:xfrm>
            <a:custGeom>
              <a:rect b="b" l="l" r="r" t="t"/>
              <a:pathLst>
                <a:path extrusionOk="0" h="2504541" w="1343336">
                  <a:moveTo>
                    <a:pt x="0" y="0"/>
                  </a:moveTo>
                  <a:lnTo>
                    <a:pt x="1343336" y="0"/>
                  </a:lnTo>
                  <a:lnTo>
                    <a:pt x="1343336" y="2504541"/>
                  </a:lnTo>
                  <a:lnTo>
                    <a:pt x="0" y="2504541"/>
                  </a:lnTo>
                  <a:close/>
                </a:path>
              </a:pathLst>
            </a:custGeom>
            <a:solidFill>
              <a:srgbClr val="E06AFF"/>
            </a:solidFill>
            <a:ln>
              <a:noFill/>
            </a:ln>
          </p:spPr>
        </p:sp>
        <p:sp>
          <p:nvSpPr>
            <p:cNvPr id="338" name="Google Shape;338;p30"/>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39" name="Google Shape;339;p30"/>
          <p:cNvSpPr/>
          <p:nvPr/>
        </p:nvSpPr>
        <p:spPr>
          <a:xfrm>
            <a:off x="439333" y="1337097"/>
            <a:ext cx="1316736" cy="2057400"/>
          </a:xfrm>
          <a:custGeom>
            <a:rect b="b" l="l" r="r" t="t"/>
            <a:pathLst>
              <a:path extrusionOk="0" h="4114800" w="2633472">
                <a:moveTo>
                  <a:pt x="0" y="0"/>
                </a:moveTo>
                <a:lnTo>
                  <a:pt x="2633472" y="0"/>
                </a:lnTo>
                <a:lnTo>
                  <a:pt x="2633472" y="4114800"/>
                </a:lnTo>
                <a:lnTo>
                  <a:pt x="0" y="4114800"/>
                </a:lnTo>
                <a:lnTo>
                  <a:pt x="0" y="0"/>
                </a:lnTo>
                <a:close/>
              </a:path>
            </a:pathLst>
          </a:custGeom>
          <a:blipFill rotWithShape="1">
            <a:blip r:embed="rId3">
              <a:alphaModFix/>
            </a:blip>
            <a:stretch>
              <a:fillRect b="0" l="0" r="0" t="0"/>
            </a:stretch>
          </a:blipFill>
          <a:ln>
            <a:noFill/>
          </a:ln>
        </p:spPr>
      </p:sp>
      <p:sp>
        <p:nvSpPr>
          <p:cNvPr id="340" name="Google Shape;340;p30"/>
          <p:cNvSpPr/>
          <p:nvPr/>
        </p:nvSpPr>
        <p:spPr>
          <a:xfrm>
            <a:off x="2557821" y="1337097"/>
            <a:ext cx="1574846" cy="2057400"/>
          </a:xfrm>
          <a:custGeom>
            <a:rect b="b" l="l" r="r" t="t"/>
            <a:pathLst>
              <a:path extrusionOk="0" h="4114800" w="3149692">
                <a:moveTo>
                  <a:pt x="0" y="0"/>
                </a:moveTo>
                <a:lnTo>
                  <a:pt x="3149692" y="0"/>
                </a:lnTo>
                <a:lnTo>
                  <a:pt x="3149692" y="4114800"/>
                </a:lnTo>
                <a:lnTo>
                  <a:pt x="0" y="4114800"/>
                </a:lnTo>
                <a:lnTo>
                  <a:pt x="0" y="0"/>
                </a:lnTo>
                <a:close/>
              </a:path>
            </a:pathLst>
          </a:custGeom>
          <a:blipFill rotWithShape="1">
            <a:blip r:embed="rId4">
              <a:alphaModFix/>
            </a:blip>
            <a:stretch>
              <a:fillRect b="0" l="0" r="0" t="0"/>
            </a:stretch>
          </a:blipFill>
          <a:ln>
            <a:noFill/>
          </a:ln>
        </p:spPr>
      </p:sp>
      <p:sp>
        <p:nvSpPr>
          <p:cNvPr id="341" name="Google Shape;341;p30"/>
          <p:cNvSpPr/>
          <p:nvPr/>
        </p:nvSpPr>
        <p:spPr>
          <a:xfrm>
            <a:off x="5011333" y="1337097"/>
            <a:ext cx="1432699" cy="2057400"/>
          </a:xfrm>
          <a:custGeom>
            <a:rect b="b" l="l" r="r" t="t"/>
            <a:pathLst>
              <a:path extrusionOk="0" h="4114800" w="2865397">
                <a:moveTo>
                  <a:pt x="0" y="0"/>
                </a:moveTo>
                <a:lnTo>
                  <a:pt x="2865397" y="0"/>
                </a:lnTo>
                <a:lnTo>
                  <a:pt x="2865397" y="4114800"/>
                </a:lnTo>
                <a:lnTo>
                  <a:pt x="0" y="4114800"/>
                </a:lnTo>
                <a:lnTo>
                  <a:pt x="0" y="0"/>
                </a:lnTo>
                <a:close/>
              </a:path>
            </a:pathLst>
          </a:custGeom>
          <a:blipFill rotWithShape="1">
            <a:blip r:embed="rId5">
              <a:alphaModFix/>
            </a:blip>
            <a:stretch>
              <a:fillRect b="0" l="0" r="0" t="0"/>
            </a:stretch>
          </a:blipFill>
          <a:ln>
            <a:noFill/>
          </a:ln>
        </p:spPr>
      </p:sp>
      <p:sp>
        <p:nvSpPr>
          <p:cNvPr id="342" name="Google Shape;342;p30"/>
          <p:cNvSpPr/>
          <p:nvPr/>
        </p:nvSpPr>
        <p:spPr>
          <a:xfrm>
            <a:off x="7159747" y="1337097"/>
            <a:ext cx="1544921" cy="2057400"/>
          </a:xfrm>
          <a:custGeom>
            <a:rect b="b" l="l" r="r" t="t"/>
            <a:pathLst>
              <a:path extrusionOk="0" h="4114800" w="3089841">
                <a:moveTo>
                  <a:pt x="0" y="0"/>
                </a:moveTo>
                <a:lnTo>
                  <a:pt x="3089841" y="0"/>
                </a:lnTo>
                <a:lnTo>
                  <a:pt x="3089841" y="4114800"/>
                </a:lnTo>
                <a:lnTo>
                  <a:pt x="0" y="4114800"/>
                </a:lnTo>
                <a:lnTo>
                  <a:pt x="0" y="0"/>
                </a:lnTo>
                <a:close/>
              </a:path>
            </a:pathLst>
          </a:custGeom>
          <a:blipFill rotWithShape="1">
            <a:blip r:embed="rId6">
              <a:alphaModFix/>
            </a:blip>
            <a:stretch>
              <a:fillRect b="0" l="0" r="0" t="0"/>
            </a:stretch>
          </a:blipFill>
          <a:ln>
            <a:noFill/>
          </a:ln>
        </p:spPr>
      </p:sp>
      <p:sp>
        <p:nvSpPr>
          <p:cNvPr id="343" name="Google Shape;343;p30"/>
          <p:cNvSpPr txBox="1"/>
          <p:nvPr/>
        </p:nvSpPr>
        <p:spPr>
          <a:xfrm>
            <a:off x="-59800" y="0"/>
            <a:ext cx="9263700" cy="7389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4800" u="none" cap="none" strike="noStrike">
                <a:solidFill>
                  <a:srgbClr val="DBFE42"/>
                </a:solidFill>
                <a:latin typeface="Bungee"/>
                <a:ea typeface="Bungee"/>
                <a:cs typeface="Bungee"/>
                <a:sym typeface="Bungee"/>
              </a:rPr>
              <a:t>Achievements This Year </a:t>
            </a:r>
            <a:endParaRPr sz="700"/>
          </a:p>
        </p:txBody>
      </p:sp>
      <p:sp>
        <p:nvSpPr>
          <p:cNvPr id="344" name="Google Shape;344;p30"/>
          <p:cNvSpPr txBox="1"/>
          <p:nvPr/>
        </p:nvSpPr>
        <p:spPr>
          <a:xfrm>
            <a:off x="175312" y="3788242"/>
            <a:ext cx="1935376" cy="2905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000000"/>
                </a:solidFill>
                <a:latin typeface="Bungee"/>
                <a:ea typeface="Bungee"/>
                <a:cs typeface="Bungee"/>
                <a:sym typeface="Bungee"/>
              </a:rPr>
              <a:t>Topic One</a:t>
            </a:r>
            <a:endParaRPr sz="700"/>
          </a:p>
        </p:txBody>
      </p:sp>
      <p:sp>
        <p:nvSpPr>
          <p:cNvPr id="345" name="Google Shape;345;p30"/>
          <p:cNvSpPr txBox="1"/>
          <p:nvPr/>
        </p:nvSpPr>
        <p:spPr>
          <a:xfrm>
            <a:off x="4747312" y="3788242"/>
            <a:ext cx="1935376" cy="2905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000000"/>
                </a:solidFill>
                <a:latin typeface="Bungee"/>
                <a:ea typeface="Bungee"/>
                <a:cs typeface="Bungee"/>
                <a:sym typeface="Bungee"/>
              </a:rPr>
              <a:t>Topic One</a:t>
            </a:r>
            <a:endParaRPr sz="700"/>
          </a:p>
        </p:txBody>
      </p:sp>
      <p:sp>
        <p:nvSpPr>
          <p:cNvPr id="346" name="Google Shape;346;p30"/>
          <p:cNvSpPr txBox="1"/>
          <p:nvPr/>
        </p:nvSpPr>
        <p:spPr>
          <a:xfrm>
            <a:off x="2461312" y="3788242"/>
            <a:ext cx="1935376" cy="2905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000000"/>
                </a:solidFill>
                <a:latin typeface="Bungee"/>
                <a:ea typeface="Bungee"/>
                <a:cs typeface="Bungee"/>
                <a:sym typeface="Bungee"/>
              </a:rPr>
              <a:t>Topic One</a:t>
            </a:r>
            <a:endParaRPr sz="700"/>
          </a:p>
        </p:txBody>
      </p:sp>
      <p:sp>
        <p:nvSpPr>
          <p:cNvPr id="347" name="Google Shape;347;p30"/>
          <p:cNvSpPr txBox="1"/>
          <p:nvPr/>
        </p:nvSpPr>
        <p:spPr>
          <a:xfrm>
            <a:off x="7033312" y="3788242"/>
            <a:ext cx="1935376" cy="2905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000000"/>
                </a:solidFill>
                <a:latin typeface="Bungee"/>
                <a:ea typeface="Bungee"/>
                <a:cs typeface="Bungee"/>
                <a:sym typeface="Bungee"/>
              </a:rPr>
              <a:t>Topic One</a:t>
            </a:r>
            <a:endParaRPr sz="700"/>
          </a:p>
        </p:txBody>
      </p:sp>
      <p:sp>
        <p:nvSpPr>
          <p:cNvPr id="348" name="Google Shape;348;p30"/>
          <p:cNvSpPr txBox="1"/>
          <p:nvPr/>
        </p:nvSpPr>
        <p:spPr>
          <a:xfrm>
            <a:off x="439333" y="4190933"/>
            <a:ext cx="14073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000000"/>
                </a:solidFill>
                <a:latin typeface="Arial"/>
                <a:ea typeface="Arial"/>
                <a:cs typeface="Arial"/>
                <a:sym typeface="Arial"/>
              </a:rPr>
              <a:t>Elaborate on what you want to discuss. </a:t>
            </a:r>
            <a:endParaRPr sz="700"/>
          </a:p>
        </p:txBody>
      </p:sp>
      <p:sp>
        <p:nvSpPr>
          <p:cNvPr id="349" name="Google Shape;349;p30"/>
          <p:cNvSpPr txBox="1"/>
          <p:nvPr/>
        </p:nvSpPr>
        <p:spPr>
          <a:xfrm>
            <a:off x="5011333" y="4190933"/>
            <a:ext cx="14073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000000"/>
                </a:solidFill>
                <a:latin typeface="Arial"/>
                <a:ea typeface="Arial"/>
                <a:cs typeface="Arial"/>
                <a:sym typeface="Arial"/>
              </a:rPr>
              <a:t>Elaborate on what you want to discuss. </a:t>
            </a:r>
            <a:endParaRPr sz="700"/>
          </a:p>
        </p:txBody>
      </p:sp>
      <p:sp>
        <p:nvSpPr>
          <p:cNvPr id="350" name="Google Shape;350;p30"/>
          <p:cNvSpPr txBox="1"/>
          <p:nvPr/>
        </p:nvSpPr>
        <p:spPr>
          <a:xfrm>
            <a:off x="2725332" y="4190933"/>
            <a:ext cx="14073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000000"/>
                </a:solidFill>
                <a:latin typeface="Arial"/>
                <a:ea typeface="Arial"/>
                <a:cs typeface="Arial"/>
                <a:sym typeface="Arial"/>
              </a:rPr>
              <a:t>Elaborate on what you want to discuss. </a:t>
            </a:r>
            <a:endParaRPr sz="700"/>
          </a:p>
        </p:txBody>
      </p:sp>
      <p:sp>
        <p:nvSpPr>
          <p:cNvPr id="351" name="Google Shape;351;p30"/>
          <p:cNvSpPr txBox="1"/>
          <p:nvPr/>
        </p:nvSpPr>
        <p:spPr>
          <a:xfrm>
            <a:off x="7297333" y="4190933"/>
            <a:ext cx="14073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000000"/>
                </a:solidFill>
                <a:latin typeface="Arial"/>
                <a:ea typeface="Arial"/>
                <a:cs typeface="Arial"/>
                <a:sym typeface="Arial"/>
              </a:rPr>
              <a:t>Elaborate on what you want to discuss. </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AFF"/>
        </a:solidFill>
      </p:bgPr>
    </p:bg>
    <p:spTree>
      <p:nvGrpSpPr>
        <p:cNvPr id="355" name="Shape 355"/>
        <p:cNvGrpSpPr/>
        <p:nvPr/>
      </p:nvGrpSpPr>
      <p:grpSpPr>
        <a:xfrm>
          <a:off x="0" y="0"/>
          <a:ext cx="0" cy="0"/>
          <a:chOff x="0" y="0"/>
          <a:chExt cx="0" cy="0"/>
        </a:xfrm>
      </p:grpSpPr>
      <p:grpSp>
        <p:nvGrpSpPr>
          <p:cNvPr id="356" name="Google Shape;356;p31"/>
          <p:cNvGrpSpPr/>
          <p:nvPr/>
        </p:nvGrpSpPr>
        <p:grpSpPr>
          <a:xfrm>
            <a:off x="0" y="-77093"/>
            <a:ext cx="9143998" cy="1615380"/>
            <a:chOff x="0" y="-38100"/>
            <a:chExt cx="4816592" cy="850900"/>
          </a:xfrm>
        </p:grpSpPr>
        <p:sp>
          <p:nvSpPr>
            <p:cNvPr id="357" name="Google Shape;357;p31"/>
            <p:cNvSpPr/>
            <p:nvPr/>
          </p:nvSpPr>
          <p:spPr>
            <a:xfrm>
              <a:off x="0" y="0"/>
              <a:ext cx="4816592" cy="458839"/>
            </a:xfrm>
            <a:custGeom>
              <a:rect b="b" l="l" r="r" t="t"/>
              <a:pathLst>
                <a:path extrusionOk="0" h="458839" w="4816592">
                  <a:moveTo>
                    <a:pt x="0" y="0"/>
                  </a:moveTo>
                  <a:lnTo>
                    <a:pt x="4816592" y="0"/>
                  </a:lnTo>
                  <a:lnTo>
                    <a:pt x="4816592" y="458839"/>
                  </a:lnTo>
                  <a:lnTo>
                    <a:pt x="0" y="458839"/>
                  </a:lnTo>
                  <a:close/>
                </a:path>
              </a:pathLst>
            </a:custGeom>
            <a:solidFill>
              <a:srgbClr val="000000"/>
            </a:solidFill>
            <a:ln>
              <a:noFill/>
            </a:ln>
          </p:spPr>
        </p:sp>
        <p:sp>
          <p:nvSpPr>
            <p:cNvPr id="358" name="Google Shape;358;p3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59" name="Google Shape;359;p31"/>
          <p:cNvGrpSpPr/>
          <p:nvPr/>
        </p:nvGrpSpPr>
        <p:grpSpPr>
          <a:xfrm>
            <a:off x="0" y="2660897"/>
            <a:ext cx="9143998" cy="2175503"/>
            <a:chOff x="0" y="-38100"/>
            <a:chExt cx="4816592" cy="1145944"/>
          </a:xfrm>
        </p:grpSpPr>
        <p:sp>
          <p:nvSpPr>
            <p:cNvPr id="360" name="Google Shape;360;p31"/>
            <p:cNvSpPr/>
            <p:nvPr/>
          </p:nvSpPr>
          <p:spPr>
            <a:xfrm>
              <a:off x="0" y="0"/>
              <a:ext cx="4816592" cy="1107844"/>
            </a:xfrm>
            <a:custGeom>
              <a:rect b="b" l="l" r="r" t="t"/>
              <a:pathLst>
                <a:path extrusionOk="0" h="1107844" w="4816592">
                  <a:moveTo>
                    <a:pt x="0" y="0"/>
                  </a:moveTo>
                  <a:lnTo>
                    <a:pt x="4816592" y="0"/>
                  </a:lnTo>
                  <a:lnTo>
                    <a:pt x="4816592" y="1107844"/>
                  </a:lnTo>
                  <a:lnTo>
                    <a:pt x="0" y="1107844"/>
                  </a:lnTo>
                  <a:close/>
                </a:path>
              </a:pathLst>
            </a:custGeom>
            <a:solidFill>
              <a:srgbClr val="1B24FF"/>
            </a:solidFill>
            <a:ln>
              <a:noFill/>
            </a:ln>
          </p:spPr>
        </p:sp>
        <p:sp>
          <p:nvSpPr>
            <p:cNvPr id="361" name="Google Shape;361;p3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2" name="Google Shape;362;p31"/>
          <p:cNvGrpSpPr/>
          <p:nvPr/>
        </p:nvGrpSpPr>
        <p:grpSpPr>
          <a:xfrm>
            <a:off x="310179" y="1316672"/>
            <a:ext cx="2177371" cy="2187131"/>
            <a:chOff x="1813" y="0"/>
            <a:chExt cx="809173" cy="812800"/>
          </a:xfrm>
        </p:grpSpPr>
        <p:sp>
          <p:nvSpPr>
            <p:cNvPr id="363" name="Google Shape;363;p3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BFE4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4" name="Google Shape;364;p3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5" name="Google Shape;365;p31"/>
          <p:cNvGrpSpPr/>
          <p:nvPr/>
        </p:nvGrpSpPr>
        <p:grpSpPr>
          <a:xfrm>
            <a:off x="6656448" y="1316672"/>
            <a:ext cx="2177371" cy="2187131"/>
            <a:chOff x="1813" y="0"/>
            <a:chExt cx="809173" cy="812800"/>
          </a:xfrm>
        </p:grpSpPr>
        <p:sp>
          <p:nvSpPr>
            <p:cNvPr id="366" name="Google Shape;366;p3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BFE4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7" name="Google Shape;367;p3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8" name="Google Shape;368;p31"/>
          <p:cNvGrpSpPr/>
          <p:nvPr/>
        </p:nvGrpSpPr>
        <p:grpSpPr>
          <a:xfrm>
            <a:off x="4541025" y="1316672"/>
            <a:ext cx="2177371" cy="2187131"/>
            <a:chOff x="1813" y="0"/>
            <a:chExt cx="809173" cy="812800"/>
          </a:xfrm>
        </p:grpSpPr>
        <p:sp>
          <p:nvSpPr>
            <p:cNvPr id="369" name="Google Shape;369;p3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BFE4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0" name="Google Shape;370;p3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71" name="Google Shape;371;p31"/>
          <p:cNvGrpSpPr/>
          <p:nvPr/>
        </p:nvGrpSpPr>
        <p:grpSpPr>
          <a:xfrm>
            <a:off x="2425602" y="1316672"/>
            <a:ext cx="2177371" cy="2187131"/>
            <a:chOff x="1813" y="0"/>
            <a:chExt cx="809173" cy="812800"/>
          </a:xfrm>
        </p:grpSpPr>
        <p:sp>
          <p:nvSpPr>
            <p:cNvPr id="372" name="Google Shape;372;p3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BFE4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3" name="Google Shape;373;p3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74" name="Google Shape;374;p31"/>
          <p:cNvSpPr/>
          <p:nvPr/>
        </p:nvSpPr>
        <p:spPr>
          <a:xfrm>
            <a:off x="462775" y="1741924"/>
            <a:ext cx="1716377" cy="1336628"/>
          </a:xfrm>
          <a:custGeom>
            <a:rect b="b" l="l" r="r" t="t"/>
            <a:pathLst>
              <a:path extrusionOk="0" h="2673256" w="3432753">
                <a:moveTo>
                  <a:pt x="0" y="0"/>
                </a:moveTo>
                <a:lnTo>
                  <a:pt x="3432753" y="0"/>
                </a:lnTo>
                <a:lnTo>
                  <a:pt x="3432753" y="2673256"/>
                </a:lnTo>
                <a:lnTo>
                  <a:pt x="0" y="2673256"/>
                </a:lnTo>
                <a:lnTo>
                  <a:pt x="0" y="0"/>
                </a:lnTo>
                <a:close/>
              </a:path>
            </a:pathLst>
          </a:custGeom>
          <a:blipFill rotWithShape="1">
            <a:blip r:embed="rId3">
              <a:alphaModFix/>
            </a:blip>
            <a:stretch>
              <a:fillRect b="0" l="0" r="0" t="0"/>
            </a:stretch>
          </a:blipFill>
          <a:ln>
            <a:noFill/>
          </a:ln>
        </p:spPr>
      </p:sp>
      <p:sp>
        <p:nvSpPr>
          <p:cNvPr id="375" name="Google Shape;375;p31"/>
          <p:cNvSpPr/>
          <p:nvPr/>
        </p:nvSpPr>
        <p:spPr>
          <a:xfrm rot="1020338">
            <a:off x="2837084" y="1751971"/>
            <a:ext cx="1303368" cy="1316533"/>
          </a:xfrm>
          <a:custGeom>
            <a:rect b="b" l="l" r="r" t="t"/>
            <a:pathLst>
              <a:path extrusionOk="0" h="2633066" w="2606735">
                <a:moveTo>
                  <a:pt x="0" y="0"/>
                </a:moveTo>
                <a:lnTo>
                  <a:pt x="2606735" y="0"/>
                </a:lnTo>
                <a:lnTo>
                  <a:pt x="2606735" y="2633066"/>
                </a:lnTo>
                <a:lnTo>
                  <a:pt x="0" y="2633066"/>
                </a:lnTo>
                <a:lnTo>
                  <a:pt x="0" y="0"/>
                </a:lnTo>
                <a:close/>
              </a:path>
            </a:pathLst>
          </a:custGeom>
          <a:blipFill rotWithShape="1">
            <a:blip r:embed="rId4">
              <a:alphaModFix/>
            </a:blip>
            <a:stretch>
              <a:fillRect b="0" l="0" r="0" t="0"/>
            </a:stretch>
          </a:blipFill>
          <a:ln>
            <a:noFill/>
          </a:ln>
        </p:spPr>
      </p:sp>
      <p:sp>
        <p:nvSpPr>
          <p:cNvPr id="376" name="Google Shape;376;p31"/>
          <p:cNvSpPr/>
          <p:nvPr/>
        </p:nvSpPr>
        <p:spPr>
          <a:xfrm>
            <a:off x="4676616" y="2027437"/>
            <a:ext cx="1906192" cy="765601"/>
          </a:xfrm>
          <a:custGeom>
            <a:rect b="b" l="l" r="r" t="t"/>
            <a:pathLst>
              <a:path extrusionOk="0" h="1531203" w="3812383">
                <a:moveTo>
                  <a:pt x="0" y="0"/>
                </a:moveTo>
                <a:lnTo>
                  <a:pt x="3812384" y="0"/>
                </a:lnTo>
                <a:lnTo>
                  <a:pt x="3812384" y="1531203"/>
                </a:lnTo>
                <a:lnTo>
                  <a:pt x="0" y="1531203"/>
                </a:lnTo>
                <a:lnTo>
                  <a:pt x="0" y="0"/>
                </a:lnTo>
                <a:close/>
              </a:path>
            </a:pathLst>
          </a:custGeom>
          <a:blipFill rotWithShape="1">
            <a:blip r:embed="rId5">
              <a:alphaModFix/>
            </a:blip>
            <a:stretch>
              <a:fillRect b="0" l="0" r="0" t="0"/>
            </a:stretch>
          </a:blipFill>
          <a:ln>
            <a:noFill/>
          </a:ln>
        </p:spPr>
      </p:sp>
      <p:sp>
        <p:nvSpPr>
          <p:cNvPr id="377" name="Google Shape;377;p31"/>
          <p:cNvSpPr/>
          <p:nvPr/>
        </p:nvSpPr>
        <p:spPr>
          <a:xfrm>
            <a:off x="7268149" y="1590158"/>
            <a:ext cx="953972" cy="1499367"/>
          </a:xfrm>
          <a:custGeom>
            <a:rect b="b" l="l" r="r" t="t"/>
            <a:pathLst>
              <a:path extrusionOk="0" h="2998733" w="1907944">
                <a:moveTo>
                  <a:pt x="0" y="0"/>
                </a:moveTo>
                <a:lnTo>
                  <a:pt x="1907943" y="0"/>
                </a:lnTo>
                <a:lnTo>
                  <a:pt x="1907943" y="2998733"/>
                </a:lnTo>
                <a:lnTo>
                  <a:pt x="0" y="2998733"/>
                </a:lnTo>
                <a:lnTo>
                  <a:pt x="0" y="0"/>
                </a:lnTo>
                <a:close/>
              </a:path>
            </a:pathLst>
          </a:custGeom>
          <a:blipFill rotWithShape="1">
            <a:blip r:embed="rId6">
              <a:alphaModFix/>
            </a:blip>
            <a:stretch>
              <a:fillRect b="0" l="0" r="0" t="0"/>
            </a:stretch>
          </a:blipFill>
          <a:ln>
            <a:noFill/>
          </a:ln>
        </p:spPr>
      </p:sp>
      <p:sp>
        <p:nvSpPr>
          <p:cNvPr id="378" name="Google Shape;378;p31"/>
          <p:cNvSpPr txBox="1"/>
          <p:nvPr/>
        </p:nvSpPr>
        <p:spPr>
          <a:xfrm>
            <a:off x="557634" y="3594291"/>
            <a:ext cx="16824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500" u="none" cap="none" strike="noStrike">
                <a:solidFill>
                  <a:srgbClr val="E06AFF"/>
                </a:solidFill>
                <a:latin typeface="Bungee"/>
                <a:ea typeface="Bungee"/>
                <a:cs typeface="Bungee"/>
                <a:sym typeface="Bungee"/>
              </a:rPr>
              <a:t>Add a main point</a:t>
            </a:r>
            <a:endParaRPr sz="700"/>
          </a:p>
        </p:txBody>
      </p:sp>
      <p:sp>
        <p:nvSpPr>
          <p:cNvPr id="379" name="Google Shape;379;p31"/>
          <p:cNvSpPr txBox="1"/>
          <p:nvPr/>
        </p:nvSpPr>
        <p:spPr>
          <a:xfrm>
            <a:off x="557634" y="4278313"/>
            <a:ext cx="16824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FFFFFF"/>
                </a:solidFill>
                <a:latin typeface="Arial"/>
                <a:ea typeface="Arial"/>
                <a:cs typeface="Arial"/>
                <a:sym typeface="Arial"/>
              </a:rPr>
              <a:t>Elaborate on what you want to discuss. </a:t>
            </a:r>
            <a:endParaRPr sz="700"/>
          </a:p>
        </p:txBody>
      </p:sp>
      <p:sp>
        <p:nvSpPr>
          <p:cNvPr id="380" name="Google Shape;380;p31"/>
          <p:cNvSpPr txBox="1"/>
          <p:nvPr/>
        </p:nvSpPr>
        <p:spPr>
          <a:xfrm>
            <a:off x="6903904" y="3594291"/>
            <a:ext cx="16824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500" u="none" cap="none" strike="noStrike">
                <a:solidFill>
                  <a:srgbClr val="E06AFF"/>
                </a:solidFill>
                <a:latin typeface="Bungee"/>
                <a:ea typeface="Bungee"/>
                <a:cs typeface="Bungee"/>
                <a:sym typeface="Bungee"/>
              </a:rPr>
              <a:t>Add a main point</a:t>
            </a:r>
            <a:endParaRPr sz="700"/>
          </a:p>
        </p:txBody>
      </p:sp>
      <p:sp>
        <p:nvSpPr>
          <p:cNvPr id="381" name="Google Shape;381;p31"/>
          <p:cNvSpPr txBox="1"/>
          <p:nvPr/>
        </p:nvSpPr>
        <p:spPr>
          <a:xfrm>
            <a:off x="6903904" y="4278313"/>
            <a:ext cx="16824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FFFFFF"/>
                </a:solidFill>
                <a:latin typeface="Arial"/>
                <a:ea typeface="Arial"/>
                <a:cs typeface="Arial"/>
                <a:sym typeface="Arial"/>
              </a:rPr>
              <a:t>Elaborate on what you want to discuss. </a:t>
            </a:r>
            <a:endParaRPr sz="700"/>
          </a:p>
        </p:txBody>
      </p:sp>
      <p:sp>
        <p:nvSpPr>
          <p:cNvPr id="382" name="Google Shape;382;p31"/>
          <p:cNvSpPr txBox="1"/>
          <p:nvPr/>
        </p:nvSpPr>
        <p:spPr>
          <a:xfrm>
            <a:off x="4788481" y="3594291"/>
            <a:ext cx="16824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500" u="none" cap="none" strike="noStrike">
                <a:solidFill>
                  <a:srgbClr val="E06AFF"/>
                </a:solidFill>
                <a:latin typeface="Bungee"/>
                <a:ea typeface="Bungee"/>
                <a:cs typeface="Bungee"/>
                <a:sym typeface="Bungee"/>
              </a:rPr>
              <a:t>Add a main point</a:t>
            </a:r>
            <a:endParaRPr sz="700"/>
          </a:p>
        </p:txBody>
      </p:sp>
      <p:sp>
        <p:nvSpPr>
          <p:cNvPr id="383" name="Google Shape;383;p31"/>
          <p:cNvSpPr txBox="1"/>
          <p:nvPr/>
        </p:nvSpPr>
        <p:spPr>
          <a:xfrm>
            <a:off x="4788481" y="4278313"/>
            <a:ext cx="16824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FFFFFF"/>
                </a:solidFill>
                <a:latin typeface="Arial"/>
                <a:ea typeface="Arial"/>
                <a:cs typeface="Arial"/>
                <a:sym typeface="Arial"/>
              </a:rPr>
              <a:t>Elaborate on what you want to discuss. </a:t>
            </a:r>
            <a:endParaRPr sz="700"/>
          </a:p>
        </p:txBody>
      </p:sp>
      <p:sp>
        <p:nvSpPr>
          <p:cNvPr id="384" name="Google Shape;384;p31"/>
          <p:cNvSpPr txBox="1"/>
          <p:nvPr/>
        </p:nvSpPr>
        <p:spPr>
          <a:xfrm>
            <a:off x="2673057" y="3594291"/>
            <a:ext cx="16824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500" u="none" cap="none" strike="noStrike">
                <a:solidFill>
                  <a:srgbClr val="E06AFF"/>
                </a:solidFill>
                <a:latin typeface="Bungee"/>
                <a:ea typeface="Bungee"/>
                <a:cs typeface="Bungee"/>
                <a:sym typeface="Bungee"/>
              </a:rPr>
              <a:t>Add a main point</a:t>
            </a:r>
            <a:endParaRPr sz="700"/>
          </a:p>
        </p:txBody>
      </p:sp>
      <p:sp>
        <p:nvSpPr>
          <p:cNvPr id="385" name="Google Shape;385;p31"/>
          <p:cNvSpPr txBox="1"/>
          <p:nvPr/>
        </p:nvSpPr>
        <p:spPr>
          <a:xfrm>
            <a:off x="2673057" y="4278313"/>
            <a:ext cx="16824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FFFFFF"/>
                </a:solidFill>
                <a:latin typeface="Arial"/>
                <a:ea typeface="Arial"/>
                <a:cs typeface="Arial"/>
                <a:sym typeface="Arial"/>
              </a:rPr>
              <a:t>Elaborate on what you want to discuss. </a:t>
            </a:r>
            <a:endParaRPr sz="700"/>
          </a:p>
        </p:txBody>
      </p:sp>
      <p:sp>
        <p:nvSpPr>
          <p:cNvPr id="386" name="Google Shape;386;p31"/>
          <p:cNvSpPr txBox="1"/>
          <p:nvPr/>
        </p:nvSpPr>
        <p:spPr>
          <a:xfrm>
            <a:off x="514350" y="-118726"/>
            <a:ext cx="8115300" cy="918826"/>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4800" u="none" cap="none" strike="noStrike">
                <a:solidFill>
                  <a:srgbClr val="DBFE42"/>
                </a:solidFill>
                <a:latin typeface="Bungee"/>
                <a:ea typeface="Bungee"/>
                <a:cs typeface="Bungee"/>
                <a:sym typeface="Bungee"/>
              </a:rPr>
              <a:t>Add a Timeline Page</a:t>
            </a:r>
            <a:endParaRPr sz="7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DBFE42"/>
      </a:dk1>
      <a:lt1>
        <a:srgbClr val="E06AFF"/>
      </a:lt1>
      <a:dk2>
        <a:srgbClr val="FFFBFF"/>
      </a:dk2>
      <a:lt2>
        <a:srgbClr val="1B24FF"/>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