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Montserrat Black"/>
      <p:bold r:id="rId24"/>
      <p:boldItalic r:id="rId25"/>
    </p:embeddedFont>
    <p:embeddedFont>
      <p:font typeface="Montserrat"/>
      <p:bold r:id="rId26"/>
      <p:boldItalic r:id="rId27"/>
    </p:embeddedFont>
    <p:embeddedFont>
      <p:font typeface="Nunito Sans Black"/>
      <p:bold r:id="rId28"/>
      <p:boldItalic r:id="rId29"/>
    </p:embeddedFont>
    <p:embeddedFont>
      <p:font typeface="Nunito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Black-bold.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Black-boldItalic.fntdata"/><Relationship Id="rId28" Type="http://schemas.openxmlformats.org/officeDocument/2006/relationships/font" Target="fonts/NunitoSansBlack-bold.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SansBlack-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Sans-bold.fntdata"/><Relationship Id="rId30" Type="http://schemas.openxmlformats.org/officeDocument/2006/relationships/font" Target="fonts/NunitoSans-regular.fntdata"/><Relationship Id="rId11" Type="http://schemas.openxmlformats.org/officeDocument/2006/relationships/slide" Target="slides/slide6.xml"/><Relationship Id="rId33" Type="http://schemas.openxmlformats.org/officeDocument/2006/relationships/font" Target="fonts/NunitoSans-boldItalic.fntdata"/><Relationship Id="rId10" Type="http://schemas.openxmlformats.org/officeDocument/2006/relationships/slide" Target="slides/slide5.xml"/><Relationship Id="rId32" Type="http://schemas.openxmlformats.org/officeDocument/2006/relationships/font" Target="fonts/Nunito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4A00F4"/>
        </a:solidFill>
      </p:bgPr>
    </p:bg>
    <p:spTree>
      <p:nvGrpSpPr>
        <p:cNvPr id="15" name="Shape 15"/>
        <p:cNvGrpSpPr/>
        <p:nvPr/>
      </p:nvGrpSpPr>
      <p:grpSpPr>
        <a:xfrm>
          <a:off x="0" y="0"/>
          <a:ext cx="0" cy="0"/>
          <a:chOff x="0" y="0"/>
          <a:chExt cx="0" cy="0"/>
        </a:xfrm>
      </p:grpSpPr>
      <p:cxnSp>
        <p:nvCxnSpPr>
          <p:cNvPr id="16" name="Google Shape;16;p3"/>
          <p:cNvCxnSpPr/>
          <p:nvPr/>
        </p:nvCxnSpPr>
        <p:spPr>
          <a:xfrm>
            <a:off x="192545" y="228338"/>
            <a:ext cx="765300" cy="0"/>
          </a:xfrm>
          <a:prstGeom prst="straightConnector1">
            <a:avLst/>
          </a:prstGeom>
          <a:noFill/>
          <a:ln cap="rnd" cmpd="sng" w="57150">
            <a:solidFill>
              <a:srgbClr val="FFFFFF"/>
            </a:solidFill>
            <a:prstDash val="solid"/>
            <a:round/>
            <a:headEnd len="sm" w="sm" type="none"/>
            <a:tailEnd len="sm" w="sm" type="none"/>
          </a:ln>
        </p:spPr>
      </p:cxnSp>
      <p:cxnSp>
        <p:nvCxnSpPr>
          <p:cNvPr id="17" name="Google Shape;17;p3"/>
          <p:cNvCxnSpPr/>
          <p:nvPr/>
        </p:nvCxnSpPr>
        <p:spPr>
          <a:xfrm>
            <a:off x="1094311"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8" name="Google Shape;18;p3"/>
          <p:cNvCxnSpPr/>
          <p:nvPr/>
        </p:nvCxnSpPr>
        <p:spPr>
          <a:xfrm>
            <a:off x="1996369"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9" name="Google Shape;19;p3"/>
          <p:cNvCxnSpPr/>
          <p:nvPr/>
        </p:nvCxnSpPr>
        <p:spPr>
          <a:xfrm>
            <a:off x="2898427"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0" name="Google Shape;20;p3"/>
          <p:cNvCxnSpPr/>
          <p:nvPr/>
        </p:nvCxnSpPr>
        <p:spPr>
          <a:xfrm>
            <a:off x="3800485"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1" name="Google Shape;21;p3"/>
          <p:cNvCxnSpPr/>
          <p:nvPr/>
        </p:nvCxnSpPr>
        <p:spPr>
          <a:xfrm>
            <a:off x="4702543"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pic>
        <p:nvPicPr>
          <p:cNvPr id="22" name="Google Shape;22;p3"/>
          <p:cNvPicPr preferRelativeResize="0"/>
          <p:nvPr/>
        </p:nvPicPr>
        <p:blipFill>
          <a:blip r:embed="rId2">
            <a:alphaModFix/>
          </a:blip>
          <a:stretch>
            <a:fillRect/>
          </a:stretch>
        </p:blipFill>
        <p:spPr>
          <a:xfrm>
            <a:off x="10481488" y="875475"/>
            <a:ext cx="7446212" cy="8830949"/>
          </a:xfrm>
          <a:prstGeom prst="rect">
            <a:avLst/>
          </a:prstGeom>
          <a:noFill/>
          <a:ln>
            <a:noFill/>
          </a:ln>
        </p:spPr>
      </p:pic>
      <p:sp>
        <p:nvSpPr>
          <p:cNvPr id="23" name="Google Shape;23;p3"/>
          <p:cNvSpPr/>
          <p:nvPr>
            <p:ph idx="2" type="pic"/>
          </p:nvPr>
        </p:nvSpPr>
        <p:spPr>
          <a:xfrm>
            <a:off x="9228513" y="875400"/>
            <a:ext cx="8907300" cy="8831100"/>
          </a:xfrm>
          <a:prstGeom prst="rect">
            <a:avLst/>
          </a:prstGeom>
          <a:noFill/>
          <a:ln>
            <a:noFill/>
          </a:ln>
        </p:spPr>
      </p:sp>
      <p:cxnSp>
        <p:nvCxnSpPr>
          <p:cNvPr id="24" name="Google Shape;24;p3"/>
          <p:cNvCxnSpPr/>
          <p:nvPr/>
        </p:nvCxnSpPr>
        <p:spPr>
          <a:xfrm>
            <a:off x="5604601"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5" name="Google Shape;25;p3"/>
          <p:cNvCxnSpPr/>
          <p:nvPr/>
        </p:nvCxnSpPr>
        <p:spPr>
          <a:xfrm>
            <a:off x="6506659"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6" name="Google Shape;26;p3"/>
          <p:cNvCxnSpPr/>
          <p:nvPr/>
        </p:nvCxnSpPr>
        <p:spPr>
          <a:xfrm>
            <a:off x="7408717"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7" name="Google Shape;27;p3"/>
          <p:cNvCxnSpPr/>
          <p:nvPr/>
        </p:nvCxnSpPr>
        <p:spPr>
          <a:xfrm>
            <a:off x="8310775"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8" name="Google Shape;28;p3"/>
          <p:cNvCxnSpPr/>
          <p:nvPr/>
        </p:nvCxnSpPr>
        <p:spPr>
          <a:xfrm>
            <a:off x="9212832"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9" name="Google Shape;29;p3"/>
          <p:cNvCxnSpPr/>
          <p:nvPr/>
        </p:nvCxnSpPr>
        <p:spPr>
          <a:xfrm>
            <a:off x="10114890"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0" name="Google Shape;30;p3"/>
          <p:cNvCxnSpPr/>
          <p:nvPr/>
        </p:nvCxnSpPr>
        <p:spPr>
          <a:xfrm>
            <a:off x="11016948"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1" name="Google Shape;31;p3"/>
          <p:cNvCxnSpPr/>
          <p:nvPr/>
        </p:nvCxnSpPr>
        <p:spPr>
          <a:xfrm>
            <a:off x="11919006"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2" name="Google Shape;32;p3"/>
          <p:cNvCxnSpPr/>
          <p:nvPr/>
        </p:nvCxnSpPr>
        <p:spPr>
          <a:xfrm>
            <a:off x="12821064"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3" name="Google Shape;33;p3"/>
          <p:cNvCxnSpPr/>
          <p:nvPr/>
        </p:nvCxnSpPr>
        <p:spPr>
          <a:xfrm>
            <a:off x="13723122"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4" name="Google Shape;34;p3"/>
          <p:cNvCxnSpPr/>
          <p:nvPr/>
        </p:nvCxnSpPr>
        <p:spPr>
          <a:xfrm>
            <a:off x="14625180"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5" name="Google Shape;35;p3"/>
          <p:cNvCxnSpPr/>
          <p:nvPr/>
        </p:nvCxnSpPr>
        <p:spPr>
          <a:xfrm>
            <a:off x="15527238"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6" name="Google Shape;36;p3"/>
          <p:cNvCxnSpPr/>
          <p:nvPr/>
        </p:nvCxnSpPr>
        <p:spPr>
          <a:xfrm>
            <a:off x="16429296"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7" name="Google Shape;37;p3"/>
          <p:cNvCxnSpPr/>
          <p:nvPr/>
        </p:nvCxnSpPr>
        <p:spPr>
          <a:xfrm>
            <a:off x="17331354"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bg>
      <p:bgPr>
        <a:solidFill>
          <a:srgbClr val="4A00F4"/>
        </a:solidFill>
      </p:bgPr>
    </p:bg>
    <p:spTree>
      <p:nvGrpSpPr>
        <p:cNvPr id="38" name="Shape 38"/>
        <p:cNvGrpSpPr/>
        <p:nvPr/>
      </p:nvGrpSpPr>
      <p:grpSpPr>
        <a:xfrm>
          <a:off x="0" y="0"/>
          <a:ext cx="0" cy="0"/>
          <a:chOff x="0" y="0"/>
          <a:chExt cx="0" cy="0"/>
        </a:xfrm>
      </p:grpSpPr>
      <p:cxnSp>
        <p:nvCxnSpPr>
          <p:cNvPr id="39" name="Google Shape;39;p4"/>
          <p:cNvCxnSpPr/>
          <p:nvPr/>
        </p:nvCxnSpPr>
        <p:spPr>
          <a:xfrm>
            <a:off x="192545" y="228338"/>
            <a:ext cx="765300" cy="0"/>
          </a:xfrm>
          <a:prstGeom prst="straightConnector1">
            <a:avLst/>
          </a:prstGeom>
          <a:noFill/>
          <a:ln cap="rnd" cmpd="sng" w="57150">
            <a:solidFill>
              <a:srgbClr val="FFFFFF"/>
            </a:solidFill>
            <a:prstDash val="solid"/>
            <a:round/>
            <a:headEnd len="sm" w="sm" type="none"/>
            <a:tailEnd len="sm" w="sm" type="none"/>
          </a:ln>
        </p:spPr>
      </p:cxnSp>
      <p:cxnSp>
        <p:nvCxnSpPr>
          <p:cNvPr id="40" name="Google Shape;40;p4"/>
          <p:cNvCxnSpPr/>
          <p:nvPr/>
        </p:nvCxnSpPr>
        <p:spPr>
          <a:xfrm>
            <a:off x="1094311" y="228338"/>
            <a:ext cx="765600" cy="0"/>
          </a:xfrm>
          <a:prstGeom prst="straightConnector1">
            <a:avLst/>
          </a:prstGeom>
          <a:noFill/>
          <a:ln cap="rnd" cmpd="sng" w="57150">
            <a:solidFill>
              <a:srgbClr val="FFFFFF"/>
            </a:solidFill>
            <a:prstDash val="solid"/>
            <a:round/>
            <a:headEnd len="sm" w="sm" type="none"/>
            <a:tailEnd len="sm" w="sm" type="none"/>
          </a:ln>
        </p:spPr>
      </p:cxnSp>
      <p:cxnSp>
        <p:nvCxnSpPr>
          <p:cNvPr id="41" name="Google Shape;41;p4"/>
          <p:cNvCxnSpPr/>
          <p:nvPr/>
        </p:nvCxnSpPr>
        <p:spPr>
          <a:xfrm>
            <a:off x="1996369"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2" name="Google Shape;42;p4"/>
          <p:cNvCxnSpPr/>
          <p:nvPr/>
        </p:nvCxnSpPr>
        <p:spPr>
          <a:xfrm>
            <a:off x="2898427"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3" name="Google Shape;43;p4"/>
          <p:cNvCxnSpPr/>
          <p:nvPr/>
        </p:nvCxnSpPr>
        <p:spPr>
          <a:xfrm>
            <a:off x="3800485"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4" name="Google Shape;44;p4"/>
          <p:cNvCxnSpPr/>
          <p:nvPr/>
        </p:nvCxnSpPr>
        <p:spPr>
          <a:xfrm>
            <a:off x="4702543"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5" name="Google Shape;45;p4"/>
          <p:cNvCxnSpPr/>
          <p:nvPr/>
        </p:nvCxnSpPr>
        <p:spPr>
          <a:xfrm>
            <a:off x="5604601"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6" name="Google Shape;46;p4"/>
          <p:cNvCxnSpPr/>
          <p:nvPr/>
        </p:nvCxnSpPr>
        <p:spPr>
          <a:xfrm>
            <a:off x="6506659"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7" name="Google Shape;47;p4"/>
          <p:cNvCxnSpPr/>
          <p:nvPr/>
        </p:nvCxnSpPr>
        <p:spPr>
          <a:xfrm>
            <a:off x="7408717"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8" name="Google Shape;48;p4"/>
          <p:cNvCxnSpPr/>
          <p:nvPr/>
        </p:nvCxnSpPr>
        <p:spPr>
          <a:xfrm>
            <a:off x="8310775"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9" name="Google Shape;49;p4"/>
          <p:cNvCxnSpPr/>
          <p:nvPr/>
        </p:nvCxnSpPr>
        <p:spPr>
          <a:xfrm>
            <a:off x="9212832"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0" name="Google Shape;50;p4"/>
          <p:cNvCxnSpPr/>
          <p:nvPr/>
        </p:nvCxnSpPr>
        <p:spPr>
          <a:xfrm>
            <a:off x="10114890"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1" name="Google Shape;51;p4"/>
          <p:cNvCxnSpPr/>
          <p:nvPr/>
        </p:nvCxnSpPr>
        <p:spPr>
          <a:xfrm>
            <a:off x="11016948"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2" name="Google Shape;52;p4"/>
          <p:cNvCxnSpPr/>
          <p:nvPr/>
        </p:nvCxnSpPr>
        <p:spPr>
          <a:xfrm>
            <a:off x="11919006"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3" name="Google Shape;53;p4"/>
          <p:cNvCxnSpPr/>
          <p:nvPr/>
        </p:nvCxnSpPr>
        <p:spPr>
          <a:xfrm>
            <a:off x="12821064"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4" name="Google Shape;54;p4"/>
          <p:cNvCxnSpPr/>
          <p:nvPr/>
        </p:nvCxnSpPr>
        <p:spPr>
          <a:xfrm>
            <a:off x="13723122"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5" name="Google Shape;55;p4"/>
          <p:cNvCxnSpPr/>
          <p:nvPr/>
        </p:nvCxnSpPr>
        <p:spPr>
          <a:xfrm>
            <a:off x="14625180"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pic>
        <p:nvPicPr>
          <p:cNvPr id="56" name="Google Shape;56;p4"/>
          <p:cNvPicPr preferRelativeResize="0"/>
          <p:nvPr/>
        </p:nvPicPr>
        <p:blipFill>
          <a:blip r:embed="rId2">
            <a:alphaModFix/>
          </a:blip>
          <a:stretch>
            <a:fillRect/>
          </a:stretch>
        </p:blipFill>
        <p:spPr>
          <a:xfrm>
            <a:off x="12982525" y="884588"/>
            <a:ext cx="4816500" cy="4056000"/>
          </a:xfrm>
          <a:prstGeom prst="rect">
            <a:avLst/>
          </a:prstGeom>
          <a:noFill/>
          <a:ln>
            <a:noFill/>
          </a:ln>
        </p:spPr>
      </p:pic>
      <p:cxnSp>
        <p:nvCxnSpPr>
          <p:cNvPr id="57" name="Google Shape;57;p4"/>
          <p:cNvCxnSpPr/>
          <p:nvPr/>
        </p:nvCxnSpPr>
        <p:spPr>
          <a:xfrm>
            <a:off x="15527238"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8" name="Google Shape;58;p4"/>
          <p:cNvCxnSpPr/>
          <p:nvPr/>
        </p:nvCxnSpPr>
        <p:spPr>
          <a:xfrm>
            <a:off x="16429296"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9" name="Google Shape;59;p4"/>
          <p:cNvCxnSpPr/>
          <p:nvPr/>
        </p:nvCxnSpPr>
        <p:spPr>
          <a:xfrm>
            <a:off x="17331354"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60" name="Google Shape;60;p4"/>
          <p:cNvCxnSpPr/>
          <p:nvPr/>
        </p:nvCxnSpPr>
        <p:spPr>
          <a:xfrm>
            <a:off x="375425" y="5395098"/>
            <a:ext cx="5275500" cy="0"/>
          </a:xfrm>
          <a:prstGeom prst="straightConnector1">
            <a:avLst/>
          </a:prstGeom>
          <a:noFill/>
          <a:ln cap="flat" cmpd="sng" w="19050">
            <a:solidFill>
              <a:srgbClr val="FFFFFF"/>
            </a:solidFill>
            <a:prstDash val="solid"/>
            <a:round/>
            <a:headEnd len="sm" w="sm" type="none"/>
            <a:tailEnd len="sm" w="sm" type="none"/>
          </a:ln>
        </p:spPr>
      </p:cxnSp>
      <p:cxnSp>
        <p:nvCxnSpPr>
          <p:cNvPr id="61" name="Google Shape;61;p4"/>
          <p:cNvCxnSpPr/>
          <p:nvPr/>
        </p:nvCxnSpPr>
        <p:spPr>
          <a:xfrm>
            <a:off x="6506206" y="5395098"/>
            <a:ext cx="5275500" cy="0"/>
          </a:xfrm>
          <a:prstGeom prst="straightConnector1">
            <a:avLst/>
          </a:prstGeom>
          <a:noFill/>
          <a:ln cap="flat" cmpd="sng" w="19050">
            <a:solidFill>
              <a:srgbClr val="FFFFFF"/>
            </a:solidFill>
            <a:prstDash val="solid"/>
            <a:round/>
            <a:headEnd len="sm" w="sm" type="none"/>
            <a:tailEnd len="sm" w="sm" type="none"/>
          </a:ln>
        </p:spPr>
      </p:cxnSp>
      <p:cxnSp>
        <p:nvCxnSpPr>
          <p:cNvPr id="62" name="Google Shape;62;p4"/>
          <p:cNvCxnSpPr/>
          <p:nvPr/>
        </p:nvCxnSpPr>
        <p:spPr>
          <a:xfrm>
            <a:off x="12639044" y="5395098"/>
            <a:ext cx="52755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4A00F4"/>
        </a:solidFill>
      </p:bgPr>
    </p:bg>
    <p:spTree>
      <p:nvGrpSpPr>
        <p:cNvPr id="63" name="Shape 63"/>
        <p:cNvGrpSpPr/>
        <p:nvPr/>
      </p:nvGrpSpPr>
      <p:grpSpPr>
        <a:xfrm>
          <a:off x="0" y="0"/>
          <a:ext cx="0" cy="0"/>
          <a:chOff x="0" y="0"/>
          <a:chExt cx="0" cy="0"/>
        </a:xfrm>
      </p:grpSpPr>
      <p:cxnSp>
        <p:nvCxnSpPr>
          <p:cNvPr id="64" name="Google Shape;64;p5"/>
          <p:cNvCxnSpPr/>
          <p:nvPr/>
        </p:nvCxnSpPr>
        <p:spPr>
          <a:xfrm>
            <a:off x="192545" y="228338"/>
            <a:ext cx="765300" cy="0"/>
          </a:xfrm>
          <a:prstGeom prst="straightConnector1">
            <a:avLst/>
          </a:prstGeom>
          <a:noFill/>
          <a:ln cap="rnd" cmpd="sng" w="57150">
            <a:solidFill>
              <a:srgbClr val="FFFFFF"/>
            </a:solidFill>
            <a:prstDash val="solid"/>
            <a:round/>
            <a:headEnd len="sm" w="sm" type="none"/>
            <a:tailEnd len="sm" w="sm" type="none"/>
          </a:ln>
        </p:spPr>
      </p:cxnSp>
      <p:cxnSp>
        <p:nvCxnSpPr>
          <p:cNvPr id="65" name="Google Shape;65;p5"/>
          <p:cNvCxnSpPr/>
          <p:nvPr/>
        </p:nvCxnSpPr>
        <p:spPr>
          <a:xfrm>
            <a:off x="1094311" y="228338"/>
            <a:ext cx="765600" cy="0"/>
          </a:xfrm>
          <a:prstGeom prst="straightConnector1">
            <a:avLst/>
          </a:prstGeom>
          <a:noFill/>
          <a:ln cap="rnd" cmpd="sng" w="57150">
            <a:solidFill>
              <a:srgbClr val="FFFFFF"/>
            </a:solidFill>
            <a:prstDash val="solid"/>
            <a:round/>
            <a:headEnd len="sm" w="sm" type="none"/>
            <a:tailEnd len="sm" w="sm" type="none"/>
          </a:ln>
        </p:spPr>
      </p:cxnSp>
      <p:cxnSp>
        <p:nvCxnSpPr>
          <p:cNvPr id="66" name="Google Shape;66;p5"/>
          <p:cNvCxnSpPr/>
          <p:nvPr/>
        </p:nvCxnSpPr>
        <p:spPr>
          <a:xfrm>
            <a:off x="1996369" y="228338"/>
            <a:ext cx="765600" cy="0"/>
          </a:xfrm>
          <a:prstGeom prst="straightConnector1">
            <a:avLst/>
          </a:prstGeom>
          <a:noFill/>
          <a:ln cap="rnd" cmpd="sng" w="57150">
            <a:solidFill>
              <a:srgbClr val="FFFFFF"/>
            </a:solidFill>
            <a:prstDash val="solid"/>
            <a:round/>
            <a:headEnd len="sm" w="sm" type="none"/>
            <a:tailEnd len="sm" w="sm" type="none"/>
          </a:ln>
        </p:spPr>
      </p:cxnSp>
      <p:cxnSp>
        <p:nvCxnSpPr>
          <p:cNvPr id="67" name="Google Shape;67;p5"/>
          <p:cNvCxnSpPr/>
          <p:nvPr/>
        </p:nvCxnSpPr>
        <p:spPr>
          <a:xfrm>
            <a:off x="2898427"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pic>
        <p:nvPicPr>
          <p:cNvPr id="68" name="Google Shape;68;p5"/>
          <p:cNvPicPr preferRelativeResize="0"/>
          <p:nvPr/>
        </p:nvPicPr>
        <p:blipFill>
          <a:blip r:embed="rId2">
            <a:alphaModFix/>
          </a:blip>
          <a:stretch>
            <a:fillRect/>
          </a:stretch>
        </p:blipFill>
        <p:spPr>
          <a:xfrm>
            <a:off x="5769920" y="889775"/>
            <a:ext cx="6748160" cy="8507449"/>
          </a:xfrm>
          <a:prstGeom prst="rect">
            <a:avLst/>
          </a:prstGeom>
          <a:noFill/>
          <a:ln>
            <a:noFill/>
          </a:ln>
        </p:spPr>
      </p:pic>
      <p:cxnSp>
        <p:nvCxnSpPr>
          <p:cNvPr id="69" name="Google Shape;69;p5"/>
          <p:cNvCxnSpPr/>
          <p:nvPr/>
        </p:nvCxnSpPr>
        <p:spPr>
          <a:xfrm>
            <a:off x="3800485"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0" name="Google Shape;70;p5"/>
          <p:cNvCxnSpPr/>
          <p:nvPr/>
        </p:nvCxnSpPr>
        <p:spPr>
          <a:xfrm>
            <a:off x="4702543"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1" name="Google Shape;71;p5"/>
          <p:cNvCxnSpPr/>
          <p:nvPr/>
        </p:nvCxnSpPr>
        <p:spPr>
          <a:xfrm>
            <a:off x="5604601"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2" name="Google Shape;72;p5"/>
          <p:cNvCxnSpPr/>
          <p:nvPr/>
        </p:nvCxnSpPr>
        <p:spPr>
          <a:xfrm>
            <a:off x="6506659"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3" name="Google Shape;73;p5"/>
          <p:cNvCxnSpPr/>
          <p:nvPr/>
        </p:nvCxnSpPr>
        <p:spPr>
          <a:xfrm>
            <a:off x="7408717"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4" name="Google Shape;74;p5"/>
          <p:cNvCxnSpPr/>
          <p:nvPr/>
        </p:nvCxnSpPr>
        <p:spPr>
          <a:xfrm>
            <a:off x="8310775"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5" name="Google Shape;75;p5"/>
          <p:cNvCxnSpPr/>
          <p:nvPr/>
        </p:nvCxnSpPr>
        <p:spPr>
          <a:xfrm>
            <a:off x="9212832"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6" name="Google Shape;76;p5"/>
          <p:cNvCxnSpPr/>
          <p:nvPr/>
        </p:nvCxnSpPr>
        <p:spPr>
          <a:xfrm>
            <a:off x="10114890"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7" name="Google Shape;77;p5"/>
          <p:cNvCxnSpPr/>
          <p:nvPr/>
        </p:nvCxnSpPr>
        <p:spPr>
          <a:xfrm>
            <a:off x="11016948"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8" name="Google Shape;78;p5"/>
          <p:cNvCxnSpPr/>
          <p:nvPr/>
        </p:nvCxnSpPr>
        <p:spPr>
          <a:xfrm>
            <a:off x="11919006"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9" name="Google Shape;79;p5"/>
          <p:cNvCxnSpPr/>
          <p:nvPr/>
        </p:nvCxnSpPr>
        <p:spPr>
          <a:xfrm>
            <a:off x="12821064"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80" name="Google Shape;80;p5"/>
          <p:cNvCxnSpPr/>
          <p:nvPr/>
        </p:nvCxnSpPr>
        <p:spPr>
          <a:xfrm>
            <a:off x="13723122"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81" name="Google Shape;81;p5"/>
          <p:cNvCxnSpPr/>
          <p:nvPr/>
        </p:nvCxnSpPr>
        <p:spPr>
          <a:xfrm>
            <a:off x="14625180"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82" name="Google Shape;82;p5"/>
          <p:cNvCxnSpPr/>
          <p:nvPr/>
        </p:nvCxnSpPr>
        <p:spPr>
          <a:xfrm>
            <a:off x="15527238"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83" name="Google Shape;83;p5"/>
          <p:cNvCxnSpPr/>
          <p:nvPr/>
        </p:nvCxnSpPr>
        <p:spPr>
          <a:xfrm>
            <a:off x="16429296"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84" name="Google Shape;84;p5"/>
          <p:cNvCxnSpPr/>
          <p:nvPr/>
        </p:nvCxnSpPr>
        <p:spPr>
          <a:xfrm>
            <a:off x="17331354"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bg>
      <p:bgPr>
        <a:solidFill>
          <a:srgbClr val="4A00F4"/>
        </a:solidFill>
      </p:bgPr>
    </p:bg>
    <p:spTree>
      <p:nvGrpSpPr>
        <p:cNvPr id="85" name="Shape 85"/>
        <p:cNvGrpSpPr/>
        <p:nvPr/>
      </p:nvGrpSpPr>
      <p:grpSpPr>
        <a:xfrm>
          <a:off x="0" y="0"/>
          <a:ext cx="0" cy="0"/>
          <a:chOff x="0" y="0"/>
          <a:chExt cx="0" cy="0"/>
        </a:xfrm>
      </p:grpSpPr>
      <p:pic>
        <p:nvPicPr>
          <p:cNvPr id="86" name="Google Shape;86;p6"/>
          <p:cNvPicPr preferRelativeResize="0"/>
          <p:nvPr/>
        </p:nvPicPr>
        <p:blipFill>
          <a:blip r:embed="rId2">
            <a:alphaModFix/>
          </a:blip>
          <a:stretch>
            <a:fillRect/>
          </a:stretch>
        </p:blipFill>
        <p:spPr>
          <a:xfrm>
            <a:off x="4187163" y="2614661"/>
            <a:ext cx="3985226" cy="3970535"/>
          </a:xfrm>
          <a:prstGeom prst="rect">
            <a:avLst/>
          </a:prstGeom>
          <a:noFill/>
          <a:ln>
            <a:noFill/>
          </a:ln>
        </p:spPr>
      </p:pic>
      <p:pic>
        <p:nvPicPr>
          <p:cNvPr id="87" name="Google Shape;87;p6"/>
          <p:cNvPicPr preferRelativeResize="0"/>
          <p:nvPr/>
        </p:nvPicPr>
        <p:blipFill>
          <a:blip r:embed="rId2">
            <a:alphaModFix/>
          </a:blip>
          <a:stretch>
            <a:fillRect/>
          </a:stretch>
        </p:blipFill>
        <p:spPr>
          <a:xfrm>
            <a:off x="8378113" y="2614661"/>
            <a:ext cx="3985226" cy="3970535"/>
          </a:xfrm>
          <a:prstGeom prst="rect">
            <a:avLst/>
          </a:prstGeom>
          <a:noFill/>
          <a:ln>
            <a:noFill/>
          </a:ln>
        </p:spPr>
      </p:pic>
      <p:pic>
        <p:nvPicPr>
          <p:cNvPr id="88" name="Google Shape;88;p6"/>
          <p:cNvPicPr preferRelativeResize="0"/>
          <p:nvPr/>
        </p:nvPicPr>
        <p:blipFill>
          <a:blip r:embed="rId2">
            <a:alphaModFix/>
          </a:blip>
          <a:stretch>
            <a:fillRect/>
          </a:stretch>
        </p:blipFill>
        <p:spPr>
          <a:xfrm>
            <a:off x="13" y="6315274"/>
            <a:ext cx="3985226" cy="3970535"/>
          </a:xfrm>
          <a:prstGeom prst="rect">
            <a:avLst/>
          </a:prstGeom>
          <a:noFill/>
          <a:ln>
            <a:noFill/>
          </a:ln>
        </p:spPr>
      </p:pic>
      <p:pic>
        <p:nvPicPr>
          <p:cNvPr id="89" name="Google Shape;89;p6"/>
          <p:cNvPicPr preferRelativeResize="0"/>
          <p:nvPr/>
        </p:nvPicPr>
        <p:blipFill>
          <a:blip r:embed="rId2">
            <a:alphaModFix/>
          </a:blip>
          <a:stretch>
            <a:fillRect/>
          </a:stretch>
        </p:blipFill>
        <p:spPr>
          <a:xfrm>
            <a:off x="4187163" y="6302986"/>
            <a:ext cx="3985226" cy="3970535"/>
          </a:xfrm>
          <a:prstGeom prst="rect">
            <a:avLst/>
          </a:prstGeom>
          <a:noFill/>
          <a:ln>
            <a:noFill/>
          </a:ln>
        </p:spPr>
      </p:pic>
      <p:pic>
        <p:nvPicPr>
          <p:cNvPr id="90" name="Google Shape;90;p6"/>
          <p:cNvPicPr preferRelativeResize="0"/>
          <p:nvPr/>
        </p:nvPicPr>
        <p:blipFill>
          <a:blip r:embed="rId2">
            <a:alphaModFix/>
          </a:blip>
          <a:stretch>
            <a:fillRect/>
          </a:stretch>
        </p:blipFill>
        <p:spPr>
          <a:xfrm>
            <a:off x="8378113" y="6302986"/>
            <a:ext cx="3985226" cy="3970535"/>
          </a:xfrm>
          <a:prstGeom prst="rect">
            <a:avLst/>
          </a:prstGeom>
          <a:noFill/>
          <a:ln>
            <a:noFill/>
          </a:ln>
        </p:spPr>
      </p:pic>
      <p:pic>
        <p:nvPicPr>
          <p:cNvPr id="91" name="Google Shape;91;p6"/>
          <p:cNvPicPr preferRelativeResize="0"/>
          <p:nvPr/>
        </p:nvPicPr>
        <p:blipFill>
          <a:blip r:embed="rId2">
            <a:alphaModFix/>
          </a:blip>
          <a:stretch>
            <a:fillRect/>
          </a:stretch>
        </p:blipFill>
        <p:spPr>
          <a:xfrm>
            <a:off x="13" y="2626949"/>
            <a:ext cx="3985226" cy="3970535"/>
          </a:xfrm>
          <a:prstGeom prst="rect">
            <a:avLst/>
          </a:prstGeom>
          <a:noFill/>
          <a:ln>
            <a:noFill/>
          </a:ln>
        </p:spPr>
      </p:pic>
      <p:sp>
        <p:nvSpPr>
          <p:cNvPr id="92" name="Google Shape;92;p6"/>
          <p:cNvSpPr/>
          <p:nvPr>
            <p:ph idx="2" type="pic"/>
          </p:nvPr>
        </p:nvSpPr>
        <p:spPr>
          <a:xfrm>
            <a:off x="520717" y="3170260"/>
            <a:ext cx="2935200" cy="2910000"/>
          </a:xfrm>
          <a:prstGeom prst="rect">
            <a:avLst/>
          </a:prstGeom>
          <a:noFill/>
          <a:ln>
            <a:noFill/>
          </a:ln>
        </p:spPr>
      </p:sp>
      <p:sp>
        <p:nvSpPr>
          <p:cNvPr id="93" name="Google Shape;93;p6"/>
          <p:cNvSpPr/>
          <p:nvPr>
            <p:ph idx="3" type="pic"/>
          </p:nvPr>
        </p:nvSpPr>
        <p:spPr>
          <a:xfrm>
            <a:off x="4687478" y="3170260"/>
            <a:ext cx="2935200" cy="2910000"/>
          </a:xfrm>
          <a:prstGeom prst="rect">
            <a:avLst/>
          </a:prstGeom>
          <a:noFill/>
          <a:ln>
            <a:noFill/>
          </a:ln>
        </p:spPr>
      </p:sp>
      <p:sp>
        <p:nvSpPr>
          <p:cNvPr id="94" name="Google Shape;94;p6"/>
          <p:cNvSpPr/>
          <p:nvPr>
            <p:ph idx="4" type="pic"/>
          </p:nvPr>
        </p:nvSpPr>
        <p:spPr>
          <a:xfrm>
            <a:off x="8903654" y="3170260"/>
            <a:ext cx="2935200" cy="2910000"/>
          </a:xfrm>
          <a:prstGeom prst="rect">
            <a:avLst/>
          </a:prstGeom>
          <a:noFill/>
          <a:ln>
            <a:noFill/>
          </a:ln>
        </p:spPr>
      </p:sp>
      <p:sp>
        <p:nvSpPr>
          <p:cNvPr id="95" name="Google Shape;95;p6"/>
          <p:cNvSpPr/>
          <p:nvPr>
            <p:ph idx="5" type="pic"/>
          </p:nvPr>
        </p:nvSpPr>
        <p:spPr>
          <a:xfrm>
            <a:off x="520717" y="6845547"/>
            <a:ext cx="2935200" cy="2910000"/>
          </a:xfrm>
          <a:prstGeom prst="rect">
            <a:avLst/>
          </a:prstGeom>
          <a:noFill/>
          <a:ln>
            <a:noFill/>
          </a:ln>
        </p:spPr>
      </p:sp>
      <p:sp>
        <p:nvSpPr>
          <p:cNvPr id="96" name="Google Shape;96;p6"/>
          <p:cNvSpPr/>
          <p:nvPr>
            <p:ph idx="6" type="pic"/>
          </p:nvPr>
        </p:nvSpPr>
        <p:spPr>
          <a:xfrm>
            <a:off x="4687478" y="6845547"/>
            <a:ext cx="2935200" cy="2910000"/>
          </a:xfrm>
          <a:prstGeom prst="rect">
            <a:avLst/>
          </a:prstGeom>
          <a:noFill/>
          <a:ln>
            <a:noFill/>
          </a:ln>
        </p:spPr>
      </p:sp>
      <p:sp>
        <p:nvSpPr>
          <p:cNvPr id="97" name="Google Shape;97;p6"/>
          <p:cNvSpPr/>
          <p:nvPr>
            <p:ph idx="7" type="pic"/>
          </p:nvPr>
        </p:nvSpPr>
        <p:spPr>
          <a:xfrm>
            <a:off x="8903654" y="6845547"/>
            <a:ext cx="2935200" cy="2910000"/>
          </a:xfrm>
          <a:prstGeom prst="rect">
            <a:avLst/>
          </a:prstGeom>
          <a:noFill/>
          <a:ln>
            <a:noFill/>
          </a:ln>
        </p:spPr>
      </p:sp>
      <p:pic>
        <p:nvPicPr>
          <p:cNvPr id="98" name="Google Shape;98;p6"/>
          <p:cNvPicPr preferRelativeResize="0"/>
          <p:nvPr/>
        </p:nvPicPr>
        <p:blipFill>
          <a:blip r:embed="rId3">
            <a:alphaModFix/>
          </a:blip>
          <a:stretch>
            <a:fillRect/>
          </a:stretch>
        </p:blipFill>
        <p:spPr>
          <a:xfrm>
            <a:off x="11859275" y="423270"/>
            <a:ext cx="6948601" cy="10149769"/>
          </a:xfrm>
          <a:prstGeom prst="rect">
            <a:avLst/>
          </a:prstGeom>
          <a:noFill/>
          <a:ln>
            <a:noFill/>
          </a:ln>
        </p:spPr>
      </p:pic>
      <p:sp>
        <p:nvSpPr>
          <p:cNvPr id="99" name="Google Shape;99;p6"/>
          <p:cNvSpPr/>
          <p:nvPr>
            <p:ph idx="8" type="pic"/>
          </p:nvPr>
        </p:nvSpPr>
        <p:spPr>
          <a:xfrm>
            <a:off x="12754725" y="1252875"/>
            <a:ext cx="5157600" cy="8490600"/>
          </a:xfrm>
          <a:prstGeom prst="rect">
            <a:avLst/>
          </a:prstGeom>
          <a:noFill/>
          <a:ln>
            <a:noFill/>
          </a:ln>
        </p:spPr>
      </p:sp>
      <p:cxnSp>
        <p:nvCxnSpPr>
          <p:cNvPr id="100" name="Google Shape;100;p6"/>
          <p:cNvCxnSpPr/>
          <p:nvPr/>
        </p:nvCxnSpPr>
        <p:spPr>
          <a:xfrm>
            <a:off x="192545" y="228338"/>
            <a:ext cx="765300" cy="0"/>
          </a:xfrm>
          <a:prstGeom prst="straightConnector1">
            <a:avLst/>
          </a:prstGeom>
          <a:noFill/>
          <a:ln cap="rnd" cmpd="sng" w="57150">
            <a:solidFill>
              <a:srgbClr val="FFFFFF"/>
            </a:solidFill>
            <a:prstDash val="solid"/>
            <a:round/>
            <a:headEnd len="sm" w="sm" type="none"/>
            <a:tailEnd len="sm" w="sm" type="none"/>
          </a:ln>
        </p:spPr>
      </p:cxnSp>
      <p:cxnSp>
        <p:nvCxnSpPr>
          <p:cNvPr id="101" name="Google Shape;101;p6"/>
          <p:cNvCxnSpPr/>
          <p:nvPr/>
        </p:nvCxnSpPr>
        <p:spPr>
          <a:xfrm>
            <a:off x="1094311" y="228338"/>
            <a:ext cx="765600" cy="0"/>
          </a:xfrm>
          <a:prstGeom prst="straightConnector1">
            <a:avLst/>
          </a:prstGeom>
          <a:noFill/>
          <a:ln cap="rnd" cmpd="sng" w="57150">
            <a:solidFill>
              <a:srgbClr val="FFFFFF"/>
            </a:solidFill>
            <a:prstDash val="solid"/>
            <a:round/>
            <a:headEnd len="sm" w="sm" type="none"/>
            <a:tailEnd len="sm" w="sm" type="none"/>
          </a:ln>
        </p:spPr>
      </p:cxnSp>
      <p:cxnSp>
        <p:nvCxnSpPr>
          <p:cNvPr id="102" name="Google Shape;102;p6"/>
          <p:cNvCxnSpPr/>
          <p:nvPr/>
        </p:nvCxnSpPr>
        <p:spPr>
          <a:xfrm>
            <a:off x="1996369" y="228338"/>
            <a:ext cx="765600" cy="0"/>
          </a:xfrm>
          <a:prstGeom prst="straightConnector1">
            <a:avLst/>
          </a:prstGeom>
          <a:noFill/>
          <a:ln cap="rnd" cmpd="sng" w="57150">
            <a:solidFill>
              <a:srgbClr val="FFFFFF"/>
            </a:solidFill>
            <a:prstDash val="solid"/>
            <a:round/>
            <a:headEnd len="sm" w="sm" type="none"/>
            <a:tailEnd len="sm" w="sm" type="none"/>
          </a:ln>
        </p:spPr>
      </p:cxnSp>
      <p:cxnSp>
        <p:nvCxnSpPr>
          <p:cNvPr id="103" name="Google Shape;103;p6"/>
          <p:cNvCxnSpPr/>
          <p:nvPr/>
        </p:nvCxnSpPr>
        <p:spPr>
          <a:xfrm>
            <a:off x="2898427" y="228338"/>
            <a:ext cx="765600" cy="0"/>
          </a:xfrm>
          <a:prstGeom prst="straightConnector1">
            <a:avLst/>
          </a:prstGeom>
          <a:noFill/>
          <a:ln cap="rnd" cmpd="sng" w="57150">
            <a:solidFill>
              <a:srgbClr val="FFFFFF"/>
            </a:solidFill>
            <a:prstDash val="solid"/>
            <a:round/>
            <a:headEnd len="sm" w="sm" type="none"/>
            <a:tailEnd len="sm" w="sm" type="none"/>
          </a:ln>
        </p:spPr>
      </p:cxnSp>
      <p:cxnSp>
        <p:nvCxnSpPr>
          <p:cNvPr id="104" name="Google Shape;104;p6"/>
          <p:cNvCxnSpPr/>
          <p:nvPr/>
        </p:nvCxnSpPr>
        <p:spPr>
          <a:xfrm>
            <a:off x="3800485" y="228338"/>
            <a:ext cx="765600" cy="0"/>
          </a:xfrm>
          <a:prstGeom prst="straightConnector1">
            <a:avLst/>
          </a:prstGeom>
          <a:noFill/>
          <a:ln cap="rnd" cmpd="sng" w="57150">
            <a:solidFill>
              <a:srgbClr val="FFFFFF"/>
            </a:solidFill>
            <a:prstDash val="solid"/>
            <a:round/>
            <a:headEnd len="sm" w="sm" type="none"/>
            <a:tailEnd len="sm" w="sm" type="none"/>
          </a:ln>
        </p:spPr>
      </p:cxnSp>
      <p:cxnSp>
        <p:nvCxnSpPr>
          <p:cNvPr id="105" name="Google Shape;105;p6"/>
          <p:cNvCxnSpPr/>
          <p:nvPr/>
        </p:nvCxnSpPr>
        <p:spPr>
          <a:xfrm>
            <a:off x="4702543" y="228338"/>
            <a:ext cx="765600" cy="0"/>
          </a:xfrm>
          <a:prstGeom prst="straightConnector1">
            <a:avLst/>
          </a:prstGeom>
          <a:noFill/>
          <a:ln cap="rnd" cmpd="sng" w="57150">
            <a:solidFill>
              <a:srgbClr val="FFFFFF"/>
            </a:solidFill>
            <a:prstDash val="solid"/>
            <a:round/>
            <a:headEnd len="sm" w="sm" type="none"/>
            <a:tailEnd len="sm" w="sm" type="none"/>
          </a:ln>
        </p:spPr>
      </p:cxnSp>
      <p:cxnSp>
        <p:nvCxnSpPr>
          <p:cNvPr id="106" name="Google Shape;106;p6"/>
          <p:cNvCxnSpPr/>
          <p:nvPr/>
        </p:nvCxnSpPr>
        <p:spPr>
          <a:xfrm>
            <a:off x="5604601"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07" name="Google Shape;107;p6"/>
          <p:cNvCxnSpPr/>
          <p:nvPr/>
        </p:nvCxnSpPr>
        <p:spPr>
          <a:xfrm>
            <a:off x="6506659"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08" name="Google Shape;108;p6"/>
          <p:cNvCxnSpPr/>
          <p:nvPr/>
        </p:nvCxnSpPr>
        <p:spPr>
          <a:xfrm>
            <a:off x="7408717"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09" name="Google Shape;109;p6"/>
          <p:cNvCxnSpPr/>
          <p:nvPr/>
        </p:nvCxnSpPr>
        <p:spPr>
          <a:xfrm>
            <a:off x="8310775"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10" name="Google Shape;110;p6"/>
          <p:cNvCxnSpPr/>
          <p:nvPr/>
        </p:nvCxnSpPr>
        <p:spPr>
          <a:xfrm>
            <a:off x="9212832"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11" name="Google Shape;111;p6"/>
          <p:cNvCxnSpPr/>
          <p:nvPr/>
        </p:nvCxnSpPr>
        <p:spPr>
          <a:xfrm>
            <a:off x="10114890"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12" name="Google Shape;112;p6"/>
          <p:cNvCxnSpPr/>
          <p:nvPr/>
        </p:nvCxnSpPr>
        <p:spPr>
          <a:xfrm>
            <a:off x="11016948"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13" name="Google Shape;113;p6"/>
          <p:cNvCxnSpPr/>
          <p:nvPr/>
        </p:nvCxnSpPr>
        <p:spPr>
          <a:xfrm>
            <a:off x="11919006"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14" name="Google Shape;114;p6"/>
          <p:cNvCxnSpPr/>
          <p:nvPr/>
        </p:nvCxnSpPr>
        <p:spPr>
          <a:xfrm>
            <a:off x="12821064"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15" name="Google Shape;115;p6"/>
          <p:cNvCxnSpPr/>
          <p:nvPr/>
        </p:nvCxnSpPr>
        <p:spPr>
          <a:xfrm>
            <a:off x="13723122"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16" name="Google Shape;116;p6"/>
          <p:cNvCxnSpPr/>
          <p:nvPr/>
        </p:nvCxnSpPr>
        <p:spPr>
          <a:xfrm>
            <a:off x="14625180"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17" name="Google Shape;117;p6"/>
          <p:cNvCxnSpPr/>
          <p:nvPr/>
        </p:nvCxnSpPr>
        <p:spPr>
          <a:xfrm>
            <a:off x="15527238"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18" name="Google Shape;118;p6"/>
          <p:cNvCxnSpPr/>
          <p:nvPr/>
        </p:nvCxnSpPr>
        <p:spPr>
          <a:xfrm>
            <a:off x="16429296"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19" name="Google Shape;119;p6"/>
          <p:cNvCxnSpPr/>
          <p:nvPr/>
        </p:nvCxnSpPr>
        <p:spPr>
          <a:xfrm>
            <a:off x="17331354" y="228338"/>
            <a:ext cx="765600" cy="0"/>
          </a:xfrm>
          <a:prstGeom prst="straightConnector1">
            <a:avLst/>
          </a:prstGeom>
          <a:noFill/>
          <a:ln cap="rnd" cmpd="sng" w="57150">
            <a:solidFill>
              <a:srgbClr val="FFFFFF">
                <a:alpha val="40000"/>
              </a:srgbClr>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Nunito Sans"/>
              <a:buNone/>
              <a:defRPr i="0" sz="4400" u="none" cap="none" strike="noStrike">
                <a:solidFill>
                  <a:schemeClr val="dk1"/>
                </a:solidFill>
                <a:latin typeface="Nunito Sans"/>
                <a:ea typeface="Nunito Sans"/>
                <a:cs typeface="Nunito Sans"/>
                <a:sym typeface="Nunito Sans"/>
              </a:defRPr>
            </a:lvl1pPr>
            <a:lvl2pPr lvl="1">
              <a:spcBef>
                <a:spcPts val="0"/>
              </a:spcBef>
              <a:spcAft>
                <a:spcPts val="0"/>
              </a:spcAft>
              <a:buSzPts val="1400"/>
              <a:buFont typeface="Nunito Sans"/>
              <a:buNone/>
              <a:defRPr sz="1800">
                <a:latin typeface="Nunito Sans"/>
                <a:ea typeface="Nunito Sans"/>
                <a:cs typeface="Nunito Sans"/>
                <a:sym typeface="Nunito Sans"/>
              </a:defRPr>
            </a:lvl2pPr>
            <a:lvl3pPr lvl="2">
              <a:spcBef>
                <a:spcPts val="0"/>
              </a:spcBef>
              <a:spcAft>
                <a:spcPts val="0"/>
              </a:spcAft>
              <a:buSzPts val="1400"/>
              <a:buFont typeface="Nunito Sans"/>
              <a:buNone/>
              <a:defRPr sz="1800">
                <a:latin typeface="Nunito Sans"/>
                <a:ea typeface="Nunito Sans"/>
                <a:cs typeface="Nunito Sans"/>
                <a:sym typeface="Nunito Sans"/>
              </a:defRPr>
            </a:lvl3pPr>
            <a:lvl4pPr lvl="3">
              <a:spcBef>
                <a:spcPts val="0"/>
              </a:spcBef>
              <a:spcAft>
                <a:spcPts val="0"/>
              </a:spcAft>
              <a:buSzPts val="1400"/>
              <a:buFont typeface="Nunito Sans"/>
              <a:buNone/>
              <a:defRPr sz="1800">
                <a:latin typeface="Nunito Sans"/>
                <a:ea typeface="Nunito Sans"/>
                <a:cs typeface="Nunito Sans"/>
                <a:sym typeface="Nunito Sans"/>
              </a:defRPr>
            </a:lvl4pPr>
            <a:lvl5pPr lvl="4">
              <a:spcBef>
                <a:spcPts val="0"/>
              </a:spcBef>
              <a:spcAft>
                <a:spcPts val="0"/>
              </a:spcAft>
              <a:buSzPts val="1400"/>
              <a:buFont typeface="Nunito Sans"/>
              <a:buNone/>
              <a:defRPr sz="1800">
                <a:latin typeface="Nunito Sans"/>
                <a:ea typeface="Nunito Sans"/>
                <a:cs typeface="Nunito Sans"/>
                <a:sym typeface="Nunito Sans"/>
              </a:defRPr>
            </a:lvl5pPr>
            <a:lvl6pPr lvl="5">
              <a:spcBef>
                <a:spcPts val="0"/>
              </a:spcBef>
              <a:spcAft>
                <a:spcPts val="0"/>
              </a:spcAft>
              <a:buSzPts val="1400"/>
              <a:buFont typeface="Nunito Sans"/>
              <a:buNone/>
              <a:defRPr sz="1800">
                <a:latin typeface="Nunito Sans"/>
                <a:ea typeface="Nunito Sans"/>
                <a:cs typeface="Nunito Sans"/>
                <a:sym typeface="Nunito Sans"/>
              </a:defRPr>
            </a:lvl6pPr>
            <a:lvl7pPr lvl="6">
              <a:spcBef>
                <a:spcPts val="0"/>
              </a:spcBef>
              <a:spcAft>
                <a:spcPts val="0"/>
              </a:spcAft>
              <a:buSzPts val="1400"/>
              <a:buFont typeface="Nunito Sans"/>
              <a:buNone/>
              <a:defRPr sz="1800">
                <a:latin typeface="Nunito Sans"/>
                <a:ea typeface="Nunito Sans"/>
                <a:cs typeface="Nunito Sans"/>
                <a:sym typeface="Nunito Sans"/>
              </a:defRPr>
            </a:lvl7pPr>
            <a:lvl8pPr lvl="7">
              <a:spcBef>
                <a:spcPts val="0"/>
              </a:spcBef>
              <a:spcAft>
                <a:spcPts val="0"/>
              </a:spcAft>
              <a:buSzPts val="1400"/>
              <a:buFont typeface="Nunito Sans"/>
              <a:buNone/>
              <a:defRPr sz="1800">
                <a:latin typeface="Nunito Sans"/>
                <a:ea typeface="Nunito Sans"/>
                <a:cs typeface="Nunito Sans"/>
                <a:sym typeface="Nunito Sans"/>
              </a:defRPr>
            </a:lvl8pPr>
            <a:lvl9pPr lvl="8">
              <a:spcBef>
                <a:spcPts val="0"/>
              </a:spcBef>
              <a:spcAft>
                <a:spcPts val="0"/>
              </a:spcAft>
              <a:buSzPts val="1400"/>
              <a:buFont typeface="Nunito Sans"/>
              <a:buNone/>
              <a:defRPr sz="1800">
                <a:latin typeface="Nunito Sans"/>
                <a:ea typeface="Nunito Sans"/>
                <a:cs typeface="Nunito Sans"/>
                <a:sym typeface="Nunito Sans"/>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Nunito Sans"/>
              <a:buChar char="•"/>
              <a:defRPr i="0" sz="3200" u="none" cap="none" strike="noStrike">
                <a:solidFill>
                  <a:schemeClr val="dk1"/>
                </a:solidFill>
                <a:latin typeface="Nunito Sans"/>
                <a:ea typeface="Nunito Sans"/>
                <a:cs typeface="Nunito Sans"/>
                <a:sym typeface="Nunito Sans"/>
              </a:defRPr>
            </a:lvl1pPr>
            <a:lvl2pPr indent="-406400" lvl="1" marL="914400" marR="0" rtl="0" algn="l">
              <a:spcBef>
                <a:spcPts val="560"/>
              </a:spcBef>
              <a:spcAft>
                <a:spcPts val="0"/>
              </a:spcAft>
              <a:buClr>
                <a:schemeClr val="dk1"/>
              </a:buClr>
              <a:buSzPts val="2800"/>
              <a:buFont typeface="Nunito Sans"/>
              <a:buChar char="–"/>
              <a:defRPr i="0" sz="2800" u="none" cap="none" strike="noStrike">
                <a:solidFill>
                  <a:schemeClr val="dk1"/>
                </a:solidFill>
                <a:latin typeface="Nunito Sans"/>
                <a:ea typeface="Nunito Sans"/>
                <a:cs typeface="Nunito Sans"/>
                <a:sym typeface="Nunito Sans"/>
              </a:defRPr>
            </a:lvl2pPr>
            <a:lvl3pPr indent="-381000" lvl="2" marL="1371600" marR="0" rtl="0" algn="l">
              <a:spcBef>
                <a:spcPts val="480"/>
              </a:spcBef>
              <a:spcAft>
                <a:spcPts val="0"/>
              </a:spcAft>
              <a:buClr>
                <a:schemeClr val="dk1"/>
              </a:buClr>
              <a:buSzPts val="2400"/>
              <a:buFont typeface="Nunito Sans"/>
              <a:buChar char="•"/>
              <a:defRPr i="0" sz="2400" u="none" cap="none" strike="noStrike">
                <a:solidFill>
                  <a:schemeClr val="dk1"/>
                </a:solidFill>
                <a:latin typeface="Nunito Sans"/>
                <a:ea typeface="Nunito Sans"/>
                <a:cs typeface="Nunito Sans"/>
                <a:sym typeface="Nunito Sans"/>
              </a:defRPr>
            </a:lvl3pPr>
            <a:lvl4pPr indent="-355600" lvl="3" marL="1828800" marR="0" rtl="0" algn="l">
              <a:spcBef>
                <a:spcPts val="400"/>
              </a:spcBef>
              <a:spcAft>
                <a:spcPts val="0"/>
              </a:spcAft>
              <a:buClr>
                <a:schemeClr val="dk1"/>
              </a:buClr>
              <a:buSzPts val="2000"/>
              <a:buFont typeface="Nunito Sans"/>
              <a:buChar char="–"/>
              <a:defRPr i="0" sz="2000" u="none" cap="none" strike="noStrike">
                <a:solidFill>
                  <a:schemeClr val="dk1"/>
                </a:solidFill>
                <a:latin typeface="Nunito Sans"/>
                <a:ea typeface="Nunito Sans"/>
                <a:cs typeface="Nunito Sans"/>
                <a:sym typeface="Nunito Sans"/>
              </a:defRPr>
            </a:lvl4pPr>
            <a:lvl5pPr indent="-355600" lvl="4" marL="2286000" marR="0" rtl="0" algn="l">
              <a:spcBef>
                <a:spcPts val="400"/>
              </a:spcBef>
              <a:spcAft>
                <a:spcPts val="0"/>
              </a:spcAft>
              <a:buClr>
                <a:schemeClr val="dk1"/>
              </a:buClr>
              <a:buSzPts val="2000"/>
              <a:buFont typeface="Nunito Sans"/>
              <a:buChar char="»"/>
              <a:defRPr i="0" sz="2000" u="none" cap="none" strike="noStrike">
                <a:solidFill>
                  <a:schemeClr val="dk1"/>
                </a:solidFill>
                <a:latin typeface="Nunito Sans"/>
                <a:ea typeface="Nunito Sans"/>
                <a:cs typeface="Nunito Sans"/>
                <a:sym typeface="Nunito Sans"/>
              </a:defRPr>
            </a:lvl5pPr>
            <a:lvl6pPr indent="-355600" lvl="5" marL="2743200" marR="0" rtl="0" algn="l">
              <a:spcBef>
                <a:spcPts val="400"/>
              </a:spcBef>
              <a:spcAft>
                <a:spcPts val="0"/>
              </a:spcAft>
              <a:buClr>
                <a:schemeClr val="dk1"/>
              </a:buClr>
              <a:buSzPts val="2000"/>
              <a:buFont typeface="Nunito Sans"/>
              <a:buChar char="•"/>
              <a:defRPr i="0" sz="2000" u="none" cap="none" strike="noStrike">
                <a:solidFill>
                  <a:schemeClr val="dk1"/>
                </a:solidFill>
                <a:latin typeface="Nunito Sans"/>
                <a:ea typeface="Nunito Sans"/>
                <a:cs typeface="Nunito Sans"/>
                <a:sym typeface="Nunito Sans"/>
              </a:defRPr>
            </a:lvl6pPr>
            <a:lvl7pPr indent="-355600" lvl="6" marL="3200400" marR="0" rtl="0" algn="l">
              <a:spcBef>
                <a:spcPts val="400"/>
              </a:spcBef>
              <a:spcAft>
                <a:spcPts val="0"/>
              </a:spcAft>
              <a:buClr>
                <a:schemeClr val="dk1"/>
              </a:buClr>
              <a:buSzPts val="2000"/>
              <a:buFont typeface="Nunito Sans"/>
              <a:buChar char="•"/>
              <a:defRPr i="0" sz="2000" u="none" cap="none" strike="noStrike">
                <a:solidFill>
                  <a:schemeClr val="dk1"/>
                </a:solidFill>
                <a:latin typeface="Nunito Sans"/>
                <a:ea typeface="Nunito Sans"/>
                <a:cs typeface="Nunito Sans"/>
                <a:sym typeface="Nunito Sans"/>
              </a:defRPr>
            </a:lvl7pPr>
            <a:lvl8pPr indent="-355600" lvl="7" marL="3657600" marR="0" rtl="0" algn="l">
              <a:spcBef>
                <a:spcPts val="400"/>
              </a:spcBef>
              <a:spcAft>
                <a:spcPts val="0"/>
              </a:spcAft>
              <a:buClr>
                <a:schemeClr val="dk1"/>
              </a:buClr>
              <a:buSzPts val="2000"/>
              <a:buFont typeface="Nunito Sans"/>
              <a:buChar char="•"/>
              <a:defRPr i="0" sz="2000" u="none" cap="none" strike="noStrike">
                <a:solidFill>
                  <a:schemeClr val="dk1"/>
                </a:solidFill>
                <a:latin typeface="Nunito Sans"/>
                <a:ea typeface="Nunito Sans"/>
                <a:cs typeface="Nunito Sans"/>
                <a:sym typeface="Nunito Sans"/>
              </a:defRPr>
            </a:lvl8pPr>
            <a:lvl9pPr indent="-355600" lvl="8" marL="4114800" marR="0" rtl="0" algn="l">
              <a:spcBef>
                <a:spcPts val="400"/>
              </a:spcBef>
              <a:spcAft>
                <a:spcPts val="0"/>
              </a:spcAft>
              <a:buClr>
                <a:schemeClr val="dk1"/>
              </a:buClr>
              <a:buSzPts val="2000"/>
              <a:buFont typeface="Nunito Sans"/>
              <a:buChar char="•"/>
              <a:defRPr i="0" sz="2000" u="none" cap="none" strike="noStrike">
                <a:solidFill>
                  <a:schemeClr val="dk1"/>
                </a:solidFill>
                <a:latin typeface="Nunito Sans"/>
                <a:ea typeface="Nunito Sans"/>
                <a:cs typeface="Nunito Sans"/>
                <a:sym typeface="Nunito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2.png"/><Relationship Id="rId5"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33.png"/><Relationship Id="rId7" Type="http://schemas.openxmlformats.org/officeDocument/2006/relationships/image" Target="../media/image35.png"/><Relationship Id="rId8"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7.png"/><Relationship Id="rId4" Type="http://schemas.openxmlformats.org/officeDocument/2006/relationships/image" Target="../media/image60.png"/><Relationship Id="rId5" Type="http://schemas.openxmlformats.org/officeDocument/2006/relationships/image" Target="../media/image57.png"/><Relationship Id="rId6"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png"/><Relationship Id="rId4" Type="http://schemas.openxmlformats.org/officeDocument/2006/relationships/image" Target="../media/image46.png"/><Relationship Id="rId5" Type="http://schemas.openxmlformats.org/officeDocument/2006/relationships/image" Target="../media/image55.png"/><Relationship Id="rId6"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49.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49.png"/><Relationship Id="rId10" Type="http://schemas.openxmlformats.org/officeDocument/2006/relationships/image" Target="../media/image40.png"/><Relationship Id="rId9" Type="http://schemas.openxmlformats.org/officeDocument/2006/relationships/image" Target="../media/image42.png"/><Relationship Id="rId5" Type="http://schemas.openxmlformats.org/officeDocument/2006/relationships/image" Target="../media/image2.png"/><Relationship Id="rId6" Type="http://schemas.openxmlformats.org/officeDocument/2006/relationships/image" Target="../media/image32.png"/><Relationship Id="rId7" Type="http://schemas.openxmlformats.org/officeDocument/2006/relationships/image" Target="../media/image41.png"/><Relationship Id="rId8" Type="http://schemas.openxmlformats.org/officeDocument/2006/relationships/image" Target="../media/image37.png"/></Relationships>
</file>

<file path=ppt/slides/_rels/slide17.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54.png"/><Relationship Id="rId13" Type="http://schemas.openxmlformats.org/officeDocument/2006/relationships/image" Target="../media/image59.png"/><Relationship Id="rId12"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51.png"/><Relationship Id="rId9" Type="http://schemas.openxmlformats.org/officeDocument/2006/relationships/image" Target="../media/image45.png"/><Relationship Id="rId14" Type="http://schemas.openxmlformats.org/officeDocument/2006/relationships/image" Target="../media/image63.png"/><Relationship Id="rId5" Type="http://schemas.openxmlformats.org/officeDocument/2006/relationships/image" Target="../media/image56.png"/><Relationship Id="rId6" Type="http://schemas.openxmlformats.org/officeDocument/2006/relationships/image" Target="../media/image44.png"/><Relationship Id="rId7" Type="http://schemas.openxmlformats.org/officeDocument/2006/relationships/image" Target="../media/image58.png"/><Relationship Id="rId8"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5.png"/><Relationship Id="rId11" Type="http://schemas.openxmlformats.org/officeDocument/2006/relationships/image" Target="../media/image48.png"/><Relationship Id="rId10" Type="http://schemas.openxmlformats.org/officeDocument/2006/relationships/image" Target="../media/image16.png"/><Relationship Id="rId12" Type="http://schemas.openxmlformats.org/officeDocument/2006/relationships/image" Target="../media/image2.png"/><Relationship Id="rId9" Type="http://schemas.openxmlformats.org/officeDocument/2006/relationships/image" Target="../media/image11.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15.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27.png"/><Relationship Id="rId8"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00F4"/>
        </a:solidFill>
      </p:bgPr>
    </p:bg>
    <p:spTree>
      <p:nvGrpSpPr>
        <p:cNvPr id="123" name="Shape 123"/>
        <p:cNvGrpSpPr/>
        <p:nvPr/>
      </p:nvGrpSpPr>
      <p:grpSpPr>
        <a:xfrm>
          <a:off x="0" y="0"/>
          <a:ext cx="0" cy="0"/>
          <a:chOff x="0" y="0"/>
          <a:chExt cx="0" cy="0"/>
        </a:xfrm>
      </p:grpSpPr>
      <p:cxnSp>
        <p:nvCxnSpPr>
          <p:cNvPr id="124" name="Google Shape;124;p7"/>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125" name="Google Shape;125;p7"/>
          <p:cNvCxnSpPr/>
          <p:nvPr/>
        </p:nvCxnSpPr>
        <p:spPr>
          <a:xfrm>
            <a:off x="1094311"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26" name="Google Shape;126;p7"/>
          <p:cNvCxnSpPr/>
          <p:nvPr/>
        </p:nvCxnSpPr>
        <p:spPr>
          <a:xfrm>
            <a:off x="1996369"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27" name="Google Shape;127;p7"/>
          <p:cNvCxnSpPr/>
          <p:nvPr/>
        </p:nvCxnSpPr>
        <p:spPr>
          <a:xfrm>
            <a:off x="2898427"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28" name="Google Shape;128;p7"/>
          <p:cNvCxnSpPr/>
          <p:nvPr/>
        </p:nvCxnSpPr>
        <p:spPr>
          <a:xfrm>
            <a:off x="380048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29" name="Google Shape;129;p7"/>
          <p:cNvCxnSpPr/>
          <p:nvPr/>
        </p:nvCxnSpPr>
        <p:spPr>
          <a:xfrm>
            <a:off x="4702543"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pic>
        <p:nvPicPr>
          <p:cNvPr id="130" name="Google Shape;130;p7"/>
          <p:cNvPicPr preferRelativeResize="0"/>
          <p:nvPr/>
        </p:nvPicPr>
        <p:blipFill>
          <a:blip r:embed="rId3">
            <a:alphaModFix/>
          </a:blip>
          <a:stretch>
            <a:fillRect/>
          </a:stretch>
        </p:blipFill>
        <p:spPr>
          <a:xfrm>
            <a:off x="10481488" y="875475"/>
            <a:ext cx="7446212" cy="8830949"/>
          </a:xfrm>
          <a:prstGeom prst="rect">
            <a:avLst/>
          </a:prstGeom>
          <a:noFill/>
          <a:ln>
            <a:noFill/>
          </a:ln>
        </p:spPr>
      </p:pic>
      <p:cxnSp>
        <p:nvCxnSpPr>
          <p:cNvPr id="131" name="Google Shape;131;p7"/>
          <p:cNvCxnSpPr/>
          <p:nvPr/>
        </p:nvCxnSpPr>
        <p:spPr>
          <a:xfrm>
            <a:off x="5604601"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32" name="Google Shape;132;p7"/>
          <p:cNvCxnSpPr/>
          <p:nvPr/>
        </p:nvCxnSpPr>
        <p:spPr>
          <a:xfrm>
            <a:off x="6506659"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pic>
        <p:nvPicPr>
          <p:cNvPr id="133" name="Google Shape;133;p7"/>
          <p:cNvPicPr preferRelativeResize="0"/>
          <p:nvPr/>
        </p:nvPicPr>
        <p:blipFill>
          <a:blip r:embed="rId4">
            <a:alphaModFix/>
          </a:blip>
          <a:stretch>
            <a:fillRect/>
          </a:stretch>
        </p:blipFill>
        <p:spPr>
          <a:xfrm>
            <a:off x="9076351" y="875475"/>
            <a:ext cx="9211626" cy="8830938"/>
          </a:xfrm>
          <a:prstGeom prst="rect">
            <a:avLst/>
          </a:prstGeom>
          <a:noFill/>
          <a:ln>
            <a:noFill/>
          </a:ln>
        </p:spPr>
      </p:pic>
      <p:cxnSp>
        <p:nvCxnSpPr>
          <p:cNvPr id="134" name="Google Shape;134;p7"/>
          <p:cNvCxnSpPr/>
          <p:nvPr/>
        </p:nvCxnSpPr>
        <p:spPr>
          <a:xfrm>
            <a:off x="7408717"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35" name="Google Shape;135;p7"/>
          <p:cNvCxnSpPr/>
          <p:nvPr/>
        </p:nvCxnSpPr>
        <p:spPr>
          <a:xfrm>
            <a:off x="831077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36" name="Google Shape;136;p7"/>
          <p:cNvCxnSpPr/>
          <p:nvPr/>
        </p:nvCxnSpPr>
        <p:spPr>
          <a:xfrm>
            <a:off x="921283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37" name="Google Shape;137;p7"/>
          <p:cNvCxnSpPr/>
          <p:nvPr/>
        </p:nvCxnSpPr>
        <p:spPr>
          <a:xfrm>
            <a:off x="1011489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38" name="Google Shape;138;p7"/>
          <p:cNvCxnSpPr/>
          <p:nvPr/>
        </p:nvCxnSpPr>
        <p:spPr>
          <a:xfrm>
            <a:off x="1101694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39" name="Google Shape;139;p7"/>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40" name="Google Shape;140;p7"/>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41" name="Google Shape;141;p7"/>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42" name="Google Shape;142;p7"/>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43" name="Google Shape;143;p7"/>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44" name="Google Shape;144;p7"/>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45" name="Google Shape;145;p7"/>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grpSp>
        <p:nvGrpSpPr>
          <p:cNvPr id="146" name="Google Shape;146;p7"/>
          <p:cNvGrpSpPr/>
          <p:nvPr/>
        </p:nvGrpSpPr>
        <p:grpSpPr>
          <a:xfrm>
            <a:off x="163785" y="540112"/>
            <a:ext cx="398466" cy="335371"/>
            <a:chOff x="-33680" y="-8369"/>
            <a:chExt cx="854946" cy="719569"/>
          </a:xfrm>
        </p:grpSpPr>
        <p:sp>
          <p:nvSpPr>
            <p:cNvPr id="147" name="Google Shape;147;p7"/>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7"/>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 name="Google Shape;149;p7"/>
          <p:cNvSpPr txBox="1"/>
          <p:nvPr/>
        </p:nvSpPr>
        <p:spPr>
          <a:xfrm>
            <a:off x="342479" y="3249706"/>
            <a:ext cx="10251300" cy="37059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17197" u="none" cap="none" strike="noStrike">
                <a:solidFill>
                  <a:srgbClr val="FFFFFF"/>
                </a:solidFill>
                <a:latin typeface="Nunito Sans"/>
                <a:ea typeface="Nunito Sans"/>
                <a:cs typeface="Nunito Sans"/>
                <a:sym typeface="Nunito Sans"/>
              </a:rPr>
              <a:t>Dating Wrapped</a:t>
            </a:r>
            <a:endParaRPr/>
          </a:p>
        </p:txBody>
      </p:sp>
      <p:sp>
        <p:nvSpPr>
          <p:cNvPr id="150" name="Google Shape;150;p7"/>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
        <p:nvSpPr>
          <p:cNvPr id="151" name="Google Shape;151;p7"/>
          <p:cNvSpPr txBox="1"/>
          <p:nvPr/>
        </p:nvSpPr>
        <p:spPr>
          <a:xfrm>
            <a:off x="10255100" y="6946679"/>
            <a:ext cx="7898991" cy="299061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2490" u="none" cap="none" strike="noStrike">
                <a:solidFill>
                  <a:srgbClr val="FFFFFF"/>
                </a:solidFill>
                <a:latin typeface="Montserrat Black"/>
                <a:ea typeface="Montserrat Black"/>
                <a:cs typeface="Montserrat Black"/>
                <a:sym typeface="Montserrat Black"/>
              </a:rPr>
              <a:t>2024</a:t>
            </a:r>
            <a:endParaRPr/>
          </a:p>
        </p:txBody>
      </p:sp>
      <p:sp>
        <p:nvSpPr>
          <p:cNvPr id="152" name="Google Shape;152;p7"/>
          <p:cNvSpPr txBox="1"/>
          <p:nvPr/>
        </p:nvSpPr>
        <p:spPr>
          <a:xfrm>
            <a:off x="629173" y="7427595"/>
            <a:ext cx="8583659" cy="38862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3200" u="none" cap="none" strike="noStrike">
                <a:solidFill>
                  <a:srgbClr val="FFFFFF"/>
                </a:solidFill>
                <a:latin typeface="Nunito Sans"/>
                <a:ea typeface="Nunito Sans"/>
                <a:cs typeface="Nunito Sans"/>
                <a:sym typeface="Nunito Sans"/>
              </a:rPr>
              <a:t>Your dating year in one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74" name="Shape 474"/>
        <p:cNvGrpSpPr/>
        <p:nvPr/>
      </p:nvGrpSpPr>
      <p:grpSpPr>
        <a:xfrm>
          <a:off x="0" y="0"/>
          <a:ext cx="0" cy="0"/>
          <a:chOff x="0" y="0"/>
          <a:chExt cx="0" cy="0"/>
        </a:xfrm>
      </p:grpSpPr>
      <p:cxnSp>
        <p:nvCxnSpPr>
          <p:cNvPr id="475" name="Google Shape;475;p16"/>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pic>
        <p:nvPicPr>
          <p:cNvPr id="476" name="Google Shape;476;p16"/>
          <p:cNvPicPr preferRelativeResize="0"/>
          <p:nvPr/>
        </p:nvPicPr>
        <p:blipFill>
          <a:blip r:embed="rId3">
            <a:alphaModFix/>
          </a:blip>
          <a:stretch>
            <a:fillRect/>
          </a:stretch>
        </p:blipFill>
        <p:spPr>
          <a:xfrm>
            <a:off x="15400488" y="-1981135"/>
            <a:ext cx="5392899" cy="5381771"/>
          </a:xfrm>
          <a:prstGeom prst="rect">
            <a:avLst/>
          </a:prstGeom>
          <a:noFill/>
          <a:ln>
            <a:noFill/>
          </a:ln>
        </p:spPr>
      </p:pic>
      <p:cxnSp>
        <p:nvCxnSpPr>
          <p:cNvPr id="477" name="Google Shape;477;p16"/>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78" name="Google Shape;478;p16"/>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79" name="Google Shape;479;p16"/>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80" name="Google Shape;480;p16"/>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81" name="Google Shape;481;p16"/>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82" name="Google Shape;482;p16"/>
          <p:cNvCxnSpPr/>
          <p:nvPr/>
        </p:nvCxnSpPr>
        <p:spPr>
          <a:xfrm>
            <a:off x="560460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83" name="Google Shape;483;p16"/>
          <p:cNvCxnSpPr/>
          <p:nvPr/>
        </p:nvCxnSpPr>
        <p:spPr>
          <a:xfrm>
            <a:off x="650665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84" name="Google Shape;484;p16"/>
          <p:cNvCxnSpPr/>
          <p:nvPr/>
        </p:nvCxnSpPr>
        <p:spPr>
          <a:xfrm>
            <a:off x="740871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85" name="Google Shape;485;p16"/>
          <p:cNvCxnSpPr/>
          <p:nvPr/>
        </p:nvCxnSpPr>
        <p:spPr>
          <a:xfrm>
            <a:off x="831077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86" name="Google Shape;486;p16"/>
          <p:cNvCxnSpPr/>
          <p:nvPr/>
        </p:nvCxnSpPr>
        <p:spPr>
          <a:xfrm>
            <a:off x="921283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87" name="Google Shape;487;p16"/>
          <p:cNvCxnSpPr/>
          <p:nvPr/>
        </p:nvCxnSpPr>
        <p:spPr>
          <a:xfrm>
            <a:off x="1011489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88" name="Google Shape;488;p16"/>
          <p:cNvCxnSpPr/>
          <p:nvPr/>
        </p:nvCxnSpPr>
        <p:spPr>
          <a:xfrm>
            <a:off x="1101694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89" name="Google Shape;489;p16"/>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90" name="Google Shape;490;p16"/>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91" name="Google Shape;491;p16"/>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92" name="Google Shape;492;p16"/>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93" name="Google Shape;493;p16"/>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94" name="Google Shape;494;p16"/>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95" name="Google Shape;495;p16"/>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496" name="Google Shape;496;p16"/>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4">
              <a:alphaModFix/>
            </a:blip>
            <a:stretch>
              <a:fillRect b="0" l="0" r="0" t="0"/>
            </a:stretch>
          </a:blipFill>
          <a:ln>
            <a:noFill/>
          </a:ln>
        </p:spPr>
      </p:sp>
      <p:pic>
        <p:nvPicPr>
          <p:cNvPr id="497" name="Google Shape;497;p16"/>
          <p:cNvPicPr preferRelativeResize="0"/>
          <p:nvPr/>
        </p:nvPicPr>
        <p:blipFill rotWithShape="1">
          <a:blip r:embed="rId5">
            <a:alphaModFix/>
          </a:blip>
          <a:srcRect b="0" l="0" r="0" t="0"/>
          <a:stretch/>
        </p:blipFill>
        <p:spPr>
          <a:xfrm>
            <a:off x="-1377410" y="2501412"/>
            <a:ext cx="21040153" cy="8647969"/>
          </a:xfrm>
          <a:prstGeom prst="rect">
            <a:avLst/>
          </a:prstGeom>
          <a:noFill/>
          <a:ln>
            <a:noFill/>
          </a:ln>
        </p:spPr>
      </p:pic>
      <p:sp>
        <p:nvSpPr>
          <p:cNvPr id="498" name="Google Shape;498;p16"/>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
        <p:nvSpPr>
          <p:cNvPr id="499" name="Google Shape;499;p16"/>
          <p:cNvSpPr txBox="1"/>
          <p:nvPr/>
        </p:nvSpPr>
        <p:spPr>
          <a:xfrm>
            <a:off x="375936" y="1219200"/>
            <a:ext cx="151512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Nunito Sans"/>
                <a:ea typeface="Nunito Sans"/>
                <a:cs typeface="Nunito Sans"/>
                <a:sym typeface="Nunito Sans"/>
              </a:rPr>
              <a:t>How many dates did we go 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3" name="Shape 503"/>
        <p:cNvGrpSpPr/>
        <p:nvPr/>
      </p:nvGrpSpPr>
      <p:grpSpPr>
        <a:xfrm>
          <a:off x="0" y="0"/>
          <a:ext cx="0" cy="0"/>
          <a:chOff x="0" y="0"/>
          <a:chExt cx="0" cy="0"/>
        </a:xfrm>
      </p:grpSpPr>
      <p:cxnSp>
        <p:nvCxnSpPr>
          <p:cNvPr id="504" name="Google Shape;504;p17"/>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505" name="Google Shape;505;p17"/>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06" name="Google Shape;506;p17"/>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07" name="Google Shape;507;p17"/>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08" name="Google Shape;508;p17"/>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09" name="Google Shape;509;p17"/>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10" name="Google Shape;510;p17"/>
          <p:cNvCxnSpPr/>
          <p:nvPr/>
        </p:nvCxnSpPr>
        <p:spPr>
          <a:xfrm>
            <a:off x="560460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11" name="Google Shape;511;p17"/>
          <p:cNvCxnSpPr/>
          <p:nvPr/>
        </p:nvCxnSpPr>
        <p:spPr>
          <a:xfrm>
            <a:off x="650665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12" name="Google Shape;512;p17"/>
          <p:cNvCxnSpPr/>
          <p:nvPr/>
        </p:nvCxnSpPr>
        <p:spPr>
          <a:xfrm>
            <a:off x="740871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13" name="Google Shape;513;p17"/>
          <p:cNvCxnSpPr/>
          <p:nvPr/>
        </p:nvCxnSpPr>
        <p:spPr>
          <a:xfrm>
            <a:off x="831077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14" name="Google Shape;514;p17"/>
          <p:cNvCxnSpPr/>
          <p:nvPr/>
        </p:nvCxnSpPr>
        <p:spPr>
          <a:xfrm>
            <a:off x="9212832"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15" name="Google Shape;515;p17"/>
          <p:cNvCxnSpPr/>
          <p:nvPr/>
        </p:nvCxnSpPr>
        <p:spPr>
          <a:xfrm>
            <a:off x="1011489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16" name="Google Shape;516;p17"/>
          <p:cNvCxnSpPr/>
          <p:nvPr/>
        </p:nvCxnSpPr>
        <p:spPr>
          <a:xfrm>
            <a:off x="1101694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17" name="Google Shape;517;p17"/>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18" name="Google Shape;518;p17"/>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19" name="Google Shape;519;p17"/>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20" name="Google Shape;520;p17"/>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21" name="Google Shape;521;p17"/>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22" name="Google Shape;522;p17"/>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23" name="Google Shape;523;p17"/>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524" name="Google Shape;524;p17"/>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3">
              <a:alphaModFix/>
            </a:blip>
            <a:stretch>
              <a:fillRect b="0" l="0" r="0" t="0"/>
            </a:stretch>
          </a:blipFill>
          <a:ln>
            <a:noFill/>
          </a:ln>
        </p:spPr>
      </p:sp>
      <p:pic>
        <p:nvPicPr>
          <p:cNvPr id="525" name="Google Shape;525;p17"/>
          <p:cNvPicPr preferRelativeResize="0"/>
          <p:nvPr/>
        </p:nvPicPr>
        <p:blipFill rotWithShape="1">
          <a:blip r:embed="rId4">
            <a:alphaModFix/>
          </a:blip>
          <a:srcRect b="0" l="0" r="0" t="0"/>
          <a:stretch/>
        </p:blipFill>
        <p:spPr>
          <a:xfrm>
            <a:off x="8637657" y="205740"/>
            <a:ext cx="9875520" cy="9875520"/>
          </a:xfrm>
          <a:prstGeom prst="rect">
            <a:avLst/>
          </a:prstGeom>
          <a:noFill/>
          <a:ln>
            <a:noFill/>
          </a:ln>
        </p:spPr>
      </p:pic>
      <p:sp>
        <p:nvSpPr>
          <p:cNvPr id="526" name="Google Shape;526;p17"/>
          <p:cNvSpPr/>
          <p:nvPr/>
        </p:nvSpPr>
        <p:spPr>
          <a:xfrm>
            <a:off x="769309" y="4600404"/>
            <a:ext cx="650005" cy="650005"/>
          </a:xfrm>
          <a:custGeom>
            <a:rect b="b" l="l" r="r" t="t"/>
            <a:pathLst>
              <a:path extrusionOk="0" h="650005" w="650005">
                <a:moveTo>
                  <a:pt x="0" y="0"/>
                </a:moveTo>
                <a:lnTo>
                  <a:pt x="650005" y="0"/>
                </a:lnTo>
                <a:lnTo>
                  <a:pt x="650005" y="650004"/>
                </a:lnTo>
                <a:lnTo>
                  <a:pt x="0" y="650004"/>
                </a:lnTo>
                <a:lnTo>
                  <a:pt x="0" y="0"/>
                </a:lnTo>
                <a:close/>
              </a:path>
            </a:pathLst>
          </a:custGeom>
          <a:blipFill rotWithShape="1">
            <a:blip r:embed="rId5">
              <a:alphaModFix/>
            </a:blip>
            <a:stretch>
              <a:fillRect b="0" l="0" r="0" t="0"/>
            </a:stretch>
          </a:blipFill>
          <a:ln>
            <a:noFill/>
          </a:ln>
        </p:spPr>
      </p:sp>
      <p:sp>
        <p:nvSpPr>
          <p:cNvPr id="527" name="Google Shape;527;p17"/>
          <p:cNvSpPr/>
          <p:nvPr/>
        </p:nvSpPr>
        <p:spPr>
          <a:xfrm>
            <a:off x="769309" y="5813235"/>
            <a:ext cx="650005" cy="650005"/>
          </a:xfrm>
          <a:custGeom>
            <a:rect b="b" l="l" r="r" t="t"/>
            <a:pathLst>
              <a:path extrusionOk="0" h="650005" w="650005">
                <a:moveTo>
                  <a:pt x="0" y="0"/>
                </a:moveTo>
                <a:lnTo>
                  <a:pt x="650005" y="0"/>
                </a:lnTo>
                <a:lnTo>
                  <a:pt x="650005" y="650005"/>
                </a:lnTo>
                <a:lnTo>
                  <a:pt x="0" y="650005"/>
                </a:lnTo>
                <a:lnTo>
                  <a:pt x="0" y="0"/>
                </a:lnTo>
                <a:close/>
              </a:path>
            </a:pathLst>
          </a:custGeom>
          <a:blipFill rotWithShape="1">
            <a:blip r:embed="rId6">
              <a:alphaModFix/>
            </a:blip>
            <a:stretch>
              <a:fillRect b="0" l="0" r="0" t="0"/>
            </a:stretch>
          </a:blipFill>
          <a:ln>
            <a:noFill/>
          </a:ln>
        </p:spPr>
      </p:sp>
      <p:sp>
        <p:nvSpPr>
          <p:cNvPr id="528" name="Google Shape;528;p17"/>
          <p:cNvSpPr/>
          <p:nvPr/>
        </p:nvSpPr>
        <p:spPr>
          <a:xfrm>
            <a:off x="702313" y="7025215"/>
            <a:ext cx="783997" cy="650005"/>
          </a:xfrm>
          <a:custGeom>
            <a:rect b="b" l="l" r="r" t="t"/>
            <a:pathLst>
              <a:path extrusionOk="0" h="650005" w="783997">
                <a:moveTo>
                  <a:pt x="0" y="0"/>
                </a:moveTo>
                <a:lnTo>
                  <a:pt x="783997" y="0"/>
                </a:lnTo>
                <a:lnTo>
                  <a:pt x="783997" y="650005"/>
                </a:lnTo>
                <a:lnTo>
                  <a:pt x="0" y="650005"/>
                </a:lnTo>
                <a:lnTo>
                  <a:pt x="0" y="0"/>
                </a:lnTo>
                <a:close/>
              </a:path>
            </a:pathLst>
          </a:custGeom>
          <a:blipFill rotWithShape="1">
            <a:blip r:embed="rId7">
              <a:alphaModFix/>
            </a:blip>
            <a:stretch>
              <a:fillRect b="0" l="0" r="0" t="0"/>
            </a:stretch>
          </a:blipFill>
          <a:ln>
            <a:noFill/>
          </a:ln>
        </p:spPr>
      </p:sp>
      <p:sp>
        <p:nvSpPr>
          <p:cNvPr id="529" name="Google Shape;529;p17"/>
          <p:cNvSpPr/>
          <p:nvPr/>
        </p:nvSpPr>
        <p:spPr>
          <a:xfrm>
            <a:off x="803582" y="8298780"/>
            <a:ext cx="581459" cy="650005"/>
          </a:xfrm>
          <a:custGeom>
            <a:rect b="b" l="l" r="r" t="t"/>
            <a:pathLst>
              <a:path extrusionOk="0" h="650005" w="581459">
                <a:moveTo>
                  <a:pt x="0" y="0"/>
                </a:moveTo>
                <a:lnTo>
                  <a:pt x="581459" y="0"/>
                </a:lnTo>
                <a:lnTo>
                  <a:pt x="581459" y="650005"/>
                </a:lnTo>
                <a:lnTo>
                  <a:pt x="0" y="650005"/>
                </a:lnTo>
                <a:lnTo>
                  <a:pt x="0" y="0"/>
                </a:lnTo>
                <a:close/>
              </a:path>
            </a:pathLst>
          </a:custGeom>
          <a:blipFill rotWithShape="1">
            <a:blip r:embed="rId8">
              <a:alphaModFix/>
            </a:blip>
            <a:stretch>
              <a:fillRect b="0" l="0" r="0" t="0"/>
            </a:stretch>
          </a:blipFill>
          <a:ln>
            <a:noFill/>
          </a:ln>
        </p:spPr>
      </p:sp>
      <p:sp>
        <p:nvSpPr>
          <p:cNvPr id="530" name="Google Shape;530;p17"/>
          <p:cNvSpPr txBox="1"/>
          <p:nvPr/>
        </p:nvSpPr>
        <p:spPr>
          <a:xfrm>
            <a:off x="375936" y="1219200"/>
            <a:ext cx="81186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Nunito Sans"/>
                <a:ea typeface="Nunito Sans"/>
                <a:cs typeface="Nunito Sans"/>
                <a:sym typeface="Nunito Sans"/>
              </a:rPr>
              <a:t>Who ended things?</a:t>
            </a:r>
            <a:endParaRPr/>
          </a:p>
        </p:txBody>
      </p:sp>
      <p:sp>
        <p:nvSpPr>
          <p:cNvPr id="531" name="Google Shape;531;p17"/>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grpSp>
        <p:nvGrpSpPr>
          <p:cNvPr id="532" name="Google Shape;532;p17"/>
          <p:cNvGrpSpPr/>
          <p:nvPr/>
        </p:nvGrpSpPr>
        <p:grpSpPr>
          <a:xfrm>
            <a:off x="1665129" y="4616292"/>
            <a:ext cx="6509177" cy="985361"/>
            <a:chOff x="0" y="85725"/>
            <a:chExt cx="8678902" cy="1313815"/>
          </a:xfrm>
        </p:grpSpPr>
        <p:sp>
          <p:nvSpPr>
            <p:cNvPr id="533" name="Google Shape;533;p17"/>
            <p:cNvSpPr txBox="1"/>
            <p:nvPr/>
          </p:nvSpPr>
          <p:spPr>
            <a:xfrm>
              <a:off x="0" y="85725"/>
              <a:ext cx="8678902" cy="8896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4A00F4"/>
                  </a:solidFill>
                  <a:latin typeface="Nunito Sans"/>
                  <a:ea typeface="Nunito Sans"/>
                  <a:cs typeface="Nunito Sans"/>
                  <a:sym typeface="Nunito Sans"/>
                </a:rPr>
                <a:t>Me</a:t>
              </a:r>
              <a:endParaRPr/>
            </a:p>
          </p:txBody>
        </p:sp>
        <p:sp>
          <p:nvSpPr>
            <p:cNvPr id="534" name="Google Shape;534;p17"/>
            <p:cNvSpPr txBox="1"/>
            <p:nvPr/>
          </p:nvSpPr>
          <p:spPr>
            <a:xfrm>
              <a:off x="52290" y="937260"/>
              <a:ext cx="8626612"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grpSp>
      <p:grpSp>
        <p:nvGrpSpPr>
          <p:cNvPr id="535" name="Google Shape;535;p17"/>
          <p:cNvGrpSpPr/>
          <p:nvPr/>
        </p:nvGrpSpPr>
        <p:grpSpPr>
          <a:xfrm>
            <a:off x="1652555" y="5835174"/>
            <a:ext cx="6504487" cy="985361"/>
            <a:chOff x="0" y="85725"/>
            <a:chExt cx="8672649" cy="1313815"/>
          </a:xfrm>
        </p:grpSpPr>
        <p:sp>
          <p:nvSpPr>
            <p:cNvPr id="536" name="Google Shape;536;p17"/>
            <p:cNvSpPr txBox="1"/>
            <p:nvPr/>
          </p:nvSpPr>
          <p:spPr>
            <a:xfrm>
              <a:off x="0" y="85725"/>
              <a:ext cx="8626612" cy="8896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CFF66B"/>
                  </a:solidFill>
                  <a:latin typeface="Nunito Sans"/>
                  <a:ea typeface="Nunito Sans"/>
                  <a:cs typeface="Nunito Sans"/>
                  <a:sym typeface="Nunito Sans"/>
                </a:rPr>
                <a:t>Them</a:t>
              </a:r>
              <a:endParaRPr/>
            </a:p>
          </p:txBody>
        </p:sp>
        <p:sp>
          <p:nvSpPr>
            <p:cNvPr id="537" name="Google Shape;537;p17"/>
            <p:cNvSpPr txBox="1"/>
            <p:nvPr/>
          </p:nvSpPr>
          <p:spPr>
            <a:xfrm>
              <a:off x="46037" y="937260"/>
              <a:ext cx="8626612"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grpSp>
      <p:grpSp>
        <p:nvGrpSpPr>
          <p:cNvPr id="538" name="Google Shape;538;p17"/>
          <p:cNvGrpSpPr/>
          <p:nvPr/>
        </p:nvGrpSpPr>
        <p:grpSpPr>
          <a:xfrm>
            <a:off x="1652555" y="7054057"/>
            <a:ext cx="6504487" cy="985361"/>
            <a:chOff x="0" y="85725"/>
            <a:chExt cx="8672649" cy="1313815"/>
          </a:xfrm>
        </p:grpSpPr>
        <p:sp>
          <p:nvSpPr>
            <p:cNvPr id="539" name="Google Shape;539;p17"/>
            <p:cNvSpPr txBox="1"/>
            <p:nvPr/>
          </p:nvSpPr>
          <p:spPr>
            <a:xfrm>
              <a:off x="0" y="85725"/>
              <a:ext cx="8626612" cy="8896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FE5E41"/>
                  </a:solidFill>
                  <a:latin typeface="Nunito Sans"/>
                  <a:ea typeface="Nunito Sans"/>
                  <a:cs typeface="Nunito Sans"/>
                  <a:sym typeface="Nunito Sans"/>
                </a:rPr>
                <a:t>Mutual</a:t>
              </a:r>
              <a:endParaRPr/>
            </a:p>
          </p:txBody>
        </p:sp>
        <p:sp>
          <p:nvSpPr>
            <p:cNvPr id="540" name="Google Shape;540;p17"/>
            <p:cNvSpPr txBox="1"/>
            <p:nvPr/>
          </p:nvSpPr>
          <p:spPr>
            <a:xfrm>
              <a:off x="46037" y="937260"/>
              <a:ext cx="8626612"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grpSp>
      <p:grpSp>
        <p:nvGrpSpPr>
          <p:cNvPr id="541" name="Google Shape;541;p17"/>
          <p:cNvGrpSpPr/>
          <p:nvPr/>
        </p:nvGrpSpPr>
        <p:grpSpPr>
          <a:xfrm>
            <a:off x="1652555" y="8272939"/>
            <a:ext cx="6504487" cy="985361"/>
            <a:chOff x="0" y="85725"/>
            <a:chExt cx="8672649" cy="1313815"/>
          </a:xfrm>
        </p:grpSpPr>
        <p:sp>
          <p:nvSpPr>
            <p:cNvPr id="542" name="Google Shape;542;p17"/>
            <p:cNvSpPr txBox="1"/>
            <p:nvPr/>
          </p:nvSpPr>
          <p:spPr>
            <a:xfrm>
              <a:off x="0" y="85725"/>
              <a:ext cx="8626612" cy="8896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FFF700"/>
                  </a:solidFill>
                  <a:latin typeface="Nunito Sans"/>
                  <a:ea typeface="Nunito Sans"/>
                  <a:cs typeface="Nunito Sans"/>
                  <a:sym typeface="Nunito Sans"/>
                </a:rPr>
                <a:t>Ghosted</a:t>
              </a:r>
              <a:endParaRPr/>
            </a:p>
          </p:txBody>
        </p:sp>
        <p:sp>
          <p:nvSpPr>
            <p:cNvPr id="543" name="Google Shape;543;p17"/>
            <p:cNvSpPr txBox="1"/>
            <p:nvPr/>
          </p:nvSpPr>
          <p:spPr>
            <a:xfrm>
              <a:off x="46037" y="937260"/>
              <a:ext cx="8626612"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74D9"/>
        </a:solidFill>
      </p:bgPr>
    </p:bg>
    <p:spTree>
      <p:nvGrpSpPr>
        <p:cNvPr id="547" name="Shape 547"/>
        <p:cNvGrpSpPr/>
        <p:nvPr/>
      </p:nvGrpSpPr>
      <p:grpSpPr>
        <a:xfrm>
          <a:off x="0" y="0"/>
          <a:ext cx="0" cy="0"/>
          <a:chOff x="0" y="0"/>
          <a:chExt cx="0" cy="0"/>
        </a:xfrm>
      </p:grpSpPr>
      <p:cxnSp>
        <p:nvCxnSpPr>
          <p:cNvPr id="548" name="Google Shape;548;p18"/>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549" name="Google Shape;549;p18"/>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50" name="Google Shape;550;p18"/>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51" name="Google Shape;551;p18"/>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52" name="Google Shape;552;p18"/>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53" name="Google Shape;553;p18"/>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54" name="Google Shape;554;p18"/>
          <p:cNvCxnSpPr/>
          <p:nvPr/>
        </p:nvCxnSpPr>
        <p:spPr>
          <a:xfrm>
            <a:off x="5604601" y="228338"/>
            <a:ext cx="765589" cy="0"/>
          </a:xfrm>
          <a:prstGeom prst="straightConnector1">
            <a:avLst/>
          </a:prstGeom>
          <a:noFill/>
          <a:ln cap="rnd" cmpd="sng" w="57150">
            <a:solidFill>
              <a:srgbClr val="FFFFFF"/>
            </a:solidFill>
            <a:prstDash val="solid"/>
            <a:round/>
            <a:headEnd len="sm" w="sm" type="none"/>
            <a:tailEnd len="sm" w="sm" type="none"/>
          </a:ln>
        </p:spPr>
      </p:cxnSp>
      <p:pic>
        <p:nvPicPr>
          <p:cNvPr id="555" name="Google Shape;555;p18"/>
          <p:cNvPicPr preferRelativeResize="0"/>
          <p:nvPr/>
        </p:nvPicPr>
        <p:blipFill>
          <a:blip r:embed="rId3">
            <a:alphaModFix/>
          </a:blip>
          <a:stretch>
            <a:fillRect/>
          </a:stretch>
        </p:blipFill>
        <p:spPr>
          <a:xfrm>
            <a:off x="4516025" y="529728"/>
            <a:ext cx="9256101" cy="9256101"/>
          </a:xfrm>
          <a:prstGeom prst="rect">
            <a:avLst/>
          </a:prstGeom>
          <a:noFill/>
          <a:ln>
            <a:noFill/>
          </a:ln>
        </p:spPr>
      </p:pic>
      <p:cxnSp>
        <p:nvCxnSpPr>
          <p:cNvPr id="556" name="Google Shape;556;p18"/>
          <p:cNvCxnSpPr/>
          <p:nvPr/>
        </p:nvCxnSpPr>
        <p:spPr>
          <a:xfrm>
            <a:off x="650665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57" name="Google Shape;557;p18"/>
          <p:cNvCxnSpPr/>
          <p:nvPr/>
        </p:nvCxnSpPr>
        <p:spPr>
          <a:xfrm>
            <a:off x="740871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58" name="Google Shape;558;p18"/>
          <p:cNvCxnSpPr/>
          <p:nvPr/>
        </p:nvCxnSpPr>
        <p:spPr>
          <a:xfrm>
            <a:off x="831077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59" name="Google Shape;559;p18"/>
          <p:cNvCxnSpPr/>
          <p:nvPr/>
        </p:nvCxnSpPr>
        <p:spPr>
          <a:xfrm>
            <a:off x="9212832"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60" name="Google Shape;560;p18"/>
          <p:cNvCxnSpPr/>
          <p:nvPr/>
        </p:nvCxnSpPr>
        <p:spPr>
          <a:xfrm>
            <a:off x="10114890"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61" name="Google Shape;561;p18"/>
          <p:cNvCxnSpPr/>
          <p:nvPr/>
        </p:nvCxnSpPr>
        <p:spPr>
          <a:xfrm>
            <a:off x="1101694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62" name="Google Shape;562;p18"/>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63" name="Google Shape;563;p18"/>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64" name="Google Shape;564;p18"/>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65" name="Google Shape;565;p18"/>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66" name="Google Shape;566;p18"/>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67" name="Google Shape;567;p18"/>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68" name="Google Shape;568;p18"/>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569" name="Google Shape;569;p18"/>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4">
              <a:alphaModFix/>
            </a:blip>
            <a:stretch>
              <a:fillRect b="0" l="0" r="0" t="0"/>
            </a:stretch>
          </a:blipFill>
          <a:ln>
            <a:noFill/>
          </a:ln>
        </p:spPr>
      </p:sp>
      <p:sp>
        <p:nvSpPr>
          <p:cNvPr id="570" name="Google Shape;570;p18"/>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
        <p:nvSpPr>
          <p:cNvPr id="571" name="Google Shape;571;p18"/>
          <p:cNvSpPr txBox="1"/>
          <p:nvPr/>
        </p:nvSpPr>
        <p:spPr>
          <a:xfrm>
            <a:off x="-3082879" y="3553616"/>
            <a:ext cx="24453900" cy="3027000"/>
          </a:xfrm>
          <a:prstGeom prst="rect">
            <a:avLst/>
          </a:prstGeom>
          <a:noFill/>
          <a:ln>
            <a:noFill/>
          </a:ln>
        </p:spPr>
        <p:txBody>
          <a:bodyPr anchorCtr="0" anchor="t" bIns="0" lIns="0" spcFirstLastPara="1" rIns="0" wrap="square" tIns="0">
            <a:spAutoFit/>
          </a:bodyPr>
          <a:lstStyle/>
          <a:p>
            <a:pPr indent="0" lvl="0" marL="0" marR="0" rtl="0" algn="ctr">
              <a:lnSpc>
                <a:spcPct val="130002"/>
              </a:lnSpc>
              <a:spcBef>
                <a:spcPts val="0"/>
              </a:spcBef>
              <a:spcAft>
                <a:spcPts val="0"/>
              </a:spcAft>
              <a:buNone/>
            </a:pPr>
            <a:r>
              <a:rPr b="1" i="0" lang="en-US" sz="19665" u="none" cap="none" strike="noStrike">
                <a:solidFill>
                  <a:srgbClr val="FFFFFF"/>
                </a:solidFill>
                <a:latin typeface="Nunito Sans"/>
                <a:ea typeface="Nunito Sans"/>
                <a:cs typeface="Nunito Sans"/>
                <a:sym typeface="Nunito Sans"/>
              </a:rPr>
              <a:t>In Conclusion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74D9"/>
        </a:solidFill>
      </p:bgPr>
    </p:bg>
    <p:spTree>
      <p:nvGrpSpPr>
        <p:cNvPr id="575" name="Shape 575"/>
        <p:cNvGrpSpPr/>
        <p:nvPr/>
      </p:nvGrpSpPr>
      <p:grpSpPr>
        <a:xfrm>
          <a:off x="0" y="0"/>
          <a:ext cx="0" cy="0"/>
          <a:chOff x="0" y="0"/>
          <a:chExt cx="0" cy="0"/>
        </a:xfrm>
      </p:grpSpPr>
      <p:cxnSp>
        <p:nvCxnSpPr>
          <p:cNvPr id="576" name="Google Shape;576;p19"/>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577" name="Google Shape;577;p19"/>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78" name="Google Shape;578;p19"/>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79" name="Google Shape;579;p19"/>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80" name="Google Shape;580;p19"/>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81" name="Google Shape;581;p19"/>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82" name="Google Shape;582;p19"/>
          <p:cNvCxnSpPr/>
          <p:nvPr/>
        </p:nvCxnSpPr>
        <p:spPr>
          <a:xfrm>
            <a:off x="560460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83" name="Google Shape;583;p19"/>
          <p:cNvCxnSpPr/>
          <p:nvPr/>
        </p:nvCxnSpPr>
        <p:spPr>
          <a:xfrm>
            <a:off x="650665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84" name="Google Shape;584;p19"/>
          <p:cNvCxnSpPr/>
          <p:nvPr/>
        </p:nvCxnSpPr>
        <p:spPr>
          <a:xfrm>
            <a:off x="7408717" y="228338"/>
            <a:ext cx="765589" cy="0"/>
          </a:xfrm>
          <a:prstGeom prst="straightConnector1">
            <a:avLst/>
          </a:prstGeom>
          <a:noFill/>
          <a:ln cap="rnd" cmpd="sng" w="57150">
            <a:solidFill>
              <a:srgbClr val="FFFFFF"/>
            </a:solidFill>
            <a:prstDash val="solid"/>
            <a:round/>
            <a:headEnd len="sm" w="sm" type="none"/>
            <a:tailEnd len="sm" w="sm" type="none"/>
          </a:ln>
        </p:spPr>
      </p:cxnSp>
      <p:pic>
        <p:nvPicPr>
          <p:cNvPr id="585" name="Google Shape;585;p19"/>
          <p:cNvPicPr preferRelativeResize="0"/>
          <p:nvPr/>
        </p:nvPicPr>
        <p:blipFill>
          <a:blip r:embed="rId3">
            <a:alphaModFix/>
          </a:blip>
          <a:stretch>
            <a:fillRect/>
          </a:stretch>
        </p:blipFill>
        <p:spPr>
          <a:xfrm>
            <a:off x="-2964749" y="2701850"/>
            <a:ext cx="13257523" cy="13115119"/>
          </a:xfrm>
          <a:prstGeom prst="rect">
            <a:avLst/>
          </a:prstGeom>
          <a:noFill/>
          <a:ln>
            <a:noFill/>
          </a:ln>
        </p:spPr>
      </p:pic>
      <p:pic>
        <p:nvPicPr>
          <p:cNvPr id="586" name="Google Shape;586;p19"/>
          <p:cNvPicPr preferRelativeResize="0"/>
          <p:nvPr/>
        </p:nvPicPr>
        <p:blipFill>
          <a:blip r:embed="rId4">
            <a:alphaModFix/>
          </a:blip>
          <a:stretch>
            <a:fillRect/>
          </a:stretch>
        </p:blipFill>
        <p:spPr>
          <a:xfrm>
            <a:off x="1533726" y="3429338"/>
            <a:ext cx="5738400" cy="7401600"/>
          </a:xfrm>
          <a:prstGeom prst="roundRect">
            <a:avLst>
              <a:gd fmla="val 6470" name="adj"/>
            </a:avLst>
          </a:prstGeom>
          <a:noFill/>
          <a:ln>
            <a:noFill/>
          </a:ln>
        </p:spPr>
      </p:pic>
      <p:cxnSp>
        <p:nvCxnSpPr>
          <p:cNvPr id="587" name="Google Shape;587;p19"/>
          <p:cNvCxnSpPr/>
          <p:nvPr/>
        </p:nvCxnSpPr>
        <p:spPr>
          <a:xfrm>
            <a:off x="8310775" y="228338"/>
            <a:ext cx="765589" cy="0"/>
          </a:xfrm>
          <a:prstGeom prst="straightConnector1">
            <a:avLst/>
          </a:prstGeom>
          <a:noFill/>
          <a:ln cap="rnd" cmpd="sng" w="57150">
            <a:solidFill>
              <a:srgbClr val="FFFFFF"/>
            </a:solidFill>
            <a:prstDash val="solid"/>
            <a:round/>
            <a:headEnd len="sm" w="sm" type="none"/>
            <a:tailEnd len="sm" w="sm" type="none"/>
          </a:ln>
        </p:spPr>
      </p:cxnSp>
      <p:pic>
        <p:nvPicPr>
          <p:cNvPr id="588" name="Google Shape;588;p19"/>
          <p:cNvPicPr preferRelativeResize="0"/>
          <p:nvPr/>
        </p:nvPicPr>
        <p:blipFill>
          <a:blip r:embed="rId5">
            <a:alphaModFix/>
          </a:blip>
          <a:stretch>
            <a:fillRect/>
          </a:stretch>
        </p:blipFill>
        <p:spPr>
          <a:xfrm>
            <a:off x="957850" y="2559332"/>
            <a:ext cx="7310376" cy="9417167"/>
          </a:xfrm>
          <a:prstGeom prst="rect">
            <a:avLst/>
          </a:prstGeom>
          <a:noFill/>
          <a:ln>
            <a:noFill/>
          </a:ln>
        </p:spPr>
      </p:pic>
      <p:cxnSp>
        <p:nvCxnSpPr>
          <p:cNvPr id="589" name="Google Shape;589;p19"/>
          <p:cNvCxnSpPr/>
          <p:nvPr/>
        </p:nvCxnSpPr>
        <p:spPr>
          <a:xfrm>
            <a:off x="9212832"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90" name="Google Shape;590;p19"/>
          <p:cNvCxnSpPr/>
          <p:nvPr/>
        </p:nvCxnSpPr>
        <p:spPr>
          <a:xfrm>
            <a:off x="10114890"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91" name="Google Shape;591;p19"/>
          <p:cNvCxnSpPr/>
          <p:nvPr/>
        </p:nvCxnSpPr>
        <p:spPr>
          <a:xfrm>
            <a:off x="11016948"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592" name="Google Shape;592;p19"/>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93" name="Google Shape;593;p19"/>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94" name="Google Shape;594;p19"/>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95" name="Google Shape;595;p19"/>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96" name="Google Shape;596;p19"/>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97" name="Google Shape;597;p19"/>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598" name="Google Shape;598;p19"/>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599" name="Google Shape;599;p19"/>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6">
              <a:alphaModFix/>
            </a:blip>
            <a:stretch>
              <a:fillRect b="0" l="0" r="0" t="0"/>
            </a:stretch>
          </a:blipFill>
          <a:ln>
            <a:noFill/>
          </a:ln>
        </p:spPr>
      </p:sp>
      <p:sp>
        <p:nvSpPr>
          <p:cNvPr id="600" name="Google Shape;600;p19"/>
          <p:cNvSpPr txBox="1"/>
          <p:nvPr/>
        </p:nvSpPr>
        <p:spPr>
          <a:xfrm>
            <a:off x="375425" y="1313738"/>
            <a:ext cx="85788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Nunito Sans"/>
                <a:ea typeface="Nunito Sans"/>
                <a:cs typeface="Nunito Sans"/>
                <a:sym typeface="Nunito Sans"/>
              </a:rPr>
              <a:t>The Positives</a:t>
            </a:r>
            <a:endParaRPr/>
          </a:p>
        </p:txBody>
      </p:sp>
      <p:sp>
        <p:nvSpPr>
          <p:cNvPr id="601" name="Google Shape;601;p19"/>
          <p:cNvSpPr txBox="1"/>
          <p:nvPr/>
        </p:nvSpPr>
        <p:spPr>
          <a:xfrm>
            <a:off x="11185280" y="3040146"/>
            <a:ext cx="6573600" cy="738900"/>
          </a:xfrm>
          <a:prstGeom prst="rect">
            <a:avLst/>
          </a:prstGeom>
          <a:noFill/>
          <a:ln>
            <a:noFill/>
          </a:ln>
        </p:spPr>
        <p:txBody>
          <a:bodyPr anchorCtr="0" anchor="t" bIns="0" lIns="0" spcFirstLastPara="1" rIns="0" wrap="square" tIns="0">
            <a:spAutoFit/>
          </a:bodyPr>
          <a:lstStyle/>
          <a:p>
            <a:pPr indent="-518159" lvl="1" marL="1036320" marR="0" rtl="0" algn="l">
              <a:lnSpc>
                <a:spcPct val="100000"/>
              </a:lnSpc>
              <a:spcBef>
                <a:spcPts val="0"/>
              </a:spcBef>
              <a:spcAft>
                <a:spcPts val="0"/>
              </a:spcAft>
              <a:buClr>
                <a:srgbClr val="FFFFFF"/>
              </a:buClr>
              <a:buSzPts val="4800"/>
              <a:buFont typeface="Arial"/>
              <a:buChar char="•"/>
            </a:pPr>
            <a:r>
              <a:rPr b="1" i="0" lang="en-US" sz="4800" u="none" cap="none" strike="noStrike">
                <a:solidFill>
                  <a:srgbClr val="FFFFFF"/>
                </a:solidFill>
                <a:latin typeface="Nunito Sans"/>
                <a:ea typeface="Nunito Sans"/>
                <a:cs typeface="Nunito Sans"/>
                <a:sym typeface="Nunito Sans"/>
              </a:rPr>
              <a:t>Positive One</a:t>
            </a:r>
            <a:endParaRPr/>
          </a:p>
        </p:txBody>
      </p:sp>
      <p:sp>
        <p:nvSpPr>
          <p:cNvPr id="602" name="Google Shape;602;p19"/>
          <p:cNvSpPr txBox="1"/>
          <p:nvPr/>
        </p:nvSpPr>
        <p:spPr>
          <a:xfrm>
            <a:off x="11185280" y="4699401"/>
            <a:ext cx="6573600" cy="738900"/>
          </a:xfrm>
          <a:prstGeom prst="rect">
            <a:avLst/>
          </a:prstGeom>
          <a:noFill/>
          <a:ln>
            <a:noFill/>
          </a:ln>
        </p:spPr>
        <p:txBody>
          <a:bodyPr anchorCtr="0" anchor="t" bIns="0" lIns="0" spcFirstLastPara="1" rIns="0" wrap="square" tIns="0">
            <a:spAutoFit/>
          </a:bodyPr>
          <a:lstStyle/>
          <a:p>
            <a:pPr indent="-518159" lvl="1" marL="1036320" marR="0" rtl="0" algn="l">
              <a:lnSpc>
                <a:spcPct val="100000"/>
              </a:lnSpc>
              <a:spcBef>
                <a:spcPts val="0"/>
              </a:spcBef>
              <a:spcAft>
                <a:spcPts val="0"/>
              </a:spcAft>
              <a:buClr>
                <a:srgbClr val="FFFFFF"/>
              </a:buClr>
              <a:buSzPts val="4800"/>
              <a:buFont typeface="Arial"/>
              <a:buChar char="•"/>
            </a:pPr>
            <a:r>
              <a:rPr b="1" i="0" lang="en-US" sz="4800" u="none" cap="none" strike="noStrike">
                <a:solidFill>
                  <a:srgbClr val="FFFFFF"/>
                </a:solidFill>
                <a:latin typeface="Nunito Sans"/>
                <a:ea typeface="Nunito Sans"/>
                <a:cs typeface="Nunito Sans"/>
                <a:sym typeface="Nunito Sans"/>
              </a:rPr>
              <a:t>Positive Two</a:t>
            </a:r>
            <a:endParaRPr/>
          </a:p>
        </p:txBody>
      </p:sp>
      <p:sp>
        <p:nvSpPr>
          <p:cNvPr id="603" name="Google Shape;603;p19"/>
          <p:cNvSpPr txBox="1"/>
          <p:nvPr/>
        </p:nvSpPr>
        <p:spPr>
          <a:xfrm>
            <a:off x="12024296" y="3748104"/>
            <a:ext cx="573472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sp>
        <p:nvSpPr>
          <p:cNvPr id="604" name="Google Shape;604;p19"/>
          <p:cNvSpPr txBox="1"/>
          <p:nvPr/>
        </p:nvSpPr>
        <p:spPr>
          <a:xfrm>
            <a:off x="12024296" y="5407359"/>
            <a:ext cx="573472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sp>
        <p:nvSpPr>
          <p:cNvPr id="605" name="Google Shape;605;p19"/>
          <p:cNvSpPr txBox="1"/>
          <p:nvPr/>
        </p:nvSpPr>
        <p:spPr>
          <a:xfrm>
            <a:off x="11185280" y="6362466"/>
            <a:ext cx="6573600" cy="738900"/>
          </a:xfrm>
          <a:prstGeom prst="rect">
            <a:avLst/>
          </a:prstGeom>
          <a:noFill/>
          <a:ln>
            <a:noFill/>
          </a:ln>
        </p:spPr>
        <p:txBody>
          <a:bodyPr anchorCtr="0" anchor="t" bIns="0" lIns="0" spcFirstLastPara="1" rIns="0" wrap="square" tIns="0">
            <a:spAutoFit/>
          </a:bodyPr>
          <a:lstStyle/>
          <a:p>
            <a:pPr indent="-518159" lvl="1" marL="1036320" marR="0" rtl="0" algn="l">
              <a:lnSpc>
                <a:spcPct val="100000"/>
              </a:lnSpc>
              <a:spcBef>
                <a:spcPts val="0"/>
              </a:spcBef>
              <a:spcAft>
                <a:spcPts val="0"/>
              </a:spcAft>
              <a:buClr>
                <a:srgbClr val="FFFFFF"/>
              </a:buClr>
              <a:buSzPts val="4800"/>
              <a:buFont typeface="Arial"/>
              <a:buChar char="•"/>
            </a:pPr>
            <a:r>
              <a:rPr b="1" i="0" lang="en-US" sz="4800" u="none" cap="none" strike="noStrike">
                <a:solidFill>
                  <a:srgbClr val="FFFFFF"/>
                </a:solidFill>
                <a:latin typeface="Nunito Sans"/>
                <a:ea typeface="Nunito Sans"/>
                <a:cs typeface="Nunito Sans"/>
                <a:sym typeface="Nunito Sans"/>
              </a:rPr>
              <a:t>Positive Three</a:t>
            </a:r>
            <a:endParaRPr/>
          </a:p>
        </p:txBody>
      </p:sp>
      <p:sp>
        <p:nvSpPr>
          <p:cNvPr id="606" name="Google Shape;606;p19"/>
          <p:cNvSpPr txBox="1"/>
          <p:nvPr/>
        </p:nvSpPr>
        <p:spPr>
          <a:xfrm>
            <a:off x="11185280" y="8027273"/>
            <a:ext cx="6573600" cy="738900"/>
          </a:xfrm>
          <a:prstGeom prst="rect">
            <a:avLst/>
          </a:prstGeom>
          <a:noFill/>
          <a:ln>
            <a:noFill/>
          </a:ln>
        </p:spPr>
        <p:txBody>
          <a:bodyPr anchorCtr="0" anchor="t" bIns="0" lIns="0" spcFirstLastPara="1" rIns="0" wrap="square" tIns="0">
            <a:spAutoFit/>
          </a:bodyPr>
          <a:lstStyle/>
          <a:p>
            <a:pPr indent="-518159" lvl="1" marL="1036320" marR="0" rtl="0" algn="l">
              <a:lnSpc>
                <a:spcPct val="100000"/>
              </a:lnSpc>
              <a:spcBef>
                <a:spcPts val="0"/>
              </a:spcBef>
              <a:spcAft>
                <a:spcPts val="0"/>
              </a:spcAft>
              <a:buClr>
                <a:srgbClr val="FFFFFF"/>
              </a:buClr>
              <a:buSzPts val="4800"/>
              <a:buFont typeface="Arial"/>
              <a:buChar char="•"/>
            </a:pPr>
            <a:r>
              <a:rPr b="1" i="0" lang="en-US" sz="4800" u="none" cap="none" strike="noStrike">
                <a:solidFill>
                  <a:srgbClr val="FFFFFF"/>
                </a:solidFill>
                <a:latin typeface="Nunito Sans"/>
                <a:ea typeface="Nunito Sans"/>
                <a:cs typeface="Nunito Sans"/>
                <a:sym typeface="Nunito Sans"/>
              </a:rPr>
              <a:t>Positive Four</a:t>
            </a:r>
            <a:endParaRPr/>
          </a:p>
        </p:txBody>
      </p:sp>
      <p:sp>
        <p:nvSpPr>
          <p:cNvPr id="607" name="Google Shape;607;p19"/>
          <p:cNvSpPr txBox="1"/>
          <p:nvPr/>
        </p:nvSpPr>
        <p:spPr>
          <a:xfrm>
            <a:off x="12024296" y="7070424"/>
            <a:ext cx="573472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sp>
        <p:nvSpPr>
          <p:cNvPr id="608" name="Google Shape;608;p19"/>
          <p:cNvSpPr txBox="1"/>
          <p:nvPr/>
        </p:nvSpPr>
        <p:spPr>
          <a:xfrm>
            <a:off x="12024296" y="8735231"/>
            <a:ext cx="573472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sp>
        <p:nvSpPr>
          <p:cNvPr id="609" name="Google Shape;609;p19"/>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74D9"/>
        </a:solidFill>
      </p:bgPr>
    </p:bg>
    <p:spTree>
      <p:nvGrpSpPr>
        <p:cNvPr id="613" name="Shape 613"/>
        <p:cNvGrpSpPr/>
        <p:nvPr/>
      </p:nvGrpSpPr>
      <p:grpSpPr>
        <a:xfrm>
          <a:off x="0" y="0"/>
          <a:ext cx="0" cy="0"/>
          <a:chOff x="0" y="0"/>
          <a:chExt cx="0" cy="0"/>
        </a:xfrm>
      </p:grpSpPr>
      <p:pic>
        <p:nvPicPr>
          <p:cNvPr id="614" name="Google Shape;614;p20"/>
          <p:cNvPicPr preferRelativeResize="0"/>
          <p:nvPr/>
        </p:nvPicPr>
        <p:blipFill>
          <a:blip r:embed="rId3">
            <a:alphaModFix/>
          </a:blip>
          <a:stretch>
            <a:fillRect/>
          </a:stretch>
        </p:blipFill>
        <p:spPr>
          <a:xfrm>
            <a:off x="-710738" y="-2450000"/>
            <a:ext cx="10861828" cy="10287002"/>
          </a:xfrm>
          <a:prstGeom prst="rect">
            <a:avLst/>
          </a:prstGeom>
          <a:noFill/>
          <a:ln>
            <a:noFill/>
          </a:ln>
        </p:spPr>
      </p:pic>
      <p:pic>
        <p:nvPicPr>
          <p:cNvPr id="615" name="Google Shape;615;p20"/>
          <p:cNvPicPr preferRelativeResize="0"/>
          <p:nvPr/>
        </p:nvPicPr>
        <p:blipFill>
          <a:blip r:embed="rId4">
            <a:alphaModFix/>
          </a:blip>
          <a:stretch>
            <a:fillRect/>
          </a:stretch>
        </p:blipFill>
        <p:spPr>
          <a:xfrm>
            <a:off x="1548625" y="689944"/>
            <a:ext cx="5734800" cy="7396800"/>
          </a:xfrm>
          <a:prstGeom prst="roundRect">
            <a:avLst>
              <a:gd fmla="val 7360" name="adj"/>
            </a:avLst>
          </a:prstGeom>
          <a:noFill/>
          <a:ln>
            <a:noFill/>
          </a:ln>
        </p:spPr>
      </p:pic>
      <p:pic>
        <p:nvPicPr>
          <p:cNvPr id="616" name="Google Shape;616;p20"/>
          <p:cNvPicPr preferRelativeResize="0"/>
          <p:nvPr/>
        </p:nvPicPr>
        <p:blipFill>
          <a:blip r:embed="rId5">
            <a:alphaModFix/>
          </a:blip>
          <a:stretch>
            <a:fillRect/>
          </a:stretch>
        </p:blipFill>
        <p:spPr>
          <a:xfrm>
            <a:off x="1340275" y="-508317"/>
            <a:ext cx="6759799" cy="8700243"/>
          </a:xfrm>
          <a:prstGeom prst="rect">
            <a:avLst/>
          </a:prstGeom>
          <a:noFill/>
          <a:ln>
            <a:noFill/>
          </a:ln>
        </p:spPr>
      </p:pic>
      <p:cxnSp>
        <p:nvCxnSpPr>
          <p:cNvPr id="617" name="Google Shape;617;p20"/>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618" name="Google Shape;618;p20"/>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19" name="Google Shape;619;p20"/>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20" name="Google Shape;620;p20"/>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21" name="Google Shape;621;p20"/>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22" name="Google Shape;622;p20"/>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23" name="Google Shape;623;p20"/>
          <p:cNvCxnSpPr/>
          <p:nvPr/>
        </p:nvCxnSpPr>
        <p:spPr>
          <a:xfrm>
            <a:off x="560460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24" name="Google Shape;624;p20"/>
          <p:cNvCxnSpPr/>
          <p:nvPr/>
        </p:nvCxnSpPr>
        <p:spPr>
          <a:xfrm>
            <a:off x="650665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25" name="Google Shape;625;p20"/>
          <p:cNvCxnSpPr/>
          <p:nvPr/>
        </p:nvCxnSpPr>
        <p:spPr>
          <a:xfrm>
            <a:off x="740871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26" name="Google Shape;626;p20"/>
          <p:cNvCxnSpPr/>
          <p:nvPr/>
        </p:nvCxnSpPr>
        <p:spPr>
          <a:xfrm>
            <a:off x="831077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27" name="Google Shape;627;p20"/>
          <p:cNvCxnSpPr/>
          <p:nvPr/>
        </p:nvCxnSpPr>
        <p:spPr>
          <a:xfrm>
            <a:off x="9212832"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28" name="Google Shape;628;p20"/>
          <p:cNvCxnSpPr/>
          <p:nvPr/>
        </p:nvCxnSpPr>
        <p:spPr>
          <a:xfrm>
            <a:off x="10114890"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29" name="Google Shape;629;p20"/>
          <p:cNvCxnSpPr/>
          <p:nvPr/>
        </p:nvCxnSpPr>
        <p:spPr>
          <a:xfrm>
            <a:off x="11016948"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30" name="Google Shape;630;p20"/>
          <p:cNvCxnSpPr/>
          <p:nvPr/>
        </p:nvCxnSpPr>
        <p:spPr>
          <a:xfrm>
            <a:off x="11919006"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31" name="Google Shape;631;p20"/>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632" name="Google Shape;632;p20"/>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633" name="Google Shape;633;p20"/>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634" name="Google Shape;634;p20"/>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635" name="Google Shape;635;p20"/>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636" name="Google Shape;636;p20"/>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637" name="Google Shape;637;p20"/>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6">
              <a:alphaModFix/>
            </a:blip>
            <a:stretch>
              <a:fillRect b="0" l="0" r="0" t="0"/>
            </a:stretch>
          </a:blipFill>
          <a:ln>
            <a:noFill/>
          </a:ln>
        </p:spPr>
      </p:sp>
      <p:sp>
        <p:nvSpPr>
          <p:cNvPr id="638" name="Google Shape;638;p20"/>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
        <p:nvSpPr>
          <p:cNvPr id="639" name="Google Shape;639;p20"/>
          <p:cNvSpPr txBox="1"/>
          <p:nvPr/>
        </p:nvSpPr>
        <p:spPr>
          <a:xfrm>
            <a:off x="321566" y="8622376"/>
            <a:ext cx="96570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Nunito Sans"/>
                <a:ea typeface="Nunito Sans"/>
                <a:cs typeface="Nunito Sans"/>
                <a:sym typeface="Nunito Sans"/>
              </a:rPr>
              <a:t>The Negatives</a:t>
            </a:r>
            <a:endParaRPr/>
          </a:p>
        </p:txBody>
      </p:sp>
      <p:sp>
        <p:nvSpPr>
          <p:cNvPr id="640" name="Google Shape;640;p20"/>
          <p:cNvSpPr txBox="1"/>
          <p:nvPr/>
        </p:nvSpPr>
        <p:spPr>
          <a:xfrm>
            <a:off x="11185280" y="1014162"/>
            <a:ext cx="6573600" cy="738900"/>
          </a:xfrm>
          <a:prstGeom prst="rect">
            <a:avLst/>
          </a:prstGeom>
          <a:noFill/>
          <a:ln>
            <a:noFill/>
          </a:ln>
        </p:spPr>
        <p:txBody>
          <a:bodyPr anchorCtr="0" anchor="t" bIns="0" lIns="0" spcFirstLastPara="1" rIns="0" wrap="square" tIns="0">
            <a:spAutoFit/>
          </a:bodyPr>
          <a:lstStyle/>
          <a:p>
            <a:pPr indent="-518159" lvl="1" marL="1036320" marR="0" rtl="0" algn="l">
              <a:lnSpc>
                <a:spcPct val="100000"/>
              </a:lnSpc>
              <a:spcBef>
                <a:spcPts val="0"/>
              </a:spcBef>
              <a:spcAft>
                <a:spcPts val="0"/>
              </a:spcAft>
              <a:buClr>
                <a:srgbClr val="FFFFFF"/>
              </a:buClr>
              <a:buSzPts val="4800"/>
              <a:buFont typeface="Arial"/>
              <a:buChar char="•"/>
            </a:pPr>
            <a:r>
              <a:rPr b="1" i="0" lang="en-US" sz="4800" u="none" cap="none" strike="noStrike">
                <a:solidFill>
                  <a:srgbClr val="FFFFFF"/>
                </a:solidFill>
                <a:latin typeface="Nunito Sans"/>
                <a:ea typeface="Nunito Sans"/>
                <a:cs typeface="Nunito Sans"/>
                <a:sym typeface="Nunito Sans"/>
              </a:rPr>
              <a:t>Negative One</a:t>
            </a:r>
            <a:endParaRPr/>
          </a:p>
        </p:txBody>
      </p:sp>
      <p:sp>
        <p:nvSpPr>
          <p:cNvPr id="641" name="Google Shape;641;p20"/>
          <p:cNvSpPr txBox="1"/>
          <p:nvPr/>
        </p:nvSpPr>
        <p:spPr>
          <a:xfrm>
            <a:off x="11185280" y="2678969"/>
            <a:ext cx="6573600" cy="738900"/>
          </a:xfrm>
          <a:prstGeom prst="rect">
            <a:avLst/>
          </a:prstGeom>
          <a:noFill/>
          <a:ln>
            <a:noFill/>
          </a:ln>
        </p:spPr>
        <p:txBody>
          <a:bodyPr anchorCtr="0" anchor="t" bIns="0" lIns="0" spcFirstLastPara="1" rIns="0" wrap="square" tIns="0">
            <a:spAutoFit/>
          </a:bodyPr>
          <a:lstStyle/>
          <a:p>
            <a:pPr indent="-518159" lvl="1" marL="1036320" marR="0" rtl="0" algn="l">
              <a:lnSpc>
                <a:spcPct val="100000"/>
              </a:lnSpc>
              <a:spcBef>
                <a:spcPts val="0"/>
              </a:spcBef>
              <a:spcAft>
                <a:spcPts val="0"/>
              </a:spcAft>
              <a:buClr>
                <a:srgbClr val="FFFFFF"/>
              </a:buClr>
              <a:buSzPts val="4800"/>
              <a:buFont typeface="Arial"/>
              <a:buChar char="•"/>
            </a:pPr>
            <a:r>
              <a:rPr b="1" i="0" lang="en-US" sz="4800" u="none" cap="none" strike="noStrike">
                <a:solidFill>
                  <a:srgbClr val="FFFFFF"/>
                </a:solidFill>
                <a:latin typeface="Nunito Sans"/>
                <a:ea typeface="Nunito Sans"/>
                <a:cs typeface="Nunito Sans"/>
                <a:sym typeface="Nunito Sans"/>
              </a:rPr>
              <a:t>Negative Two</a:t>
            </a:r>
            <a:endParaRPr/>
          </a:p>
        </p:txBody>
      </p:sp>
      <p:sp>
        <p:nvSpPr>
          <p:cNvPr id="642" name="Google Shape;642;p20"/>
          <p:cNvSpPr txBox="1"/>
          <p:nvPr/>
        </p:nvSpPr>
        <p:spPr>
          <a:xfrm>
            <a:off x="12024296" y="1722120"/>
            <a:ext cx="573472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sp>
        <p:nvSpPr>
          <p:cNvPr id="643" name="Google Shape;643;p20"/>
          <p:cNvSpPr txBox="1"/>
          <p:nvPr/>
        </p:nvSpPr>
        <p:spPr>
          <a:xfrm>
            <a:off x="12024296" y="3386927"/>
            <a:ext cx="573472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sp>
        <p:nvSpPr>
          <p:cNvPr id="644" name="Google Shape;644;p20"/>
          <p:cNvSpPr txBox="1"/>
          <p:nvPr/>
        </p:nvSpPr>
        <p:spPr>
          <a:xfrm>
            <a:off x="11185280" y="4342034"/>
            <a:ext cx="6573600" cy="738900"/>
          </a:xfrm>
          <a:prstGeom prst="rect">
            <a:avLst/>
          </a:prstGeom>
          <a:noFill/>
          <a:ln>
            <a:noFill/>
          </a:ln>
        </p:spPr>
        <p:txBody>
          <a:bodyPr anchorCtr="0" anchor="t" bIns="0" lIns="0" spcFirstLastPara="1" rIns="0" wrap="square" tIns="0">
            <a:spAutoFit/>
          </a:bodyPr>
          <a:lstStyle/>
          <a:p>
            <a:pPr indent="-518159" lvl="1" marL="1036320" marR="0" rtl="0" algn="l">
              <a:lnSpc>
                <a:spcPct val="100000"/>
              </a:lnSpc>
              <a:spcBef>
                <a:spcPts val="0"/>
              </a:spcBef>
              <a:spcAft>
                <a:spcPts val="0"/>
              </a:spcAft>
              <a:buClr>
                <a:srgbClr val="FFFFFF"/>
              </a:buClr>
              <a:buSzPts val="4800"/>
              <a:buFont typeface="Arial"/>
              <a:buChar char="•"/>
            </a:pPr>
            <a:r>
              <a:rPr b="1" i="0" lang="en-US" sz="4800" u="none" cap="none" strike="noStrike">
                <a:solidFill>
                  <a:srgbClr val="FFFFFF"/>
                </a:solidFill>
                <a:latin typeface="Nunito Sans"/>
                <a:ea typeface="Nunito Sans"/>
                <a:cs typeface="Nunito Sans"/>
                <a:sym typeface="Nunito Sans"/>
              </a:rPr>
              <a:t>Negative Three</a:t>
            </a:r>
            <a:endParaRPr/>
          </a:p>
        </p:txBody>
      </p:sp>
      <p:sp>
        <p:nvSpPr>
          <p:cNvPr id="645" name="Google Shape;645;p20"/>
          <p:cNvSpPr txBox="1"/>
          <p:nvPr/>
        </p:nvSpPr>
        <p:spPr>
          <a:xfrm>
            <a:off x="11185280" y="6006840"/>
            <a:ext cx="6573600" cy="738900"/>
          </a:xfrm>
          <a:prstGeom prst="rect">
            <a:avLst/>
          </a:prstGeom>
          <a:noFill/>
          <a:ln>
            <a:noFill/>
          </a:ln>
        </p:spPr>
        <p:txBody>
          <a:bodyPr anchorCtr="0" anchor="t" bIns="0" lIns="0" spcFirstLastPara="1" rIns="0" wrap="square" tIns="0">
            <a:spAutoFit/>
          </a:bodyPr>
          <a:lstStyle/>
          <a:p>
            <a:pPr indent="-518159" lvl="1" marL="1036320" marR="0" rtl="0" algn="l">
              <a:lnSpc>
                <a:spcPct val="100000"/>
              </a:lnSpc>
              <a:spcBef>
                <a:spcPts val="0"/>
              </a:spcBef>
              <a:spcAft>
                <a:spcPts val="0"/>
              </a:spcAft>
              <a:buClr>
                <a:srgbClr val="FFFFFF"/>
              </a:buClr>
              <a:buSzPts val="4800"/>
              <a:buFont typeface="Arial"/>
              <a:buChar char="•"/>
            </a:pPr>
            <a:r>
              <a:rPr b="1" i="0" lang="en-US" sz="4800" u="none" cap="none" strike="noStrike">
                <a:solidFill>
                  <a:srgbClr val="FFFFFF"/>
                </a:solidFill>
                <a:latin typeface="Nunito Sans"/>
                <a:ea typeface="Nunito Sans"/>
                <a:cs typeface="Nunito Sans"/>
                <a:sym typeface="Nunito Sans"/>
              </a:rPr>
              <a:t>Negative Four</a:t>
            </a:r>
            <a:endParaRPr/>
          </a:p>
        </p:txBody>
      </p:sp>
      <p:sp>
        <p:nvSpPr>
          <p:cNvPr id="646" name="Google Shape;646;p20"/>
          <p:cNvSpPr txBox="1"/>
          <p:nvPr/>
        </p:nvSpPr>
        <p:spPr>
          <a:xfrm>
            <a:off x="12024296" y="5049992"/>
            <a:ext cx="573472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sp>
        <p:nvSpPr>
          <p:cNvPr id="647" name="Google Shape;647;p20"/>
          <p:cNvSpPr txBox="1"/>
          <p:nvPr/>
        </p:nvSpPr>
        <p:spPr>
          <a:xfrm>
            <a:off x="12024296" y="6714798"/>
            <a:ext cx="573472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00F4"/>
        </a:solidFill>
      </p:bgPr>
    </p:bg>
    <p:spTree>
      <p:nvGrpSpPr>
        <p:cNvPr id="651" name="Shape 651"/>
        <p:cNvGrpSpPr/>
        <p:nvPr/>
      </p:nvGrpSpPr>
      <p:grpSpPr>
        <a:xfrm>
          <a:off x="0" y="0"/>
          <a:ext cx="0" cy="0"/>
          <a:chOff x="0" y="0"/>
          <a:chExt cx="0" cy="0"/>
        </a:xfrm>
      </p:grpSpPr>
      <p:pic>
        <p:nvPicPr>
          <p:cNvPr id="652" name="Google Shape;652;p21"/>
          <p:cNvPicPr preferRelativeResize="0"/>
          <p:nvPr/>
        </p:nvPicPr>
        <p:blipFill>
          <a:blip r:embed="rId3">
            <a:alphaModFix/>
          </a:blip>
          <a:stretch>
            <a:fillRect/>
          </a:stretch>
        </p:blipFill>
        <p:spPr>
          <a:xfrm>
            <a:off x="5760175" y="106350"/>
            <a:ext cx="7060900" cy="10287000"/>
          </a:xfrm>
          <a:prstGeom prst="rect">
            <a:avLst/>
          </a:prstGeom>
          <a:noFill/>
          <a:ln>
            <a:noFill/>
          </a:ln>
        </p:spPr>
      </p:pic>
      <p:pic>
        <p:nvPicPr>
          <p:cNvPr id="653" name="Google Shape;653;p21"/>
          <p:cNvPicPr preferRelativeResize="0"/>
          <p:nvPr/>
        </p:nvPicPr>
        <p:blipFill>
          <a:blip r:embed="rId4">
            <a:alphaModFix/>
          </a:blip>
          <a:stretch>
            <a:fillRect/>
          </a:stretch>
        </p:blipFill>
        <p:spPr>
          <a:xfrm>
            <a:off x="6277404" y="875475"/>
            <a:ext cx="5733300" cy="8536200"/>
          </a:xfrm>
          <a:prstGeom prst="roundRect">
            <a:avLst>
              <a:gd fmla="val 6081" name="adj"/>
            </a:avLst>
          </a:prstGeom>
          <a:noFill/>
          <a:ln>
            <a:noFill/>
          </a:ln>
        </p:spPr>
      </p:pic>
      <p:cxnSp>
        <p:nvCxnSpPr>
          <p:cNvPr id="654" name="Google Shape;654;p21"/>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655" name="Google Shape;655;p21"/>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56" name="Google Shape;656;p21"/>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57" name="Google Shape;657;p21"/>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58" name="Google Shape;658;p21"/>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59" name="Google Shape;659;p21"/>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60" name="Google Shape;660;p21"/>
          <p:cNvCxnSpPr/>
          <p:nvPr/>
        </p:nvCxnSpPr>
        <p:spPr>
          <a:xfrm>
            <a:off x="560460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61" name="Google Shape;661;p21"/>
          <p:cNvCxnSpPr/>
          <p:nvPr/>
        </p:nvCxnSpPr>
        <p:spPr>
          <a:xfrm>
            <a:off x="650665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62" name="Google Shape;662;p21"/>
          <p:cNvCxnSpPr/>
          <p:nvPr/>
        </p:nvCxnSpPr>
        <p:spPr>
          <a:xfrm>
            <a:off x="740871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63" name="Google Shape;663;p21"/>
          <p:cNvCxnSpPr/>
          <p:nvPr/>
        </p:nvCxnSpPr>
        <p:spPr>
          <a:xfrm>
            <a:off x="831077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64" name="Google Shape;664;p21"/>
          <p:cNvCxnSpPr/>
          <p:nvPr/>
        </p:nvCxnSpPr>
        <p:spPr>
          <a:xfrm>
            <a:off x="9212832"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65" name="Google Shape;665;p21"/>
          <p:cNvCxnSpPr/>
          <p:nvPr/>
        </p:nvCxnSpPr>
        <p:spPr>
          <a:xfrm>
            <a:off x="10114890"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66" name="Google Shape;666;p21"/>
          <p:cNvCxnSpPr/>
          <p:nvPr/>
        </p:nvCxnSpPr>
        <p:spPr>
          <a:xfrm>
            <a:off x="11016948"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67" name="Google Shape;667;p21"/>
          <p:cNvCxnSpPr/>
          <p:nvPr/>
        </p:nvCxnSpPr>
        <p:spPr>
          <a:xfrm>
            <a:off x="11919006"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68" name="Google Shape;668;p21"/>
          <p:cNvCxnSpPr/>
          <p:nvPr/>
        </p:nvCxnSpPr>
        <p:spPr>
          <a:xfrm>
            <a:off x="12821064"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669" name="Google Shape;669;p21"/>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670" name="Google Shape;670;p21"/>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671" name="Google Shape;671;p21"/>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grpSp>
        <p:nvGrpSpPr>
          <p:cNvPr id="672" name="Google Shape;672;p21"/>
          <p:cNvGrpSpPr/>
          <p:nvPr/>
        </p:nvGrpSpPr>
        <p:grpSpPr>
          <a:xfrm>
            <a:off x="6293477" y="6307860"/>
            <a:ext cx="5701046" cy="3089138"/>
            <a:chOff x="0" y="-38100"/>
            <a:chExt cx="1501510" cy="813600"/>
          </a:xfrm>
        </p:grpSpPr>
        <p:sp>
          <p:nvSpPr>
            <p:cNvPr id="673" name="Google Shape;673;p21"/>
            <p:cNvSpPr/>
            <p:nvPr/>
          </p:nvSpPr>
          <p:spPr>
            <a:xfrm>
              <a:off x="0" y="0"/>
              <a:ext cx="1501510" cy="775387"/>
            </a:xfrm>
            <a:custGeom>
              <a:rect b="b" l="l" r="r" t="t"/>
              <a:pathLst>
                <a:path extrusionOk="0" h="775387" w="1501510">
                  <a:moveTo>
                    <a:pt x="40739" y="0"/>
                  </a:moveTo>
                  <a:lnTo>
                    <a:pt x="1460771" y="0"/>
                  </a:lnTo>
                  <a:cubicBezTo>
                    <a:pt x="1471575" y="0"/>
                    <a:pt x="1481938" y="4292"/>
                    <a:pt x="1489578" y="11932"/>
                  </a:cubicBezTo>
                  <a:cubicBezTo>
                    <a:pt x="1497218" y="19572"/>
                    <a:pt x="1501510" y="29935"/>
                    <a:pt x="1501510" y="40739"/>
                  </a:cubicBezTo>
                  <a:lnTo>
                    <a:pt x="1501510" y="734648"/>
                  </a:lnTo>
                  <a:cubicBezTo>
                    <a:pt x="1501510" y="757148"/>
                    <a:pt x="1483270" y="775387"/>
                    <a:pt x="1460771" y="775387"/>
                  </a:cubicBezTo>
                  <a:lnTo>
                    <a:pt x="40739" y="775387"/>
                  </a:lnTo>
                  <a:cubicBezTo>
                    <a:pt x="18240" y="775387"/>
                    <a:pt x="0" y="757148"/>
                    <a:pt x="0" y="734648"/>
                  </a:cubicBezTo>
                  <a:lnTo>
                    <a:pt x="0" y="40739"/>
                  </a:lnTo>
                  <a:cubicBezTo>
                    <a:pt x="0" y="18240"/>
                    <a:pt x="18240" y="0"/>
                    <a:pt x="40739" y="0"/>
                  </a:cubicBezTo>
                  <a:close/>
                </a:path>
              </a:pathLst>
            </a:custGeom>
            <a:gradFill>
              <a:gsLst>
                <a:gs pos="0">
                  <a:srgbClr val="000000">
                    <a:alpha val="0"/>
                  </a:srgbClr>
                </a:gs>
                <a:gs pos="100000">
                  <a:srgbClr val="000000"/>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1"/>
            <p:cNvSpPr txBox="1"/>
            <p:nvPr/>
          </p:nvSpPr>
          <p:spPr>
            <a:xfrm>
              <a:off x="0" y="-38100"/>
              <a:ext cx="1501500" cy="813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5" name="Google Shape;675;p21"/>
          <p:cNvSpPr txBox="1"/>
          <p:nvPr/>
        </p:nvSpPr>
        <p:spPr>
          <a:xfrm>
            <a:off x="6506659" y="7058885"/>
            <a:ext cx="52746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FFFF"/>
                </a:solidFill>
                <a:latin typeface="Nunito Sans"/>
                <a:ea typeface="Nunito Sans"/>
                <a:cs typeface="Nunito Sans"/>
                <a:sym typeface="Nunito Sans"/>
              </a:rPr>
              <a:t>Jane Doe</a:t>
            </a:r>
            <a:endParaRPr/>
          </a:p>
        </p:txBody>
      </p:sp>
      <p:sp>
        <p:nvSpPr>
          <p:cNvPr id="676" name="Google Shape;676;p21"/>
          <p:cNvSpPr txBox="1"/>
          <p:nvPr/>
        </p:nvSpPr>
        <p:spPr>
          <a:xfrm>
            <a:off x="6506659" y="7586094"/>
            <a:ext cx="52746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31</a:t>
            </a:r>
            <a:endParaRPr/>
          </a:p>
        </p:txBody>
      </p:sp>
      <p:sp>
        <p:nvSpPr>
          <p:cNvPr id="677" name="Google Shape;677;p21"/>
          <p:cNvSpPr txBox="1"/>
          <p:nvPr/>
        </p:nvSpPr>
        <p:spPr>
          <a:xfrm>
            <a:off x="6506659" y="7906134"/>
            <a:ext cx="52746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New York</a:t>
            </a:r>
            <a:endParaRPr/>
          </a:p>
        </p:txBody>
      </p:sp>
      <p:cxnSp>
        <p:nvCxnSpPr>
          <p:cNvPr id="678" name="Google Shape;678;p21"/>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679" name="Google Shape;679;p21"/>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680" name="Google Shape;680;p21"/>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5">
              <a:alphaModFix/>
            </a:blip>
            <a:stretch>
              <a:fillRect b="0" l="0" r="0" t="0"/>
            </a:stretch>
          </a:blipFill>
          <a:ln>
            <a:noFill/>
          </a:ln>
        </p:spPr>
      </p:sp>
      <p:grpSp>
        <p:nvGrpSpPr>
          <p:cNvPr id="681" name="Google Shape;681;p21"/>
          <p:cNvGrpSpPr/>
          <p:nvPr/>
        </p:nvGrpSpPr>
        <p:grpSpPr>
          <a:xfrm>
            <a:off x="10229516" y="8292849"/>
            <a:ext cx="1574864" cy="1574864"/>
            <a:chOff x="10229516" y="8292849"/>
            <a:chExt cx="1574864" cy="1574864"/>
          </a:xfrm>
        </p:grpSpPr>
        <p:grpSp>
          <p:nvGrpSpPr>
            <p:cNvPr id="682" name="Google Shape;682;p21"/>
            <p:cNvGrpSpPr/>
            <p:nvPr/>
          </p:nvGrpSpPr>
          <p:grpSpPr>
            <a:xfrm>
              <a:off x="10229516" y="8292849"/>
              <a:ext cx="1574864" cy="1574864"/>
              <a:chOff x="0" y="0"/>
              <a:chExt cx="812800" cy="812800"/>
            </a:xfrm>
          </p:grpSpPr>
          <p:sp>
            <p:nvSpPr>
              <p:cNvPr id="683" name="Google Shape;68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F6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85" name="Google Shape;685;p21"/>
            <p:cNvCxnSpPr/>
            <p:nvPr/>
          </p:nvCxnSpPr>
          <p:spPr>
            <a:xfrm>
              <a:off x="10528538" y="9025987"/>
              <a:ext cx="386956" cy="386956"/>
            </a:xfrm>
            <a:prstGeom prst="straightConnector1">
              <a:avLst/>
            </a:prstGeom>
            <a:noFill/>
            <a:ln cap="rnd" cmpd="sng" w="155950">
              <a:solidFill>
                <a:srgbClr val="FFFFFF"/>
              </a:solidFill>
              <a:prstDash val="solid"/>
              <a:round/>
              <a:headEnd len="sm" w="sm" type="none"/>
              <a:tailEnd len="sm" w="sm" type="none"/>
            </a:ln>
          </p:spPr>
        </p:cxnSp>
        <p:cxnSp>
          <p:nvCxnSpPr>
            <p:cNvPr id="686" name="Google Shape;686;p21"/>
            <p:cNvCxnSpPr/>
            <p:nvPr/>
          </p:nvCxnSpPr>
          <p:spPr>
            <a:xfrm flipH="1" rot="10800000">
              <a:off x="10928150" y="8747725"/>
              <a:ext cx="577200" cy="639000"/>
            </a:xfrm>
            <a:prstGeom prst="straightConnector1">
              <a:avLst/>
            </a:prstGeom>
            <a:noFill/>
            <a:ln cap="rnd" cmpd="sng" w="155950">
              <a:solidFill>
                <a:srgbClr val="FFFFFF"/>
              </a:solidFill>
              <a:prstDash val="solid"/>
              <a:round/>
              <a:headEnd len="sm" w="sm" type="none"/>
              <a:tailEnd len="sm" w="sm" type="none"/>
            </a:ln>
          </p:spPr>
        </p:cxnSp>
      </p:grpSp>
      <p:grpSp>
        <p:nvGrpSpPr>
          <p:cNvPr id="687" name="Google Shape;687;p21"/>
          <p:cNvGrpSpPr/>
          <p:nvPr/>
        </p:nvGrpSpPr>
        <p:grpSpPr>
          <a:xfrm>
            <a:off x="6484816" y="8292849"/>
            <a:ext cx="1574864" cy="1574864"/>
            <a:chOff x="0" y="0"/>
            <a:chExt cx="2099819" cy="2099819"/>
          </a:xfrm>
        </p:grpSpPr>
        <p:grpSp>
          <p:nvGrpSpPr>
            <p:cNvPr id="688" name="Google Shape;688;p21"/>
            <p:cNvGrpSpPr/>
            <p:nvPr/>
          </p:nvGrpSpPr>
          <p:grpSpPr>
            <a:xfrm>
              <a:off x="0" y="0"/>
              <a:ext cx="2099819" cy="2099819"/>
              <a:chOff x="0" y="0"/>
              <a:chExt cx="812800" cy="812800"/>
            </a:xfrm>
          </p:grpSpPr>
          <p:sp>
            <p:nvSpPr>
              <p:cNvPr id="689" name="Google Shape;68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5E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1"/>
              <p:cNvSpPr txBox="1"/>
              <p:nvPr/>
            </p:nvSpPr>
            <p:spPr>
              <a:xfrm>
                <a:off x="76200" y="38100"/>
                <a:ext cx="660400" cy="698500"/>
              </a:xfrm>
              <a:prstGeom prst="rect">
                <a:avLst/>
              </a:prstGeom>
              <a:noFill/>
              <a:ln>
                <a:noFill/>
              </a:ln>
            </p:spPr>
            <p:txBody>
              <a:bodyPr anchorCtr="0" anchor="ctr" bIns="31175" lIns="31175" spcFirstLastPara="1" rIns="31175" wrap="square" tIns="31175">
                <a:noAutofit/>
              </a:bodyPr>
              <a:lstStyle/>
              <a:p>
                <a:pPr indent="0" lvl="0" marL="0" marR="0" rtl="0" algn="ctr">
                  <a:lnSpc>
                    <a:spcPct val="163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91" name="Google Shape;691;p21"/>
            <p:cNvCxnSpPr/>
            <p:nvPr/>
          </p:nvCxnSpPr>
          <p:spPr>
            <a:xfrm flipH="1" rot="10800000">
              <a:off x="602626" y="521523"/>
              <a:ext cx="894566" cy="1056773"/>
            </a:xfrm>
            <a:prstGeom prst="straightConnector1">
              <a:avLst/>
            </a:prstGeom>
            <a:noFill/>
            <a:ln cap="rnd" cmpd="sng" w="152400">
              <a:solidFill>
                <a:srgbClr val="FFFFFF"/>
              </a:solidFill>
              <a:prstDash val="solid"/>
              <a:round/>
              <a:headEnd len="sm" w="sm" type="none"/>
              <a:tailEnd len="sm" w="sm" type="none"/>
            </a:ln>
          </p:spPr>
        </p:cxnSp>
        <p:cxnSp>
          <p:nvCxnSpPr>
            <p:cNvPr id="692" name="Google Shape;692;p21"/>
            <p:cNvCxnSpPr/>
            <p:nvPr/>
          </p:nvCxnSpPr>
          <p:spPr>
            <a:xfrm rot="10800000">
              <a:off x="601200" y="522733"/>
              <a:ext cx="897418" cy="1054353"/>
            </a:xfrm>
            <a:prstGeom prst="straightConnector1">
              <a:avLst/>
            </a:prstGeom>
            <a:noFill/>
            <a:ln cap="rnd" cmpd="sng" w="152400">
              <a:solidFill>
                <a:srgbClr val="FFFFFF"/>
              </a:solidFill>
              <a:prstDash val="solid"/>
              <a:round/>
              <a:headEnd len="sm" w="sm" type="none"/>
              <a:tailEnd len="sm" w="sm" type="none"/>
            </a:ln>
          </p:spPr>
        </p:cxnSp>
      </p:grpSp>
      <p:sp>
        <p:nvSpPr>
          <p:cNvPr id="693" name="Google Shape;693;p21"/>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
        <p:nvSpPr>
          <p:cNvPr id="694" name="Google Shape;694;p21"/>
          <p:cNvSpPr txBox="1"/>
          <p:nvPr/>
        </p:nvSpPr>
        <p:spPr>
          <a:xfrm>
            <a:off x="192545" y="4449445"/>
            <a:ext cx="74676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400" u="none" cap="none" strike="noStrike">
                <a:solidFill>
                  <a:srgbClr val="FFFFFF"/>
                </a:solidFill>
                <a:latin typeface="Nunito Sans"/>
                <a:ea typeface="Nunito Sans"/>
                <a:cs typeface="Nunito Sans"/>
                <a:sym typeface="Nunito Sans"/>
              </a:rPr>
              <a:t>Interested?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00F4"/>
        </a:solidFill>
      </p:bgPr>
    </p:bg>
    <p:spTree>
      <p:nvGrpSpPr>
        <p:cNvPr id="698" name="Shape 698"/>
        <p:cNvGrpSpPr/>
        <p:nvPr/>
      </p:nvGrpSpPr>
      <p:grpSpPr>
        <a:xfrm>
          <a:off x="0" y="0"/>
          <a:ext cx="0" cy="0"/>
          <a:chOff x="0" y="0"/>
          <a:chExt cx="0" cy="0"/>
        </a:xfrm>
      </p:grpSpPr>
      <p:cxnSp>
        <p:nvCxnSpPr>
          <p:cNvPr id="699" name="Google Shape;699;p22"/>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pic>
        <p:nvPicPr>
          <p:cNvPr id="700" name="Google Shape;700;p22"/>
          <p:cNvPicPr preferRelativeResize="0"/>
          <p:nvPr/>
        </p:nvPicPr>
        <p:blipFill>
          <a:blip r:embed="rId3">
            <a:alphaModFix/>
          </a:blip>
          <a:stretch>
            <a:fillRect/>
          </a:stretch>
        </p:blipFill>
        <p:spPr>
          <a:xfrm>
            <a:off x="192538" y="349800"/>
            <a:ext cx="7060900" cy="10287000"/>
          </a:xfrm>
          <a:prstGeom prst="rect">
            <a:avLst/>
          </a:prstGeom>
          <a:noFill/>
          <a:ln>
            <a:noFill/>
          </a:ln>
        </p:spPr>
      </p:pic>
      <p:pic>
        <p:nvPicPr>
          <p:cNvPr id="701" name="Google Shape;701;p22"/>
          <p:cNvPicPr preferRelativeResize="0"/>
          <p:nvPr/>
        </p:nvPicPr>
        <p:blipFill>
          <a:blip r:embed="rId4">
            <a:alphaModFix/>
          </a:blip>
          <a:stretch>
            <a:fillRect/>
          </a:stretch>
        </p:blipFill>
        <p:spPr>
          <a:xfrm>
            <a:off x="709767" y="1118925"/>
            <a:ext cx="5733300" cy="8536200"/>
          </a:xfrm>
          <a:prstGeom prst="roundRect">
            <a:avLst>
              <a:gd fmla="val 6081" name="adj"/>
            </a:avLst>
          </a:prstGeom>
          <a:noFill/>
          <a:ln>
            <a:noFill/>
          </a:ln>
        </p:spPr>
      </p:pic>
      <p:grpSp>
        <p:nvGrpSpPr>
          <p:cNvPr id="702" name="Google Shape;702;p22"/>
          <p:cNvGrpSpPr/>
          <p:nvPr/>
        </p:nvGrpSpPr>
        <p:grpSpPr>
          <a:xfrm>
            <a:off x="725850" y="6551299"/>
            <a:ext cx="5701083" cy="3231131"/>
            <a:chOff x="0" y="-38100"/>
            <a:chExt cx="1501510" cy="813600"/>
          </a:xfrm>
        </p:grpSpPr>
        <p:sp>
          <p:nvSpPr>
            <p:cNvPr id="703" name="Google Shape;703;p22"/>
            <p:cNvSpPr/>
            <p:nvPr/>
          </p:nvSpPr>
          <p:spPr>
            <a:xfrm>
              <a:off x="0" y="0"/>
              <a:ext cx="1501510" cy="775387"/>
            </a:xfrm>
            <a:custGeom>
              <a:rect b="b" l="l" r="r" t="t"/>
              <a:pathLst>
                <a:path extrusionOk="0" h="775387" w="1501510">
                  <a:moveTo>
                    <a:pt x="40739" y="0"/>
                  </a:moveTo>
                  <a:lnTo>
                    <a:pt x="1460771" y="0"/>
                  </a:lnTo>
                  <a:cubicBezTo>
                    <a:pt x="1471575" y="0"/>
                    <a:pt x="1481938" y="4292"/>
                    <a:pt x="1489578" y="11932"/>
                  </a:cubicBezTo>
                  <a:cubicBezTo>
                    <a:pt x="1497218" y="19572"/>
                    <a:pt x="1501510" y="29935"/>
                    <a:pt x="1501510" y="40739"/>
                  </a:cubicBezTo>
                  <a:lnTo>
                    <a:pt x="1501510" y="734648"/>
                  </a:lnTo>
                  <a:cubicBezTo>
                    <a:pt x="1501510" y="757148"/>
                    <a:pt x="1483270" y="775387"/>
                    <a:pt x="1460771" y="775387"/>
                  </a:cubicBezTo>
                  <a:lnTo>
                    <a:pt x="40739" y="775387"/>
                  </a:lnTo>
                  <a:cubicBezTo>
                    <a:pt x="18240" y="775387"/>
                    <a:pt x="0" y="757148"/>
                    <a:pt x="0" y="734648"/>
                  </a:cubicBezTo>
                  <a:lnTo>
                    <a:pt x="0" y="40739"/>
                  </a:lnTo>
                  <a:cubicBezTo>
                    <a:pt x="0" y="18240"/>
                    <a:pt x="18240" y="0"/>
                    <a:pt x="40739" y="0"/>
                  </a:cubicBezTo>
                  <a:close/>
                </a:path>
              </a:pathLst>
            </a:custGeom>
            <a:gradFill>
              <a:gsLst>
                <a:gs pos="0">
                  <a:srgbClr val="000000">
                    <a:alpha val="0"/>
                  </a:srgbClr>
                </a:gs>
                <a:gs pos="100000">
                  <a:srgbClr val="000000"/>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2"/>
            <p:cNvSpPr txBox="1"/>
            <p:nvPr/>
          </p:nvSpPr>
          <p:spPr>
            <a:xfrm>
              <a:off x="0" y="-38100"/>
              <a:ext cx="1501500" cy="813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5" name="Google Shape;705;p22"/>
          <p:cNvSpPr txBox="1"/>
          <p:nvPr/>
        </p:nvSpPr>
        <p:spPr>
          <a:xfrm>
            <a:off x="939021" y="7302335"/>
            <a:ext cx="52746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600" u="none" cap="none" strike="noStrike">
                <a:solidFill>
                  <a:srgbClr val="FFFFFF"/>
                </a:solidFill>
                <a:latin typeface="Nunito Sans"/>
                <a:ea typeface="Nunito Sans"/>
                <a:cs typeface="Nunito Sans"/>
                <a:sym typeface="Nunito Sans"/>
              </a:rPr>
              <a:t>Jane Doe</a:t>
            </a:r>
            <a:endParaRPr/>
          </a:p>
        </p:txBody>
      </p:sp>
      <p:sp>
        <p:nvSpPr>
          <p:cNvPr id="706" name="Google Shape;706;p22"/>
          <p:cNvSpPr txBox="1"/>
          <p:nvPr/>
        </p:nvSpPr>
        <p:spPr>
          <a:xfrm>
            <a:off x="939021" y="7829544"/>
            <a:ext cx="52746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31</a:t>
            </a:r>
            <a:endParaRPr/>
          </a:p>
        </p:txBody>
      </p:sp>
      <p:sp>
        <p:nvSpPr>
          <p:cNvPr id="707" name="Google Shape;707;p22"/>
          <p:cNvSpPr txBox="1"/>
          <p:nvPr/>
        </p:nvSpPr>
        <p:spPr>
          <a:xfrm>
            <a:off x="939021" y="8149584"/>
            <a:ext cx="52746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New York</a:t>
            </a:r>
            <a:endParaRPr/>
          </a:p>
        </p:txBody>
      </p:sp>
      <p:cxnSp>
        <p:nvCxnSpPr>
          <p:cNvPr id="708" name="Google Shape;708;p22"/>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09" name="Google Shape;709;p22"/>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10" name="Google Shape;710;p22"/>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11" name="Google Shape;711;p22"/>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12" name="Google Shape;712;p22"/>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13" name="Google Shape;713;p22"/>
          <p:cNvCxnSpPr/>
          <p:nvPr/>
        </p:nvCxnSpPr>
        <p:spPr>
          <a:xfrm>
            <a:off x="560460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14" name="Google Shape;714;p22"/>
          <p:cNvCxnSpPr/>
          <p:nvPr/>
        </p:nvCxnSpPr>
        <p:spPr>
          <a:xfrm>
            <a:off x="650665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15" name="Google Shape;715;p22"/>
          <p:cNvCxnSpPr/>
          <p:nvPr/>
        </p:nvCxnSpPr>
        <p:spPr>
          <a:xfrm>
            <a:off x="740871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16" name="Google Shape;716;p22"/>
          <p:cNvCxnSpPr/>
          <p:nvPr/>
        </p:nvCxnSpPr>
        <p:spPr>
          <a:xfrm>
            <a:off x="831077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17" name="Google Shape;717;p22"/>
          <p:cNvCxnSpPr/>
          <p:nvPr/>
        </p:nvCxnSpPr>
        <p:spPr>
          <a:xfrm>
            <a:off x="9212832"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18" name="Google Shape;718;p22"/>
          <p:cNvCxnSpPr/>
          <p:nvPr/>
        </p:nvCxnSpPr>
        <p:spPr>
          <a:xfrm>
            <a:off x="10114890"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19" name="Google Shape;719;p22"/>
          <p:cNvCxnSpPr/>
          <p:nvPr/>
        </p:nvCxnSpPr>
        <p:spPr>
          <a:xfrm>
            <a:off x="11016948"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20" name="Google Shape;720;p22"/>
          <p:cNvCxnSpPr/>
          <p:nvPr/>
        </p:nvCxnSpPr>
        <p:spPr>
          <a:xfrm>
            <a:off x="11919006"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21" name="Google Shape;721;p22"/>
          <p:cNvCxnSpPr/>
          <p:nvPr/>
        </p:nvCxnSpPr>
        <p:spPr>
          <a:xfrm>
            <a:off x="12821064"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22" name="Google Shape;722;p22"/>
          <p:cNvCxnSpPr/>
          <p:nvPr/>
        </p:nvCxnSpPr>
        <p:spPr>
          <a:xfrm>
            <a:off x="13723122"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23" name="Google Shape;723;p22"/>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24" name="Google Shape;724;p22"/>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25" name="Google Shape;725;p22"/>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26" name="Google Shape;726;p22"/>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727" name="Google Shape;727;p22"/>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5">
              <a:alphaModFix/>
            </a:blip>
            <a:stretch>
              <a:fillRect b="0" l="0" r="0" t="0"/>
            </a:stretch>
          </a:blipFill>
          <a:ln>
            <a:noFill/>
          </a:ln>
        </p:spPr>
      </p:sp>
      <p:sp>
        <p:nvSpPr>
          <p:cNvPr id="728" name="Google Shape;728;p22"/>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
        <p:nvSpPr>
          <p:cNvPr id="729" name="Google Shape;729;p22"/>
          <p:cNvSpPr txBox="1"/>
          <p:nvPr/>
        </p:nvSpPr>
        <p:spPr>
          <a:xfrm>
            <a:off x="8310775" y="2947907"/>
            <a:ext cx="95469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Nunito Sans"/>
                <a:ea typeface="Nunito Sans"/>
                <a:cs typeface="Nunito Sans"/>
                <a:sym typeface="Nunito Sans"/>
              </a:rPr>
              <a:t>It’s a Match!</a:t>
            </a:r>
            <a:endParaRPr/>
          </a:p>
        </p:txBody>
      </p:sp>
      <p:sp>
        <p:nvSpPr>
          <p:cNvPr id="730" name="Google Shape;730;p22"/>
          <p:cNvSpPr/>
          <p:nvPr/>
        </p:nvSpPr>
        <p:spPr>
          <a:xfrm>
            <a:off x="8360089" y="4640796"/>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6">
              <a:alphaModFix/>
            </a:blip>
            <a:stretch>
              <a:fillRect b="0" l="0" r="0" t="0"/>
            </a:stretch>
          </a:blipFill>
          <a:ln>
            <a:noFill/>
          </a:ln>
        </p:spPr>
      </p:sp>
      <p:sp>
        <p:nvSpPr>
          <p:cNvPr id="731" name="Google Shape;731;p22"/>
          <p:cNvSpPr/>
          <p:nvPr/>
        </p:nvSpPr>
        <p:spPr>
          <a:xfrm>
            <a:off x="8333466" y="5592363"/>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7">
              <a:alphaModFix/>
            </a:blip>
            <a:stretch>
              <a:fillRect b="0" l="0" r="0" t="0"/>
            </a:stretch>
          </a:blipFill>
          <a:ln>
            <a:noFill/>
          </a:ln>
        </p:spPr>
      </p:sp>
      <p:sp>
        <p:nvSpPr>
          <p:cNvPr id="732" name="Google Shape;732;p22"/>
          <p:cNvSpPr/>
          <p:nvPr/>
        </p:nvSpPr>
        <p:spPr>
          <a:xfrm>
            <a:off x="8342085" y="6542357"/>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8">
              <a:alphaModFix/>
            </a:blip>
            <a:stretch>
              <a:fillRect b="0" l="0" r="0" t="0"/>
            </a:stretch>
          </a:blipFill>
          <a:ln>
            <a:noFill/>
          </a:ln>
        </p:spPr>
      </p:sp>
      <p:sp>
        <p:nvSpPr>
          <p:cNvPr id="733" name="Google Shape;733;p22"/>
          <p:cNvSpPr/>
          <p:nvPr/>
        </p:nvSpPr>
        <p:spPr>
          <a:xfrm>
            <a:off x="8328632" y="8286037"/>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9">
              <a:alphaModFix/>
            </a:blip>
            <a:stretch>
              <a:fillRect b="0" l="0" r="0" t="0"/>
            </a:stretch>
          </a:blipFill>
          <a:ln>
            <a:noFill/>
          </a:ln>
        </p:spPr>
      </p:sp>
      <p:sp>
        <p:nvSpPr>
          <p:cNvPr id="734" name="Google Shape;734;p22"/>
          <p:cNvSpPr/>
          <p:nvPr/>
        </p:nvSpPr>
        <p:spPr>
          <a:xfrm>
            <a:off x="8310775" y="7379315"/>
            <a:ext cx="308750" cy="277875"/>
          </a:xfrm>
          <a:custGeom>
            <a:rect b="b" l="l" r="r" t="t"/>
            <a:pathLst>
              <a:path extrusionOk="0" h="277875" w="308750">
                <a:moveTo>
                  <a:pt x="0" y="0"/>
                </a:moveTo>
                <a:lnTo>
                  <a:pt x="308749" y="0"/>
                </a:lnTo>
                <a:lnTo>
                  <a:pt x="308749" y="277875"/>
                </a:lnTo>
                <a:lnTo>
                  <a:pt x="0" y="277875"/>
                </a:lnTo>
                <a:lnTo>
                  <a:pt x="0" y="0"/>
                </a:lnTo>
                <a:close/>
              </a:path>
            </a:pathLst>
          </a:custGeom>
          <a:blipFill rotWithShape="1">
            <a:blip r:embed="rId10">
              <a:alphaModFix/>
            </a:blip>
            <a:stretch>
              <a:fillRect b="0" l="0" r="0" t="0"/>
            </a:stretch>
          </a:blipFill>
          <a:ln>
            <a:noFill/>
          </a:ln>
        </p:spPr>
      </p:sp>
      <p:sp>
        <p:nvSpPr>
          <p:cNvPr id="735" name="Google Shape;735;p22"/>
          <p:cNvSpPr txBox="1"/>
          <p:nvPr/>
        </p:nvSpPr>
        <p:spPr>
          <a:xfrm>
            <a:off x="8998208" y="4628640"/>
            <a:ext cx="5801458"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123 Anywhere St., Any City,ST 12345</a:t>
            </a:r>
            <a:endParaRPr/>
          </a:p>
        </p:txBody>
      </p:sp>
      <p:sp>
        <p:nvSpPr>
          <p:cNvPr id="736" name="Google Shape;736;p22"/>
          <p:cNvSpPr txBox="1"/>
          <p:nvPr/>
        </p:nvSpPr>
        <p:spPr>
          <a:xfrm>
            <a:off x="8998208" y="5554263"/>
            <a:ext cx="4892954"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123-456-7890</a:t>
            </a:r>
            <a:endParaRPr/>
          </a:p>
        </p:txBody>
      </p:sp>
      <p:sp>
        <p:nvSpPr>
          <p:cNvPr id="737" name="Google Shape;737;p22"/>
          <p:cNvSpPr txBox="1"/>
          <p:nvPr/>
        </p:nvSpPr>
        <p:spPr>
          <a:xfrm>
            <a:off x="8998208" y="6442822"/>
            <a:ext cx="4892954"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hello@reallygreatsite.com</a:t>
            </a:r>
            <a:endParaRPr/>
          </a:p>
        </p:txBody>
      </p:sp>
      <p:sp>
        <p:nvSpPr>
          <p:cNvPr id="738" name="Google Shape;738;p22"/>
          <p:cNvSpPr txBox="1"/>
          <p:nvPr/>
        </p:nvSpPr>
        <p:spPr>
          <a:xfrm>
            <a:off x="8998208" y="8224468"/>
            <a:ext cx="4892954"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reallygreatsite.com</a:t>
            </a:r>
            <a:endParaRPr/>
          </a:p>
        </p:txBody>
      </p:sp>
      <p:sp>
        <p:nvSpPr>
          <p:cNvPr id="739" name="Google Shape;739;p22"/>
          <p:cNvSpPr txBox="1"/>
          <p:nvPr/>
        </p:nvSpPr>
        <p:spPr>
          <a:xfrm>
            <a:off x="8998208" y="7320166"/>
            <a:ext cx="4892954" cy="3352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@reallygreatsite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00F4"/>
        </a:solidFill>
      </p:bgPr>
    </p:bg>
    <p:spTree>
      <p:nvGrpSpPr>
        <p:cNvPr id="743" name="Shape 743"/>
        <p:cNvGrpSpPr/>
        <p:nvPr/>
      </p:nvGrpSpPr>
      <p:grpSpPr>
        <a:xfrm>
          <a:off x="0" y="0"/>
          <a:ext cx="0" cy="0"/>
          <a:chOff x="0" y="0"/>
          <a:chExt cx="0" cy="0"/>
        </a:xfrm>
      </p:grpSpPr>
      <p:cxnSp>
        <p:nvCxnSpPr>
          <p:cNvPr id="744" name="Google Shape;744;p23"/>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745" name="Google Shape;745;p23"/>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46" name="Google Shape;746;p23"/>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47" name="Google Shape;747;p23"/>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48" name="Google Shape;748;p23"/>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49" name="Google Shape;749;p23"/>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50" name="Google Shape;750;p23"/>
          <p:cNvCxnSpPr/>
          <p:nvPr/>
        </p:nvCxnSpPr>
        <p:spPr>
          <a:xfrm>
            <a:off x="560460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51" name="Google Shape;751;p23"/>
          <p:cNvCxnSpPr/>
          <p:nvPr/>
        </p:nvCxnSpPr>
        <p:spPr>
          <a:xfrm>
            <a:off x="650665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52" name="Google Shape;752;p23"/>
          <p:cNvCxnSpPr/>
          <p:nvPr/>
        </p:nvCxnSpPr>
        <p:spPr>
          <a:xfrm>
            <a:off x="740871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53" name="Google Shape;753;p23"/>
          <p:cNvCxnSpPr/>
          <p:nvPr/>
        </p:nvCxnSpPr>
        <p:spPr>
          <a:xfrm>
            <a:off x="831077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54" name="Google Shape;754;p23"/>
          <p:cNvCxnSpPr/>
          <p:nvPr/>
        </p:nvCxnSpPr>
        <p:spPr>
          <a:xfrm>
            <a:off x="9212832"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55" name="Google Shape;755;p23"/>
          <p:cNvCxnSpPr/>
          <p:nvPr/>
        </p:nvCxnSpPr>
        <p:spPr>
          <a:xfrm>
            <a:off x="10114890"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56" name="Google Shape;756;p23"/>
          <p:cNvCxnSpPr/>
          <p:nvPr/>
        </p:nvCxnSpPr>
        <p:spPr>
          <a:xfrm>
            <a:off x="11016948"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57" name="Google Shape;757;p23"/>
          <p:cNvCxnSpPr/>
          <p:nvPr/>
        </p:nvCxnSpPr>
        <p:spPr>
          <a:xfrm>
            <a:off x="11919006"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58" name="Google Shape;758;p23"/>
          <p:cNvCxnSpPr/>
          <p:nvPr/>
        </p:nvCxnSpPr>
        <p:spPr>
          <a:xfrm>
            <a:off x="12821064"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59" name="Google Shape;759;p23"/>
          <p:cNvCxnSpPr/>
          <p:nvPr/>
        </p:nvCxnSpPr>
        <p:spPr>
          <a:xfrm>
            <a:off x="13723122"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760" name="Google Shape;760;p23"/>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61" name="Google Shape;761;p23"/>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62" name="Google Shape;762;p23"/>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763" name="Google Shape;763;p23"/>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grpSp>
        <p:nvGrpSpPr>
          <p:cNvPr id="764" name="Google Shape;764;p23"/>
          <p:cNvGrpSpPr/>
          <p:nvPr/>
        </p:nvGrpSpPr>
        <p:grpSpPr>
          <a:xfrm>
            <a:off x="774218" y="2213566"/>
            <a:ext cx="5097641" cy="7472652"/>
            <a:chOff x="0" y="-19050"/>
            <a:chExt cx="1342589" cy="1968106"/>
          </a:xfrm>
        </p:grpSpPr>
        <p:sp>
          <p:nvSpPr>
            <p:cNvPr id="765" name="Google Shape;765;p23"/>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3"/>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7" name="Google Shape;767;p23"/>
          <p:cNvGrpSpPr/>
          <p:nvPr/>
        </p:nvGrpSpPr>
        <p:grpSpPr>
          <a:xfrm>
            <a:off x="6109984" y="2213566"/>
            <a:ext cx="11512980" cy="7472652"/>
            <a:chOff x="0" y="-19050"/>
            <a:chExt cx="3032225" cy="1968106"/>
          </a:xfrm>
        </p:grpSpPr>
        <p:sp>
          <p:nvSpPr>
            <p:cNvPr id="768" name="Google Shape;768;p23"/>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3"/>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0" name="Google Shape;770;p23"/>
          <p:cNvGrpSpPr/>
          <p:nvPr/>
        </p:nvGrpSpPr>
        <p:grpSpPr>
          <a:xfrm>
            <a:off x="1139005" y="2494284"/>
            <a:ext cx="4368067" cy="719567"/>
            <a:chOff x="0" y="-19050"/>
            <a:chExt cx="1150437" cy="189516"/>
          </a:xfrm>
        </p:grpSpPr>
        <p:sp>
          <p:nvSpPr>
            <p:cNvPr id="771" name="Google Shape;771;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3"/>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3" name="Google Shape;773;p23"/>
          <p:cNvGrpSpPr/>
          <p:nvPr/>
        </p:nvGrpSpPr>
        <p:grpSpPr>
          <a:xfrm>
            <a:off x="9682440" y="2494284"/>
            <a:ext cx="4368067" cy="719567"/>
            <a:chOff x="0" y="-19050"/>
            <a:chExt cx="1150437" cy="189516"/>
          </a:xfrm>
        </p:grpSpPr>
        <p:sp>
          <p:nvSpPr>
            <p:cNvPr id="774" name="Google Shape;774;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3"/>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6" name="Google Shape;776;p23"/>
          <p:cNvGrpSpPr/>
          <p:nvPr/>
        </p:nvGrpSpPr>
        <p:grpSpPr>
          <a:xfrm>
            <a:off x="1139005" y="6303395"/>
            <a:ext cx="4368067" cy="719567"/>
            <a:chOff x="0" y="-19050"/>
            <a:chExt cx="1150437" cy="189516"/>
          </a:xfrm>
        </p:grpSpPr>
        <p:sp>
          <p:nvSpPr>
            <p:cNvPr id="777" name="Google Shape;777;p2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3"/>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9" name="Google Shape;779;p23"/>
          <p:cNvGrpSpPr/>
          <p:nvPr/>
        </p:nvGrpSpPr>
        <p:grpSpPr>
          <a:xfrm>
            <a:off x="2945072" y="7268524"/>
            <a:ext cx="754204" cy="771881"/>
            <a:chOff x="0" y="-19050"/>
            <a:chExt cx="812800" cy="831850"/>
          </a:xfrm>
        </p:grpSpPr>
        <p:sp>
          <p:nvSpPr>
            <p:cNvPr id="780" name="Google Shape;780;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A00F4"/>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2" name="Google Shape;782;p23"/>
          <p:cNvGrpSpPr/>
          <p:nvPr/>
        </p:nvGrpSpPr>
        <p:grpSpPr>
          <a:xfrm>
            <a:off x="3932861" y="7268524"/>
            <a:ext cx="754204" cy="771881"/>
            <a:chOff x="0" y="-19050"/>
            <a:chExt cx="812800" cy="831850"/>
          </a:xfrm>
        </p:grpSpPr>
        <p:sp>
          <p:nvSpPr>
            <p:cNvPr id="783" name="Google Shape;783;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5" name="Google Shape;785;p23"/>
          <p:cNvSpPr txBox="1"/>
          <p:nvPr/>
        </p:nvSpPr>
        <p:spPr>
          <a:xfrm>
            <a:off x="1232396" y="3464821"/>
            <a:ext cx="4181285" cy="50050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Nunito Sans"/>
                <a:ea typeface="Nunito Sans"/>
                <a:cs typeface="Nunito Sans"/>
                <a:sym typeface="Nunito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Nunito Sans"/>
                <a:ea typeface="Nunito Sans"/>
                <a:cs typeface="Nunito Sans"/>
                <a:sym typeface="Nunito Sans"/>
              </a:rPr>
              <a:t>uses the following free fonts:</a:t>
            </a:r>
            <a:endParaRPr/>
          </a:p>
        </p:txBody>
      </p:sp>
      <p:sp>
        <p:nvSpPr>
          <p:cNvPr id="786" name="Google Shape;786;p23"/>
          <p:cNvSpPr txBox="1"/>
          <p:nvPr/>
        </p:nvSpPr>
        <p:spPr>
          <a:xfrm>
            <a:off x="1175455" y="5869154"/>
            <a:ext cx="4368067" cy="2433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Nunito Sans"/>
                <a:ea typeface="Nunito Sans"/>
                <a:cs typeface="Nunito Sans"/>
                <a:sym typeface="Nunito Sans"/>
              </a:rPr>
              <a:t>You can find these fonts online too.</a:t>
            </a:r>
            <a:endParaRPr/>
          </a:p>
        </p:txBody>
      </p:sp>
      <p:sp>
        <p:nvSpPr>
          <p:cNvPr id="787" name="Google Shape;787;p23"/>
          <p:cNvSpPr txBox="1"/>
          <p:nvPr/>
        </p:nvSpPr>
        <p:spPr>
          <a:xfrm>
            <a:off x="1232396" y="4270128"/>
            <a:ext cx="4181285" cy="56692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4200" u="none" cap="none" strike="noStrike">
                <a:solidFill>
                  <a:srgbClr val="FFFFFF"/>
                </a:solidFill>
                <a:latin typeface="Nunito Sans"/>
                <a:ea typeface="Nunito Sans"/>
                <a:cs typeface="Nunito Sans"/>
                <a:sym typeface="Nunito Sans"/>
              </a:rPr>
              <a:t>NUNITO SANS</a:t>
            </a:r>
            <a:endParaRPr/>
          </a:p>
        </p:txBody>
      </p:sp>
      <p:sp>
        <p:nvSpPr>
          <p:cNvPr id="788" name="Google Shape;788;p23"/>
          <p:cNvSpPr txBox="1"/>
          <p:nvPr/>
        </p:nvSpPr>
        <p:spPr>
          <a:xfrm>
            <a:off x="4210005" y="1606207"/>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Nunito Sans"/>
                <a:ea typeface="Nunito Sans"/>
                <a:cs typeface="Nunito Sans"/>
                <a:sym typeface="Nunito Sans"/>
              </a:rPr>
              <a:t>Use these design resources in your Canva Presentation.</a:t>
            </a:r>
            <a:endParaRPr/>
          </a:p>
        </p:txBody>
      </p:sp>
      <p:sp>
        <p:nvSpPr>
          <p:cNvPr id="789" name="Google Shape;789;p23"/>
          <p:cNvSpPr txBox="1"/>
          <p:nvPr/>
        </p:nvSpPr>
        <p:spPr>
          <a:xfrm>
            <a:off x="11706206" y="9925361"/>
            <a:ext cx="5916757" cy="16599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Nunito Sans"/>
                <a:ea typeface="Nunito Sans"/>
                <a:cs typeface="Nunito Sans"/>
                <a:sym typeface="Nunito Sans"/>
              </a:rPr>
              <a:t>DON'T FORGET TO DELETE THIS PAGE BEFORE PRESENTING. </a:t>
            </a:r>
            <a:endParaRPr/>
          </a:p>
        </p:txBody>
      </p:sp>
      <p:sp>
        <p:nvSpPr>
          <p:cNvPr id="790" name="Google Shape;790;p23"/>
          <p:cNvSpPr txBox="1"/>
          <p:nvPr/>
        </p:nvSpPr>
        <p:spPr>
          <a:xfrm>
            <a:off x="5469973" y="732640"/>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FFFF"/>
                </a:solidFill>
                <a:latin typeface="Nunito Sans"/>
                <a:ea typeface="Nunito Sans"/>
                <a:cs typeface="Nunito Sans"/>
                <a:sym typeface="Nunito Sans"/>
              </a:rPr>
              <a:t>Resource Page</a:t>
            </a:r>
            <a:endParaRPr/>
          </a:p>
        </p:txBody>
      </p:sp>
      <p:sp>
        <p:nvSpPr>
          <p:cNvPr id="791" name="Google Shape;791;p23"/>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Nunito Sans"/>
                <a:ea typeface="Nunito Sans"/>
                <a:cs typeface="Nunito Sans"/>
                <a:sym typeface="Nunito Sans"/>
              </a:rPr>
              <a:t>FONTS</a:t>
            </a:r>
            <a:endParaRPr/>
          </a:p>
        </p:txBody>
      </p:sp>
      <p:sp>
        <p:nvSpPr>
          <p:cNvPr id="792" name="Google Shape;792;p23"/>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Nunito Sans"/>
                <a:ea typeface="Nunito Sans"/>
                <a:cs typeface="Nunito Sans"/>
                <a:sym typeface="Nunito Sans"/>
              </a:rPr>
              <a:t>DESIGN ELEMENTS</a:t>
            </a:r>
            <a:endParaRPr/>
          </a:p>
        </p:txBody>
      </p:sp>
      <p:sp>
        <p:nvSpPr>
          <p:cNvPr id="793" name="Google Shape;793;p23"/>
          <p:cNvSpPr txBox="1"/>
          <p:nvPr/>
        </p:nvSpPr>
        <p:spPr>
          <a:xfrm>
            <a:off x="1747770" y="6471234"/>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Nunito Sans"/>
                <a:ea typeface="Nunito Sans"/>
                <a:cs typeface="Nunito Sans"/>
                <a:sym typeface="Nunito Sans"/>
              </a:rPr>
              <a:t>COLORS</a:t>
            </a:r>
            <a:endParaRPr/>
          </a:p>
        </p:txBody>
      </p:sp>
      <p:sp>
        <p:nvSpPr>
          <p:cNvPr id="794" name="Google Shape;794;p23"/>
          <p:cNvSpPr txBox="1"/>
          <p:nvPr/>
        </p:nvSpPr>
        <p:spPr>
          <a:xfrm>
            <a:off x="2711488" y="817337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Nunito Sans"/>
                <a:ea typeface="Nunito Sans"/>
                <a:cs typeface="Nunito Sans"/>
                <a:sym typeface="Nunito Sans"/>
              </a:rPr>
              <a:t>#4A00F4</a:t>
            </a:r>
            <a:endParaRPr/>
          </a:p>
        </p:txBody>
      </p:sp>
      <p:sp>
        <p:nvSpPr>
          <p:cNvPr id="795" name="Google Shape;795;p23"/>
          <p:cNvSpPr txBox="1"/>
          <p:nvPr/>
        </p:nvSpPr>
        <p:spPr>
          <a:xfrm>
            <a:off x="3699277" y="817337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Nunito Sans"/>
                <a:ea typeface="Nunito Sans"/>
                <a:cs typeface="Nunito Sans"/>
                <a:sym typeface="Nunito Sans"/>
              </a:rPr>
              <a:t>#FFFFFF</a:t>
            </a:r>
            <a:endParaRPr/>
          </a:p>
        </p:txBody>
      </p:sp>
      <p:grpSp>
        <p:nvGrpSpPr>
          <p:cNvPr id="796" name="Google Shape;796;p23"/>
          <p:cNvGrpSpPr/>
          <p:nvPr/>
        </p:nvGrpSpPr>
        <p:grpSpPr>
          <a:xfrm>
            <a:off x="1959011" y="7268524"/>
            <a:ext cx="754204" cy="771881"/>
            <a:chOff x="0" y="-19050"/>
            <a:chExt cx="812800" cy="831850"/>
          </a:xfrm>
        </p:grpSpPr>
        <p:sp>
          <p:nvSpPr>
            <p:cNvPr id="797" name="Google Shape;797;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E5E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9" name="Google Shape;799;p23"/>
          <p:cNvSpPr txBox="1"/>
          <p:nvPr/>
        </p:nvSpPr>
        <p:spPr>
          <a:xfrm>
            <a:off x="1725426" y="817337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Nunito Sans"/>
                <a:ea typeface="Nunito Sans"/>
                <a:cs typeface="Nunito Sans"/>
                <a:sym typeface="Nunito Sans"/>
              </a:rPr>
              <a:t>#FE5E41</a:t>
            </a:r>
            <a:endParaRPr/>
          </a:p>
        </p:txBody>
      </p:sp>
      <p:sp>
        <p:nvSpPr>
          <p:cNvPr id="800" name="Google Shape;800;p23"/>
          <p:cNvSpPr txBox="1"/>
          <p:nvPr/>
        </p:nvSpPr>
        <p:spPr>
          <a:xfrm>
            <a:off x="1267981" y="5046606"/>
            <a:ext cx="4181285" cy="56692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4200" u="none" cap="none" strike="noStrike">
                <a:solidFill>
                  <a:srgbClr val="FFFFFF"/>
                </a:solidFill>
                <a:latin typeface="Montserrat"/>
                <a:ea typeface="Montserrat"/>
                <a:cs typeface="Montserrat"/>
                <a:sym typeface="Montserrat"/>
              </a:rPr>
              <a:t>MONTSERRAT</a:t>
            </a:r>
            <a:endParaRPr/>
          </a:p>
        </p:txBody>
      </p:sp>
      <p:grpSp>
        <p:nvGrpSpPr>
          <p:cNvPr id="801" name="Google Shape;801;p23"/>
          <p:cNvGrpSpPr/>
          <p:nvPr/>
        </p:nvGrpSpPr>
        <p:grpSpPr>
          <a:xfrm>
            <a:off x="2945072" y="8440943"/>
            <a:ext cx="754204" cy="771881"/>
            <a:chOff x="0" y="-19050"/>
            <a:chExt cx="812800" cy="831850"/>
          </a:xfrm>
        </p:grpSpPr>
        <p:sp>
          <p:nvSpPr>
            <p:cNvPr id="802" name="Google Shape;802;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p23"/>
          <p:cNvGrpSpPr/>
          <p:nvPr/>
        </p:nvGrpSpPr>
        <p:grpSpPr>
          <a:xfrm>
            <a:off x="3932861" y="8440943"/>
            <a:ext cx="754204" cy="771881"/>
            <a:chOff x="0" y="-19050"/>
            <a:chExt cx="812800" cy="831850"/>
          </a:xfrm>
        </p:grpSpPr>
        <p:sp>
          <p:nvSpPr>
            <p:cNvPr id="805" name="Google Shape;805;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8E6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07" name="Google Shape;807;p23"/>
          <p:cNvSpPr txBox="1"/>
          <p:nvPr/>
        </p:nvSpPr>
        <p:spPr>
          <a:xfrm>
            <a:off x="2711488" y="934579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Nunito Sans"/>
                <a:ea typeface="Nunito Sans"/>
                <a:cs typeface="Nunito Sans"/>
                <a:sym typeface="Nunito Sans"/>
              </a:rPr>
              <a:t>#000000</a:t>
            </a:r>
            <a:endParaRPr/>
          </a:p>
        </p:txBody>
      </p:sp>
      <p:sp>
        <p:nvSpPr>
          <p:cNvPr id="808" name="Google Shape;808;p23"/>
          <p:cNvSpPr txBox="1"/>
          <p:nvPr/>
        </p:nvSpPr>
        <p:spPr>
          <a:xfrm>
            <a:off x="3699277" y="934579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Nunito Sans"/>
                <a:ea typeface="Nunito Sans"/>
                <a:cs typeface="Nunito Sans"/>
                <a:sym typeface="Nunito Sans"/>
              </a:rPr>
              <a:t>#D8E6AF</a:t>
            </a:r>
            <a:endParaRPr/>
          </a:p>
        </p:txBody>
      </p:sp>
      <p:grpSp>
        <p:nvGrpSpPr>
          <p:cNvPr id="809" name="Google Shape;809;p23"/>
          <p:cNvGrpSpPr/>
          <p:nvPr/>
        </p:nvGrpSpPr>
        <p:grpSpPr>
          <a:xfrm>
            <a:off x="1959011" y="8440943"/>
            <a:ext cx="754204" cy="771881"/>
            <a:chOff x="0" y="-19050"/>
            <a:chExt cx="812800" cy="831850"/>
          </a:xfrm>
        </p:grpSpPr>
        <p:sp>
          <p:nvSpPr>
            <p:cNvPr id="810" name="Google Shape;810;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874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2" name="Google Shape;812;p23"/>
          <p:cNvSpPr txBox="1"/>
          <p:nvPr/>
        </p:nvSpPr>
        <p:spPr>
          <a:xfrm>
            <a:off x="1725426" y="934579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Nunito Sans"/>
                <a:ea typeface="Nunito Sans"/>
                <a:cs typeface="Nunito Sans"/>
                <a:sym typeface="Nunito Sans"/>
              </a:rPr>
              <a:t>#FE5E41</a:t>
            </a:r>
            <a:endParaRPr/>
          </a:p>
        </p:txBody>
      </p:sp>
      <p:sp>
        <p:nvSpPr>
          <p:cNvPr id="813" name="Google Shape;813;p23"/>
          <p:cNvSpPr/>
          <p:nvPr/>
        </p:nvSpPr>
        <p:spPr>
          <a:xfrm>
            <a:off x="6506659" y="4432901"/>
            <a:ext cx="1745764" cy="1653714"/>
          </a:xfrm>
          <a:custGeom>
            <a:rect b="b" l="l" r="r" t="t"/>
            <a:pathLst>
              <a:path extrusionOk="0" h="1653714" w="1745764">
                <a:moveTo>
                  <a:pt x="0" y="0"/>
                </a:moveTo>
                <a:lnTo>
                  <a:pt x="1745763" y="0"/>
                </a:lnTo>
                <a:lnTo>
                  <a:pt x="1745763" y="1653714"/>
                </a:lnTo>
                <a:lnTo>
                  <a:pt x="0" y="1653714"/>
                </a:lnTo>
                <a:lnTo>
                  <a:pt x="0" y="0"/>
                </a:lnTo>
                <a:close/>
              </a:path>
            </a:pathLst>
          </a:custGeom>
          <a:blipFill rotWithShape="1">
            <a:blip r:embed="rId3">
              <a:alphaModFix/>
            </a:blip>
            <a:stretch>
              <a:fillRect b="0" l="0" r="0" t="0"/>
            </a:stretch>
          </a:blipFill>
          <a:ln>
            <a:noFill/>
          </a:ln>
        </p:spPr>
      </p:sp>
      <p:sp>
        <p:nvSpPr>
          <p:cNvPr id="814" name="Google Shape;814;p23"/>
          <p:cNvSpPr/>
          <p:nvPr/>
        </p:nvSpPr>
        <p:spPr>
          <a:xfrm>
            <a:off x="8471643" y="4517764"/>
            <a:ext cx="1582749" cy="1565483"/>
          </a:xfrm>
          <a:custGeom>
            <a:rect b="b" l="l" r="r" t="t"/>
            <a:pathLst>
              <a:path extrusionOk="0" h="1565483" w="1582749">
                <a:moveTo>
                  <a:pt x="0" y="0"/>
                </a:moveTo>
                <a:lnTo>
                  <a:pt x="1582749" y="0"/>
                </a:lnTo>
                <a:lnTo>
                  <a:pt x="1582749" y="1565483"/>
                </a:lnTo>
                <a:lnTo>
                  <a:pt x="0" y="1565483"/>
                </a:lnTo>
                <a:lnTo>
                  <a:pt x="0" y="0"/>
                </a:lnTo>
                <a:close/>
              </a:path>
            </a:pathLst>
          </a:custGeom>
          <a:blipFill rotWithShape="1">
            <a:blip r:embed="rId4">
              <a:alphaModFix/>
            </a:blip>
            <a:stretch>
              <a:fillRect b="0" l="0" r="0" t="0"/>
            </a:stretch>
          </a:blipFill>
          <a:ln>
            <a:noFill/>
          </a:ln>
        </p:spPr>
      </p:sp>
      <p:sp>
        <p:nvSpPr>
          <p:cNvPr id="815" name="Google Shape;815;p23"/>
          <p:cNvSpPr/>
          <p:nvPr/>
        </p:nvSpPr>
        <p:spPr>
          <a:xfrm>
            <a:off x="10353523" y="4517764"/>
            <a:ext cx="1565483" cy="1565483"/>
          </a:xfrm>
          <a:custGeom>
            <a:rect b="b" l="l" r="r" t="t"/>
            <a:pathLst>
              <a:path extrusionOk="0" h="1565483" w="1565483">
                <a:moveTo>
                  <a:pt x="0" y="0"/>
                </a:moveTo>
                <a:lnTo>
                  <a:pt x="1565483" y="0"/>
                </a:lnTo>
                <a:lnTo>
                  <a:pt x="1565483" y="1565483"/>
                </a:lnTo>
                <a:lnTo>
                  <a:pt x="0" y="1565483"/>
                </a:lnTo>
                <a:lnTo>
                  <a:pt x="0" y="0"/>
                </a:lnTo>
                <a:close/>
              </a:path>
            </a:pathLst>
          </a:custGeom>
          <a:blipFill rotWithShape="1">
            <a:blip r:embed="rId5">
              <a:alphaModFix/>
            </a:blip>
            <a:stretch>
              <a:fillRect b="0" l="0" r="0" t="0"/>
            </a:stretch>
          </a:blipFill>
          <a:ln>
            <a:noFill/>
          </a:ln>
        </p:spPr>
      </p:sp>
      <p:sp>
        <p:nvSpPr>
          <p:cNvPr id="816" name="Google Shape;816;p23"/>
          <p:cNvSpPr/>
          <p:nvPr/>
        </p:nvSpPr>
        <p:spPr>
          <a:xfrm>
            <a:off x="12214281" y="4517764"/>
            <a:ext cx="1517507" cy="1568851"/>
          </a:xfrm>
          <a:custGeom>
            <a:rect b="b" l="l" r="r" t="t"/>
            <a:pathLst>
              <a:path extrusionOk="0" h="1568851" w="1517507">
                <a:moveTo>
                  <a:pt x="0" y="0"/>
                </a:moveTo>
                <a:lnTo>
                  <a:pt x="1517507" y="0"/>
                </a:lnTo>
                <a:lnTo>
                  <a:pt x="1517507" y="1568851"/>
                </a:lnTo>
                <a:lnTo>
                  <a:pt x="0" y="1568851"/>
                </a:lnTo>
                <a:lnTo>
                  <a:pt x="0" y="0"/>
                </a:lnTo>
                <a:close/>
              </a:path>
            </a:pathLst>
          </a:custGeom>
          <a:blipFill rotWithShape="1">
            <a:blip r:embed="rId6">
              <a:alphaModFix/>
            </a:blip>
            <a:stretch>
              <a:fillRect b="0" l="0" r="0" t="0"/>
            </a:stretch>
          </a:blipFill>
          <a:ln>
            <a:noFill/>
          </a:ln>
        </p:spPr>
      </p:sp>
      <p:sp>
        <p:nvSpPr>
          <p:cNvPr id="817" name="Google Shape;817;p23"/>
          <p:cNvSpPr/>
          <p:nvPr/>
        </p:nvSpPr>
        <p:spPr>
          <a:xfrm>
            <a:off x="13950863" y="4517764"/>
            <a:ext cx="1518472" cy="1518472"/>
          </a:xfrm>
          <a:custGeom>
            <a:rect b="b" l="l" r="r" t="t"/>
            <a:pathLst>
              <a:path extrusionOk="0" h="1518472" w="1518472">
                <a:moveTo>
                  <a:pt x="0" y="0"/>
                </a:moveTo>
                <a:lnTo>
                  <a:pt x="1518471" y="0"/>
                </a:lnTo>
                <a:lnTo>
                  <a:pt x="1518471" y="1518472"/>
                </a:lnTo>
                <a:lnTo>
                  <a:pt x="0" y="1518472"/>
                </a:lnTo>
                <a:lnTo>
                  <a:pt x="0" y="0"/>
                </a:lnTo>
                <a:close/>
              </a:path>
            </a:pathLst>
          </a:custGeom>
          <a:blipFill rotWithShape="1">
            <a:blip r:embed="rId7">
              <a:alphaModFix/>
            </a:blip>
            <a:stretch>
              <a:fillRect b="0" l="0" r="0" t="0"/>
            </a:stretch>
          </a:blipFill>
          <a:ln>
            <a:noFill/>
          </a:ln>
        </p:spPr>
      </p:sp>
      <p:sp>
        <p:nvSpPr>
          <p:cNvPr id="818" name="Google Shape;818;p23"/>
          <p:cNvSpPr/>
          <p:nvPr/>
        </p:nvSpPr>
        <p:spPr>
          <a:xfrm>
            <a:off x="15740828" y="4517764"/>
            <a:ext cx="1518472" cy="1518472"/>
          </a:xfrm>
          <a:custGeom>
            <a:rect b="b" l="l" r="r" t="t"/>
            <a:pathLst>
              <a:path extrusionOk="0" h="1518472" w="1518472">
                <a:moveTo>
                  <a:pt x="0" y="0"/>
                </a:moveTo>
                <a:lnTo>
                  <a:pt x="1518472" y="0"/>
                </a:lnTo>
                <a:lnTo>
                  <a:pt x="1518472" y="1518472"/>
                </a:lnTo>
                <a:lnTo>
                  <a:pt x="0" y="1518472"/>
                </a:lnTo>
                <a:lnTo>
                  <a:pt x="0" y="0"/>
                </a:lnTo>
                <a:close/>
              </a:path>
            </a:pathLst>
          </a:custGeom>
          <a:blipFill rotWithShape="1">
            <a:blip r:embed="rId8">
              <a:alphaModFix/>
            </a:blip>
            <a:stretch>
              <a:fillRect b="0" l="0" r="0" t="0"/>
            </a:stretch>
          </a:blipFill>
          <a:ln>
            <a:noFill/>
          </a:ln>
        </p:spPr>
      </p:sp>
      <p:sp>
        <p:nvSpPr>
          <p:cNvPr id="819" name="Google Shape;819;p23"/>
          <p:cNvSpPr/>
          <p:nvPr/>
        </p:nvSpPr>
        <p:spPr>
          <a:xfrm>
            <a:off x="6574295" y="6356861"/>
            <a:ext cx="1668844" cy="1668844"/>
          </a:xfrm>
          <a:custGeom>
            <a:rect b="b" l="l" r="r" t="t"/>
            <a:pathLst>
              <a:path extrusionOk="0" h="1668844" w="1668844">
                <a:moveTo>
                  <a:pt x="0" y="0"/>
                </a:moveTo>
                <a:lnTo>
                  <a:pt x="1668843" y="0"/>
                </a:lnTo>
                <a:lnTo>
                  <a:pt x="1668843" y="1668844"/>
                </a:lnTo>
                <a:lnTo>
                  <a:pt x="0" y="1668844"/>
                </a:lnTo>
                <a:lnTo>
                  <a:pt x="0" y="0"/>
                </a:lnTo>
                <a:close/>
              </a:path>
            </a:pathLst>
          </a:custGeom>
          <a:blipFill rotWithShape="1">
            <a:blip r:embed="rId9">
              <a:alphaModFix/>
            </a:blip>
            <a:stretch>
              <a:fillRect b="0" l="0" r="0" t="0"/>
            </a:stretch>
          </a:blipFill>
          <a:ln>
            <a:noFill/>
          </a:ln>
        </p:spPr>
      </p:sp>
      <p:sp>
        <p:nvSpPr>
          <p:cNvPr id="820" name="Google Shape;820;p23"/>
          <p:cNvSpPr/>
          <p:nvPr/>
        </p:nvSpPr>
        <p:spPr>
          <a:xfrm>
            <a:off x="8431835" y="6332554"/>
            <a:ext cx="1662366" cy="1693151"/>
          </a:xfrm>
          <a:custGeom>
            <a:rect b="b" l="l" r="r" t="t"/>
            <a:pathLst>
              <a:path extrusionOk="0" h="1693151" w="1662366">
                <a:moveTo>
                  <a:pt x="0" y="0"/>
                </a:moveTo>
                <a:lnTo>
                  <a:pt x="1662366" y="0"/>
                </a:lnTo>
                <a:lnTo>
                  <a:pt x="1662366" y="1693151"/>
                </a:lnTo>
                <a:lnTo>
                  <a:pt x="0" y="1693151"/>
                </a:lnTo>
                <a:lnTo>
                  <a:pt x="0" y="0"/>
                </a:lnTo>
                <a:close/>
              </a:path>
            </a:pathLst>
          </a:custGeom>
          <a:blipFill rotWithShape="1">
            <a:blip r:embed="rId10">
              <a:alphaModFix/>
            </a:blip>
            <a:stretch>
              <a:fillRect b="0" l="0" r="0" t="0"/>
            </a:stretch>
          </a:blipFill>
          <a:ln>
            <a:noFill/>
          </a:ln>
        </p:spPr>
      </p:sp>
      <p:sp>
        <p:nvSpPr>
          <p:cNvPr id="821" name="Google Shape;821;p23"/>
          <p:cNvSpPr/>
          <p:nvPr/>
        </p:nvSpPr>
        <p:spPr>
          <a:xfrm>
            <a:off x="10342468" y="6397486"/>
            <a:ext cx="1587594" cy="1587594"/>
          </a:xfrm>
          <a:custGeom>
            <a:rect b="b" l="l" r="r" t="t"/>
            <a:pathLst>
              <a:path extrusionOk="0" h="1587594" w="1587594">
                <a:moveTo>
                  <a:pt x="0" y="0"/>
                </a:moveTo>
                <a:lnTo>
                  <a:pt x="1587594" y="0"/>
                </a:lnTo>
                <a:lnTo>
                  <a:pt x="1587594" y="1587594"/>
                </a:lnTo>
                <a:lnTo>
                  <a:pt x="0" y="1587594"/>
                </a:lnTo>
                <a:lnTo>
                  <a:pt x="0" y="0"/>
                </a:lnTo>
                <a:close/>
              </a:path>
            </a:pathLst>
          </a:custGeom>
          <a:blipFill rotWithShape="1">
            <a:blip r:embed="rId11">
              <a:alphaModFix/>
            </a:blip>
            <a:stretch>
              <a:fillRect b="0" l="0" r="0" t="0"/>
            </a:stretch>
          </a:blipFill>
          <a:ln>
            <a:noFill/>
          </a:ln>
        </p:spPr>
      </p:sp>
      <p:sp>
        <p:nvSpPr>
          <p:cNvPr id="822" name="Google Shape;822;p23"/>
          <p:cNvSpPr/>
          <p:nvPr/>
        </p:nvSpPr>
        <p:spPr>
          <a:xfrm>
            <a:off x="12214281" y="6439040"/>
            <a:ext cx="1601365" cy="1601365"/>
          </a:xfrm>
          <a:custGeom>
            <a:rect b="b" l="l" r="r" t="t"/>
            <a:pathLst>
              <a:path extrusionOk="0" h="1601365" w="1601365">
                <a:moveTo>
                  <a:pt x="0" y="0"/>
                </a:moveTo>
                <a:lnTo>
                  <a:pt x="1601366" y="0"/>
                </a:lnTo>
                <a:lnTo>
                  <a:pt x="1601366" y="1601366"/>
                </a:lnTo>
                <a:lnTo>
                  <a:pt x="0" y="1601366"/>
                </a:lnTo>
                <a:lnTo>
                  <a:pt x="0" y="0"/>
                </a:lnTo>
                <a:close/>
              </a:path>
            </a:pathLst>
          </a:custGeom>
          <a:blipFill rotWithShape="1">
            <a:blip r:embed="rId12">
              <a:alphaModFix/>
            </a:blip>
            <a:stretch>
              <a:fillRect b="0" l="0" r="0" t="0"/>
            </a:stretch>
          </a:blipFill>
          <a:ln>
            <a:noFill/>
          </a:ln>
        </p:spPr>
      </p:sp>
      <p:sp>
        <p:nvSpPr>
          <p:cNvPr id="823" name="Google Shape;823;p23"/>
          <p:cNvSpPr/>
          <p:nvPr/>
        </p:nvSpPr>
        <p:spPr>
          <a:xfrm>
            <a:off x="14124755" y="6439040"/>
            <a:ext cx="1170687" cy="1480179"/>
          </a:xfrm>
          <a:custGeom>
            <a:rect b="b" l="l" r="r" t="t"/>
            <a:pathLst>
              <a:path extrusionOk="0" h="1480179" w="1170687">
                <a:moveTo>
                  <a:pt x="0" y="0"/>
                </a:moveTo>
                <a:lnTo>
                  <a:pt x="1170687" y="0"/>
                </a:lnTo>
                <a:lnTo>
                  <a:pt x="1170687" y="1480179"/>
                </a:lnTo>
                <a:lnTo>
                  <a:pt x="0" y="1480179"/>
                </a:lnTo>
                <a:lnTo>
                  <a:pt x="0" y="0"/>
                </a:lnTo>
                <a:close/>
              </a:path>
            </a:pathLst>
          </a:custGeom>
          <a:blipFill rotWithShape="1">
            <a:blip r:embed="rId13">
              <a:alphaModFix/>
            </a:blip>
            <a:stretch>
              <a:fillRect b="0" l="0" r="0" t="0"/>
            </a:stretch>
          </a:blipFill>
          <a:ln>
            <a:noFill/>
          </a:ln>
        </p:spPr>
      </p:sp>
      <p:sp>
        <p:nvSpPr>
          <p:cNvPr id="824" name="Google Shape;824;p23"/>
          <p:cNvSpPr/>
          <p:nvPr/>
        </p:nvSpPr>
        <p:spPr>
          <a:xfrm>
            <a:off x="15698548" y="6544074"/>
            <a:ext cx="1603033" cy="1352377"/>
          </a:xfrm>
          <a:custGeom>
            <a:rect b="b" l="l" r="r" t="t"/>
            <a:pathLst>
              <a:path extrusionOk="0" h="1352377" w="1603033">
                <a:moveTo>
                  <a:pt x="0" y="0"/>
                </a:moveTo>
                <a:lnTo>
                  <a:pt x="1603033" y="0"/>
                </a:lnTo>
                <a:lnTo>
                  <a:pt x="1603033" y="1352377"/>
                </a:lnTo>
                <a:lnTo>
                  <a:pt x="0" y="1352377"/>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00F4"/>
        </a:solidFill>
      </p:bgPr>
    </p:bg>
    <p:spTree>
      <p:nvGrpSpPr>
        <p:cNvPr id="828" name="Shape 828"/>
        <p:cNvGrpSpPr/>
        <p:nvPr/>
      </p:nvGrpSpPr>
      <p:grpSpPr>
        <a:xfrm>
          <a:off x="0" y="0"/>
          <a:ext cx="0" cy="0"/>
          <a:chOff x="0" y="0"/>
          <a:chExt cx="0" cy="0"/>
        </a:xfrm>
      </p:grpSpPr>
      <p:grpSp>
        <p:nvGrpSpPr>
          <p:cNvPr id="829" name="Google Shape;829;p24"/>
          <p:cNvGrpSpPr/>
          <p:nvPr/>
        </p:nvGrpSpPr>
        <p:grpSpPr>
          <a:xfrm>
            <a:off x="5995272" y="2437575"/>
            <a:ext cx="6297456" cy="2575447"/>
            <a:chOff x="0" y="-19050"/>
            <a:chExt cx="1658589" cy="678307"/>
          </a:xfrm>
        </p:grpSpPr>
        <p:sp>
          <p:nvSpPr>
            <p:cNvPr id="830" name="Google Shape;830;p24"/>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4"/>
            <p:cNvSpPr txBox="1"/>
            <p:nvPr/>
          </p:nvSpPr>
          <p:spPr>
            <a:xfrm>
              <a:off x="0" y="-19050"/>
              <a:ext cx="1658589" cy="67830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2" name="Google Shape;832;p24"/>
          <p:cNvGrpSpPr/>
          <p:nvPr/>
        </p:nvGrpSpPr>
        <p:grpSpPr>
          <a:xfrm>
            <a:off x="5995272" y="5512192"/>
            <a:ext cx="6297456" cy="2575447"/>
            <a:chOff x="0" y="-19050"/>
            <a:chExt cx="1658589" cy="678307"/>
          </a:xfrm>
        </p:grpSpPr>
        <p:sp>
          <p:nvSpPr>
            <p:cNvPr id="833" name="Google Shape;833;p24"/>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4"/>
            <p:cNvSpPr txBox="1"/>
            <p:nvPr/>
          </p:nvSpPr>
          <p:spPr>
            <a:xfrm>
              <a:off x="0" y="-19050"/>
              <a:ext cx="1658589" cy="67830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5" name="Google Shape;835;p24"/>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Nunito Sans"/>
                <a:ea typeface="Nunito Sans"/>
                <a:cs typeface="Nunito Sans"/>
                <a:sym typeface="Nunito Sans"/>
              </a:rPr>
              <a:t>This presentation template is free for everyone to use thanks to the following:</a:t>
            </a:r>
            <a:endParaRPr/>
          </a:p>
        </p:txBody>
      </p:sp>
      <p:sp>
        <p:nvSpPr>
          <p:cNvPr id="836" name="Google Shape;836;p24"/>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Nunito Sans"/>
                <a:ea typeface="Nunito Sans"/>
                <a:cs typeface="Nunito Sans"/>
                <a:sym typeface="Nunito Sans"/>
              </a:rPr>
              <a:t>Happy designing!</a:t>
            </a:r>
            <a:endParaRPr/>
          </a:p>
        </p:txBody>
      </p:sp>
      <p:pic>
        <p:nvPicPr>
          <p:cNvPr id="837" name="Google Shape;837;p24"/>
          <p:cNvPicPr preferRelativeResize="0"/>
          <p:nvPr/>
        </p:nvPicPr>
        <p:blipFill>
          <a:blip r:embed="rId3">
            <a:alphaModFix/>
          </a:blip>
          <a:stretch>
            <a:fillRect/>
          </a:stretch>
        </p:blipFill>
        <p:spPr>
          <a:xfrm>
            <a:off x="6757518" y="2930044"/>
            <a:ext cx="4774145" cy="1206100"/>
          </a:xfrm>
          <a:prstGeom prst="rect">
            <a:avLst/>
          </a:prstGeom>
          <a:noFill/>
          <a:ln>
            <a:noFill/>
          </a:ln>
        </p:spPr>
      </p:pic>
      <p:sp>
        <p:nvSpPr>
          <p:cNvPr id="838" name="Google Shape;838;p24"/>
          <p:cNvSpPr txBox="1"/>
          <p:nvPr/>
        </p:nvSpPr>
        <p:spPr>
          <a:xfrm>
            <a:off x="4210005" y="4357790"/>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Nunito Sans"/>
                <a:ea typeface="Nunito Sans"/>
                <a:cs typeface="Nunito Sans"/>
                <a:sym typeface="Nunito Sans"/>
              </a:rPr>
              <a:t>for the presentation template</a:t>
            </a:r>
            <a:endParaRPr/>
          </a:p>
        </p:txBody>
      </p:sp>
      <p:sp>
        <p:nvSpPr>
          <p:cNvPr id="839" name="Google Shape;839;p24"/>
          <p:cNvSpPr txBox="1"/>
          <p:nvPr/>
        </p:nvSpPr>
        <p:spPr>
          <a:xfrm>
            <a:off x="4210005" y="7062298"/>
            <a:ext cx="9867990" cy="29972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Nunito Sans"/>
                <a:ea typeface="Nunito Sans"/>
                <a:cs typeface="Nunito Sans"/>
                <a:sym typeface="Nunito Sans"/>
              </a:rPr>
              <a:t>for the photos</a:t>
            </a:r>
            <a:endParaRPr/>
          </a:p>
        </p:txBody>
      </p:sp>
      <p:sp>
        <p:nvSpPr>
          <p:cNvPr id="840" name="Google Shape;840;p24"/>
          <p:cNvSpPr txBox="1"/>
          <p:nvPr/>
        </p:nvSpPr>
        <p:spPr>
          <a:xfrm>
            <a:off x="5469973" y="769374"/>
            <a:ext cx="7348055" cy="84836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FFFF"/>
                </a:solidFill>
                <a:latin typeface="Nunito Sans"/>
                <a:ea typeface="Nunito Sans"/>
                <a:cs typeface="Nunito Sans"/>
                <a:sym typeface="Nunito Sans"/>
              </a:rPr>
              <a:t>Credits</a:t>
            </a:r>
            <a:endParaRPr/>
          </a:p>
        </p:txBody>
      </p:sp>
      <p:sp>
        <p:nvSpPr>
          <p:cNvPr id="841" name="Google Shape;841;p24"/>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FFFFFF"/>
                </a:solidFill>
                <a:latin typeface="Nunito Sans"/>
                <a:ea typeface="Nunito Sans"/>
                <a:cs typeface="Nunito Sans"/>
                <a:sym typeface="Nunito Sans"/>
              </a:rPr>
              <a:t>Pexels, Pixabay</a:t>
            </a:r>
            <a:endParaRPr/>
          </a:p>
        </p:txBody>
      </p:sp>
      <p:cxnSp>
        <p:nvCxnSpPr>
          <p:cNvPr id="842" name="Google Shape;842;p24"/>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843" name="Google Shape;843;p24"/>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44" name="Google Shape;844;p24"/>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45" name="Google Shape;845;p24"/>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46" name="Google Shape;846;p24"/>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47" name="Google Shape;847;p24"/>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48" name="Google Shape;848;p24"/>
          <p:cNvCxnSpPr/>
          <p:nvPr/>
        </p:nvCxnSpPr>
        <p:spPr>
          <a:xfrm>
            <a:off x="560460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49" name="Google Shape;849;p24"/>
          <p:cNvCxnSpPr/>
          <p:nvPr/>
        </p:nvCxnSpPr>
        <p:spPr>
          <a:xfrm>
            <a:off x="650665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50" name="Google Shape;850;p24"/>
          <p:cNvCxnSpPr/>
          <p:nvPr/>
        </p:nvCxnSpPr>
        <p:spPr>
          <a:xfrm>
            <a:off x="740871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51" name="Google Shape;851;p24"/>
          <p:cNvCxnSpPr/>
          <p:nvPr/>
        </p:nvCxnSpPr>
        <p:spPr>
          <a:xfrm>
            <a:off x="831077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52" name="Google Shape;852;p24"/>
          <p:cNvCxnSpPr/>
          <p:nvPr/>
        </p:nvCxnSpPr>
        <p:spPr>
          <a:xfrm>
            <a:off x="9212832"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53" name="Google Shape;853;p24"/>
          <p:cNvCxnSpPr/>
          <p:nvPr/>
        </p:nvCxnSpPr>
        <p:spPr>
          <a:xfrm>
            <a:off x="10114890"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54" name="Google Shape;854;p24"/>
          <p:cNvCxnSpPr/>
          <p:nvPr/>
        </p:nvCxnSpPr>
        <p:spPr>
          <a:xfrm>
            <a:off x="11016948"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55" name="Google Shape;855;p24"/>
          <p:cNvCxnSpPr/>
          <p:nvPr/>
        </p:nvCxnSpPr>
        <p:spPr>
          <a:xfrm>
            <a:off x="11919006"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56" name="Google Shape;856;p24"/>
          <p:cNvCxnSpPr/>
          <p:nvPr/>
        </p:nvCxnSpPr>
        <p:spPr>
          <a:xfrm>
            <a:off x="12821064"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57" name="Google Shape;857;p24"/>
          <p:cNvCxnSpPr/>
          <p:nvPr/>
        </p:nvCxnSpPr>
        <p:spPr>
          <a:xfrm>
            <a:off x="13723122"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58" name="Google Shape;858;p24"/>
          <p:cNvCxnSpPr/>
          <p:nvPr/>
        </p:nvCxnSpPr>
        <p:spPr>
          <a:xfrm>
            <a:off x="14625180"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859" name="Google Shape;859;p24"/>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860" name="Google Shape;860;p24"/>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861" name="Google Shape;861;p24"/>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00F4"/>
        </a:solidFill>
      </p:bgPr>
    </p:bg>
    <p:spTree>
      <p:nvGrpSpPr>
        <p:cNvPr id="156" name="Shape 156"/>
        <p:cNvGrpSpPr/>
        <p:nvPr/>
      </p:nvGrpSpPr>
      <p:grpSpPr>
        <a:xfrm>
          <a:off x="0" y="0"/>
          <a:ext cx="0" cy="0"/>
          <a:chOff x="0" y="0"/>
          <a:chExt cx="0" cy="0"/>
        </a:xfrm>
      </p:grpSpPr>
      <p:cxnSp>
        <p:nvCxnSpPr>
          <p:cNvPr id="157" name="Google Shape;157;p8"/>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158" name="Google Shape;158;p8"/>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159" name="Google Shape;159;p8"/>
          <p:cNvCxnSpPr/>
          <p:nvPr/>
        </p:nvCxnSpPr>
        <p:spPr>
          <a:xfrm>
            <a:off x="1996369"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60" name="Google Shape;160;p8"/>
          <p:cNvCxnSpPr/>
          <p:nvPr/>
        </p:nvCxnSpPr>
        <p:spPr>
          <a:xfrm>
            <a:off x="2898427"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61" name="Google Shape;161;p8"/>
          <p:cNvCxnSpPr/>
          <p:nvPr/>
        </p:nvCxnSpPr>
        <p:spPr>
          <a:xfrm>
            <a:off x="380048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62" name="Google Shape;162;p8"/>
          <p:cNvCxnSpPr/>
          <p:nvPr/>
        </p:nvCxnSpPr>
        <p:spPr>
          <a:xfrm>
            <a:off x="4702543"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63" name="Google Shape;163;p8"/>
          <p:cNvCxnSpPr/>
          <p:nvPr/>
        </p:nvCxnSpPr>
        <p:spPr>
          <a:xfrm>
            <a:off x="5604601"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64" name="Google Shape;164;p8"/>
          <p:cNvCxnSpPr/>
          <p:nvPr/>
        </p:nvCxnSpPr>
        <p:spPr>
          <a:xfrm>
            <a:off x="6506659"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65" name="Google Shape;165;p8"/>
          <p:cNvCxnSpPr/>
          <p:nvPr/>
        </p:nvCxnSpPr>
        <p:spPr>
          <a:xfrm>
            <a:off x="7408717"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66" name="Google Shape;166;p8"/>
          <p:cNvCxnSpPr/>
          <p:nvPr/>
        </p:nvCxnSpPr>
        <p:spPr>
          <a:xfrm>
            <a:off x="831077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67" name="Google Shape;167;p8"/>
          <p:cNvCxnSpPr/>
          <p:nvPr/>
        </p:nvCxnSpPr>
        <p:spPr>
          <a:xfrm>
            <a:off x="921283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68" name="Google Shape;168;p8"/>
          <p:cNvCxnSpPr/>
          <p:nvPr/>
        </p:nvCxnSpPr>
        <p:spPr>
          <a:xfrm>
            <a:off x="1011489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69" name="Google Shape;169;p8"/>
          <p:cNvCxnSpPr/>
          <p:nvPr/>
        </p:nvCxnSpPr>
        <p:spPr>
          <a:xfrm>
            <a:off x="1101694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70" name="Google Shape;170;p8"/>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71" name="Google Shape;171;p8"/>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72" name="Google Shape;172;p8"/>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73" name="Google Shape;173;p8"/>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pic>
        <p:nvPicPr>
          <p:cNvPr id="174" name="Google Shape;174;p8"/>
          <p:cNvPicPr preferRelativeResize="0"/>
          <p:nvPr/>
        </p:nvPicPr>
        <p:blipFill>
          <a:blip r:embed="rId3">
            <a:alphaModFix/>
          </a:blip>
          <a:stretch>
            <a:fillRect/>
          </a:stretch>
        </p:blipFill>
        <p:spPr>
          <a:xfrm>
            <a:off x="12982525" y="884588"/>
            <a:ext cx="4816500" cy="4056000"/>
          </a:xfrm>
          <a:prstGeom prst="rect">
            <a:avLst/>
          </a:prstGeom>
          <a:noFill/>
          <a:ln>
            <a:noFill/>
          </a:ln>
        </p:spPr>
      </p:pic>
      <p:cxnSp>
        <p:nvCxnSpPr>
          <p:cNvPr id="175" name="Google Shape;175;p8"/>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76" name="Google Shape;176;p8"/>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77" name="Google Shape;177;p8"/>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178" name="Google Shape;178;p8"/>
          <p:cNvCxnSpPr/>
          <p:nvPr/>
        </p:nvCxnSpPr>
        <p:spPr>
          <a:xfrm>
            <a:off x="375425" y="5395098"/>
            <a:ext cx="5275588" cy="0"/>
          </a:xfrm>
          <a:prstGeom prst="straightConnector1">
            <a:avLst/>
          </a:prstGeom>
          <a:noFill/>
          <a:ln cap="flat" cmpd="sng" w="19050">
            <a:solidFill>
              <a:srgbClr val="FFFFFF"/>
            </a:solidFill>
            <a:prstDash val="solid"/>
            <a:round/>
            <a:headEnd len="sm" w="sm" type="none"/>
            <a:tailEnd len="sm" w="sm" type="none"/>
          </a:ln>
        </p:spPr>
      </p:cxnSp>
      <p:cxnSp>
        <p:nvCxnSpPr>
          <p:cNvPr id="179" name="Google Shape;179;p8"/>
          <p:cNvCxnSpPr/>
          <p:nvPr/>
        </p:nvCxnSpPr>
        <p:spPr>
          <a:xfrm>
            <a:off x="6506206" y="5395098"/>
            <a:ext cx="5275588" cy="0"/>
          </a:xfrm>
          <a:prstGeom prst="straightConnector1">
            <a:avLst/>
          </a:prstGeom>
          <a:noFill/>
          <a:ln cap="flat" cmpd="sng" w="19050">
            <a:solidFill>
              <a:srgbClr val="FFFFFF"/>
            </a:solidFill>
            <a:prstDash val="solid"/>
            <a:round/>
            <a:headEnd len="sm" w="sm" type="none"/>
            <a:tailEnd len="sm" w="sm" type="none"/>
          </a:ln>
        </p:spPr>
      </p:cxnSp>
      <p:cxnSp>
        <p:nvCxnSpPr>
          <p:cNvPr id="180" name="Google Shape;180;p8"/>
          <p:cNvCxnSpPr/>
          <p:nvPr/>
        </p:nvCxnSpPr>
        <p:spPr>
          <a:xfrm>
            <a:off x="12639044" y="5395098"/>
            <a:ext cx="5275588" cy="0"/>
          </a:xfrm>
          <a:prstGeom prst="straightConnector1">
            <a:avLst/>
          </a:prstGeom>
          <a:noFill/>
          <a:ln cap="flat" cmpd="sng" w="19050">
            <a:solidFill>
              <a:srgbClr val="FFFFFF"/>
            </a:solidFill>
            <a:prstDash val="solid"/>
            <a:round/>
            <a:headEnd len="sm" w="sm" type="none"/>
            <a:tailEnd len="sm" w="sm" type="none"/>
          </a:ln>
        </p:spPr>
      </p:cxnSp>
      <p:grpSp>
        <p:nvGrpSpPr>
          <p:cNvPr id="181" name="Google Shape;181;p8"/>
          <p:cNvGrpSpPr/>
          <p:nvPr/>
        </p:nvGrpSpPr>
        <p:grpSpPr>
          <a:xfrm>
            <a:off x="475994" y="5596836"/>
            <a:ext cx="668403" cy="668403"/>
            <a:chOff x="0" y="0"/>
            <a:chExt cx="812800" cy="812800"/>
          </a:xfrm>
        </p:grpSpPr>
        <p:sp>
          <p:nvSpPr>
            <p:cNvPr id="182" name="Google Shape;18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8"/>
          <p:cNvGrpSpPr/>
          <p:nvPr/>
        </p:nvGrpSpPr>
        <p:grpSpPr>
          <a:xfrm>
            <a:off x="6607228" y="5596836"/>
            <a:ext cx="668403" cy="668403"/>
            <a:chOff x="0" y="0"/>
            <a:chExt cx="812800" cy="812800"/>
          </a:xfrm>
        </p:grpSpPr>
        <p:sp>
          <p:nvSpPr>
            <p:cNvPr id="185" name="Google Shape;18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8"/>
          <p:cNvGrpSpPr/>
          <p:nvPr/>
        </p:nvGrpSpPr>
        <p:grpSpPr>
          <a:xfrm>
            <a:off x="12738775" y="5596836"/>
            <a:ext cx="668403" cy="668403"/>
            <a:chOff x="0" y="0"/>
            <a:chExt cx="812800" cy="812800"/>
          </a:xfrm>
        </p:grpSpPr>
        <p:sp>
          <p:nvSpPr>
            <p:cNvPr id="188" name="Google Shape;18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8"/>
          <p:cNvGrpSpPr/>
          <p:nvPr/>
        </p:nvGrpSpPr>
        <p:grpSpPr>
          <a:xfrm>
            <a:off x="163785" y="540112"/>
            <a:ext cx="398466" cy="335371"/>
            <a:chOff x="-33680" y="-8369"/>
            <a:chExt cx="854946" cy="719569"/>
          </a:xfrm>
        </p:grpSpPr>
        <p:sp>
          <p:nvSpPr>
            <p:cNvPr id="191" name="Google Shape;191;p8"/>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3" name="Google Shape;193;p8"/>
          <p:cNvSpPr txBox="1"/>
          <p:nvPr/>
        </p:nvSpPr>
        <p:spPr>
          <a:xfrm>
            <a:off x="475994" y="6636715"/>
            <a:ext cx="49920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4800" u="none" cap="none" strike="noStrike">
                <a:solidFill>
                  <a:srgbClr val="FFFFFF"/>
                </a:solidFill>
                <a:latin typeface="Nunito Sans"/>
                <a:ea typeface="Nunito Sans"/>
                <a:cs typeface="Nunito Sans"/>
                <a:sym typeface="Nunito Sans"/>
              </a:rPr>
              <a:t>About Me</a:t>
            </a:r>
            <a:endParaRPr/>
          </a:p>
        </p:txBody>
      </p:sp>
      <p:sp>
        <p:nvSpPr>
          <p:cNvPr id="194" name="Google Shape;194;p8"/>
          <p:cNvSpPr txBox="1"/>
          <p:nvPr/>
        </p:nvSpPr>
        <p:spPr>
          <a:xfrm>
            <a:off x="375425" y="1846082"/>
            <a:ext cx="87687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Nunito Sans"/>
                <a:ea typeface="Nunito Sans"/>
                <a:cs typeface="Nunito Sans"/>
                <a:sym typeface="Nunito Sans"/>
              </a:rPr>
              <a:t>Table of Contents</a:t>
            </a:r>
            <a:endParaRPr/>
          </a:p>
        </p:txBody>
      </p:sp>
      <p:sp>
        <p:nvSpPr>
          <p:cNvPr id="195" name="Google Shape;195;p8"/>
          <p:cNvSpPr txBox="1"/>
          <p:nvPr/>
        </p:nvSpPr>
        <p:spPr>
          <a:xfrm>
            <a:off x="475994" y="8044510"/>
            <a:ext cx="4992139"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on the topic here.</a:t>
            </a:r>
            <a:endParaRPr/>
          </a:p>
        </p:txBody>
      </p:sp>
      <p:sp>
        <p:nvSpPr>
          <p:cNvPr id="196" name="Google Shape;196;p8"/>
          <p:cNvSpPr txBox="1"/>
          <p:nvPr/>
        </p:nvSpPr>
        <p:spPr>
          <a:xfrm>
            <a:off x="375425" y="5663479"/>
            <a:ext cx="8694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4A00F4"/>
                </a:solidFill>
                <a:latin typeface="Montserrat"/>
                <a:ea typeface="Montserrat"/>
                <a:cs typeface="Montserrat"/>
                <a:sym typeface="Montserrat"/>
              </a:rPr>
              <a:t>1</a:t>
            </a:r>
            <a:endParaRPr/>
          </a:p>
        </p:txBody>
      </p:sp>
      <p:sp>
        <p:nvSpPr>
          <p:cNvPr id="197" name="Google Shape;197;p8"/>
          <p:cNvSpPr txBox="1"/>
          <p:nvPr/>
        </p:nvSpPr>
        <p:spPr>
          <a:xfrm>
            <a:off x="6506659" y="5663479"/>
            <a:ext cx="8694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4A00F4"/>
                </a:solidFill>
                <a:latin typeface="Montserrat"/>
                <a:ea typeface="Montserrat"/>
                <a:cs typeface="Montserrat"/>
                <a:sym typeface="Montserrat"/>
              </a:rPr>
              <a:t>2</a:t>
            </a:r>
            <a:endParaRPr/>
          </a:p>
        </p:txBody>
      </p:sp>
      <p:sp>
        <p:nvSpPr>
          <p:cNvPr id="198" name="Google Shape;198;p8"/>
          <p:cNvSpPr txBox="1"/>
          <p:nvPr/>
        </p:nvSpPr>
        <p:spPr>
          <a:xfrm>
            <a:off x="12634000" y="5663479"/>
            <a:ext cx="8694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4A00F4"/>
                </a:solidFill>
                <a:latin typeface="Montserrat"/>
                <a:ea typeface="Montserrat"/>
                <a:cs typeface="Montserrat"/>
                <a:sym typeface="Montserrat"/>
              </a:rPr>
              <a:t>3</a:t>
            </a:r>
            <a:endParaRPr/>
          </a:p>
        </p:txBody>
      </p:sp>
      <p:sp>
        <p:nvSpPr>
          <p:cNvPr id="199" name="Google Shape;199;p8"/>
          <p:cNvSpPr txBox="1"/>
          <p:nvPr/>
        </p:nvSpPr>
        <p:spPr>
          <a:xfrm>
            <a:off x="6647931" y="6636715"/>
            <a:ext cx="49920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4800" u="none" cap="none" strike="noStrike">
                <a:solidFill>
                  <a:srgbClr val="FFFFFF"/>
                </a:solidFill>
                <a:latin typeface="Nunito Sans"/>
                <a:ea typeface="Nunito Sans"/>
                <a:cs typeface="Nunito Sans"/>
                <a:sym typeface="Nunito Sans"/>
              </a:rPr>
              <a:t>Dating in Numbers</a:t>
            </a:r>
            <a:endParaRPr/>
          </a:p>
        </p:txBody>
      </p:sp>
      <p:sp>
        <p:nvSpPr>
          <p:cNvPr id="200" name="Google Shape;200;p8"/>
          <p:cNvSpPr txBox="1"/>
          <p:nvPr/>
        </p:nvSpPr>
        <p:spPr>
          <a:xfrm>
            <a:off x="6647931" y="8044510"/>
            <a:ext cx="4992139"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on the topic here.</a:t>
            </a:r>
            <a:endParaRPr/>
          </a:p>
        </p:txBody>
      </p:sp>
      <p:sp>
        <p:nvSpPr>
          <p:cNvPr id="201" name="Google Shape;201;p8"/>
          <p:cNvSpPr txBox="1"/>
          <p:nvPr/>
        </p:nvSpPr>
        <p:spPr>
          <a:xfrm>
            <a:off x="12821169" y="6636715"/>
            <a:ext cx="49920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4800" u="none" cap="none" strike="noStrike">
                <a:solidFill>
                  <a:srgbClr val="FFFFFF"/>
                </a:solidFill>
                <a:latin typeface="Nunito Sans"/>
                <a:ea typeface="Nunito Sans"/>
                <a:cs typeface="Nunito Sans"/>
                <a:sym typeface="Nunito Sans"/>
              </a:rPr>
              <a:t>Conclusions</a:t>
            </a:r>
            <a:endParaRPr/>
          </a:p>
        </p:txBody>
      </p:sp>
      <p:sp>
        <p:nvSpPr>
          <p:cNvPr id="202" name="Google Shape;202;p8"/>
          <p:cNvSpPr txBox="1"/>
          <p:nvPr/>
        </p:nvSpPr>
        <p:spPr>
          <a:xfrm>
            <a:off x="12821169" y="8044510"/>
            <a:ext cx="4992139"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on the topic here.</a:t>
            </a:r>
            <a:endParaRPr/>
          </a:p>
        </p:txBody>
      </p:sp>
      <p:sp>
        <p:nvSpPr>
          <p:cNvPr id="203" name="Google Shape;203;p8"/>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00F4"/>
        </a:solidFill>
      </p:bgPr>
    </p:bg>
    <p:spTree>
      <p:nvGrpSpPr>
        <p:cNvPr id="207" name="Shape 207"/>
        <p:cNvGrpSpPr/>
        <p:nvPr/>
      </p:nvGrpSpPr>
      <p:grpSpPr>
        <a:xfrm>
          <a:off x="0" y="0"/>
          <a:ext cx="0" cy="0"/>
          <a:chOff x="0" y="0"/>
          <a:chExt cx="0" cy="0"/>
        </a:xfrm>
      </p:grpSpPr>
      <p:cxnSp>
        <p:nvCxnSpPr>
          <p:cNvPr id="208" name="Google Shape;208;p9"/>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209" name="Google Shape;209;p9"/>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210" name="Google Shape;210;p9"/>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211" name="Google Shape;211;p9"/>
          <p:cNvCxnSpPr/>
          <p:nvPr/>
        </p:nvCxnSpPr>
        <p:spPr>
          <a:xfrm>
            <a:off x="2898427"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pic>
        <p:nvPicPr>
          <p:cNvPr id="212" name="Google Shape;212;p9"/>
          <p:cNvPicPr preferRelativeResize="0"/>
          <p:nvPr/>
        </p:nvPicPr>
        <p:blipFill>
          <a:blip r:embed="rId3">
            <a:alphaModFix/>
          </a:blip>
          <a:stretch>
            <a:fillRect/>
          </a:stretch>
        </p:blipFill>
        <p:spPr>
          <a:xfrm>
            <a:off x="5769920" y="889775"/>
            <a:ext cx="6748160" cy="8507449"/>
          </a:xfrm>
          <a:prstGeom prst="rect">
            <a:avLst/>
          </a:prstGeom>
          <a:noFill/>
          <a:ln>
            <a:noFill/>
          </a:ln>
        </p:spPr>
      </p:pic>
      <p:cxnSp>
        <p:nvCxnSpPr>
          <p:cNvPr id="213" name="Google Shape;213;p9"/>
          <p:cNvCxnSpPr/>
          <p:nvPr/>
        </p:nvCxnSpPr>
        <p:spPr>
          <a:xfrm>
            <a:off x="380048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14" name="Google Shape;214;p9"/>
          <p:cNvCxnSpPr/>
          <p:nvPr/>
        </p:nvCxnSpPr>
        <p:spPr>
          <a:xfrm>
            <a:off x="4702543"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15" name="Google Shape;215;p9"/>
          <p:cNvCxnSpPr/>
          <p:nvPr/>
        </p:nvCxnSpPr>
        <p:spPr>
          <a:xfrm>
            <a:off x="5604601"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16" name="Google Shape;216;p9"/>
          <p:cNvCxnSpPr/>
          <p:nvPr/>
        </p:nvCxnSpPr>
        <p:spPr>
          <a:xfrm>
            <a:off x="6506659"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17" name="Google Shape;217;p9"/>
          <p:cNvCxnSpPr/>
          <p:nvPr/>
        </p:nvCxnSpPr>
        <p:spPr>
          <a:xfrm>
            <a:off x="7408717"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18" name="Google Shape;218;p9"/>
          <p:cNvCxnSpPr/>
          <p:nvPr/>
        </p:nvCxnSpPr>
        <p:spPr>
          <a:xfrm>
            <a:off x="831077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19" name="Google Shape;219;p9"/>
          <p:cNvCxnSpPr/>
          <p:nvPr/>
        </p:nvCxnSpPr>
        <p:spPr>
          <a:xfrm>
            <a:off x="921283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20" name="Google Shape;220;p9"/>
          <p:cNvCxnSpPr/>
          <p:nvPr/>
        </p:nvCxnSpPr>
        <p:spPr>
          <a:xfrm>
            <a:off x="1011489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21" name="Google Shape;221;p9"/>
          <p:cNvCxnSpPr/>
          <p:nvPr/>
        </p:nvCxnSpPr>
        <p:spPr>
          <a:xfrm>
            <a:off x="1101694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22" name="Google Shape;222;p9"/>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23" name="Google Shape;223;p9"/>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24" name="Google Shape;224;p9"/>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25" name="Google Shape;225;p9"/>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26" name="Google Shape;226;p9"/>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27" name="Google Shape;227;p9"/>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28" name="Google Shape;228;p9"/>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229" name="Google Shape;229;p9"/>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4">
              <a:alphaModFix/>
            </a:blip>
            <a:stretch>
              <a:fillRect b="0" l="0" r="0" t="0"/>
            </a:stretch>
          </a:blipFill>
          <a:ln>
            <a:noFill/>
          </a:ln>
        </p:spPr>
      </p:sp>
      <p:sp>
        <p:nvSpPr>
          <p:cNvPr id="230" name="Google Shape;230;p9"/>
          <p:cNvSpPr txBox="1"/>
          <p:nvPr/>
        </p:nvSpPr>
        <p:spPr>
          <a:xfrm>
            <a:off x="1410882" y="3058758"/>
            <a:ext cx="15466200" cy="3984600"/>
          </a:xfrm>
          <a:prstGeom prst="rect">
            <a:avLst/>
          </a:prstGeom>
          <a:noFill/>
          <a:ln>
            <a:noFill/>
          </a:ln>
        </p:spPr>
        <p:txBody>
          <a:bodyPr anchorCtr="0" anchor="t" bIns="0" lIns="0" spcFirstLastPara="1" rIns="0" wrap="square" tIns="0">
            <a:spAutoFit/>
          </a:bodyPr>
          <a:lstStyle/>
          <a:p>
            <a:pPr indent="0" lvl="0" marL="0" marR="0" rtl="0" algn="ctr">
              <a:lnSpc>
                <a:spcPct val="129999"/>
              </a:lnSpc>
              <a:spcBef>
                <a:spcPts val="0"/>
              </a:spcBef>
              <a:spcAft>
                <a:spcPts val="0"/>
              </a:spcAft>
              <a:buNone/>
            </a:pPr>
            <a:r>
              <a:rPr b="1" i="0" lang="en-US" sz="25887" u="none" cap="none" strike="noStrike">
                <a:solidFill>
                  <a:srgbClr val="FFFFFF"/>
                </a:solidFill>
                <a:latin typeface="Nunito Sans"/>
                <a:ea typeface="Nunito Sans"/>
                <a:cs typeface="Nunito Sans"/>
                <a:sym typeface="Nunito Sans"/>
              </a:rPr>
              <a:t>About Me</a:t>
            </a:r>
            <a:endParaRPr/>
          </a:p>
        </p:txBody>
      </p:sp>
      <p:sp>
        <p:nvSpPr>
          <p:cNvPr id="231" name="Google Shape;231;p9"/>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00F4"/>
        </a:solidFill>
      </p:bgPr>
    </p:bg>
    <p:spTree>
      <p:nvGrpSpPr>
        <p:cNvPr id="235" name="Shape 235"/>
        <p:cNvGrpSpPr/>
        <p:nvPr/>
      </p:nvGrpSpPr>
      <p:grpSpPr>
        <a:xfrm>
          <a:off x="0" y="0"/>
          <a:ext cx="0" cy="0"/>
          <a:chOff x="0" y="0"/>
          <a:chExt cx="0" cy="0"/>
        </a:xfrm>
      </p:grpSpPr>
      <p:pic>
        <p:nvPicPr>
          <p:cNvPr id="236" name="Google Shape;236;p10"/>
          <p:cNvPicPr preferRelativeResize="0"/>
          <p:nvPr/>
        </p:nvPicPr>
        <p:blipFill>
          <a:blip r:embed="rId3">
            <a:alphaModFix/>
          </a:blip>
          <a:stretch>
            <a:fillRect/>
          </a:stretch>
        </p:blipFill>
        <p:spPr>
          <a:xfrm>
            <a:off x="8310769" y="-922625"/>
            <a:ext cx="12499773" cy="12487122"/>
          </a:xfrm>
          <a:prstGeom prst="rect">
            <a:avLst/>
          </a:prstGeom>
          <a:noFill/>
          <a:ln>
            <a:noFill/>
          </a:ln>
        </p:spPr>
      </p:pic>
      <p:pic>
        <p:nvPicPr>
          <p:cNvPr id="237" name="Google Shape;237;p10"/>
          <p:cNvPicPr preferRelativeResize="0"/>
          <p:nvPr/>
        </p:nvPicPr>
        <p:blipFill>
          <a:blip r:embed="rId4">
            <a:alphaModFix/>
          </a:blip>
          <a:stretch>
            <a:fillRect/>
          </a:stretch>
        </p:blipFill>
        <p:spPr>
          <a:xfrm>
            <a:off x="10547550" y="1028840"/>
            <a:ext cx="6666000" cy="8824800"/>
          </a:xfrm>
          <a:prstGeom prst="roundRect">
            <a:avLst>
              <a:gd fmla="val 4919" name="adj"/>
            </a:avLst>
          </a:prstGeom>
          <a:noFill/>
          <a:ln>
            <a:noFill/>
          </a:ln>
        </p:spPr>
      </p:pic>
      <p:pic>
        <p:nvPicPr>
          <p:cNvPr id="238" name="Google Shape;238;p10"/>
          <p:cNvPicPr preferRelativeResize="0"/>
          <p:nvPr/>
        </p:nvPicPr>
        <p:blipFill>
          <a:blip r:embed="rId5">
            <a:alphaModFix/>
          </a:blip>
          <a:stretch>
            <a:fillRect/>
          </a:stretch>
        </p:blipFill>
        <p:spPr>
          <a:xfrm>
            <a:off x="9457875" y="5742"/>
            <a:ext cx="8639074" cy="10275506"/>
          </a:xfrm>
          <a:prstGeom prst="rect">
            <a:avLst/>
          </a:prstGeom>
          <a:noFill/>
          <a:ln>
            <a:noFill/>
          </a:ln>
        </p:spPr>
      </p:pic>
      <p:cxnSp>
        <p:nvCxnSpPr>
          <p:cNvPr id="239" name="Google Shape;239;p10"/>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240" name="Google Shape;240;p10"/>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241" name="Google Shape;241;p10"/>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242" name="Google Shape;242;p10"/>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243" name="Google Shape;243;p10"/>
          <p:cNvCxnSpPr/>
          <p:nvPr/>
        </p:nvCxnSpPr>
        <p:spPr>
          <a:xfrm>
            <a:off x="380048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44" name="Google Shape;244;p10"/>
          <p:cNvCxnSpPr/>
          <p:nvPr/>
        </p:nvCxnSpPr>
        <p:spPr>
          <a:xfrm>
            <a:off x="4702543"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45" name="Google Shape;245;p10"/>
          <p:cNvCxnSpPr/>
          <p:nvPr/>
        </p:nvCxnSpPr>
        <p:spPr>
          <a:xfrm>
            <a:off x="5604601"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46" name="Google Shape;246;p10"/>
          <p:cNvCxnSpPr/>
          <p:nvPr/>
        </p:nvCxnSpPr>
        <p:spPr>
          <a:xfrm>
            <a:off x="6506659"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47" name="Google Shape;247;p10"/>
          <p:cNvCxnSpPr/>
          <p:nvPr/>
        </p:nvCxnSpPr>
        <p:spPr>
          <a:xfrm>
            <a:off x="7408717"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48" name="Google Shape;248;p10"/>
          <p:cNvCxnSpPr/>
          <p:nvPr/>
        </p:nvCxnSpPr>
        <p:spPr>
          <a:xfrm>
            <a:off x="831077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49" name="Google Shape;249;p10"/>
          <p:cNvCxnSpPr/>
          <p:nvPr/>
        </p:nvCxnSpPr>
        <p:spPr>
          <a:xfrm>
            <a:off x="921283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50" name="Google Shape;250;p10"/>
          <p:cNvCxnSpPr/>
          <p:nvPr/>
        </p:nvCxnSpPr>
        <p:spPr>
          <a:xfrm>
            <a:off x="1011489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51" name="Google Shape;251;p10"/>
          <p:cNvCxnSpPr/>
          <p:nvPr/>
        </p:nvCxnSpPr>
        <p:spPr>
          <a:xfrm>
            <a:off x="1101694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52" name="Google Shape;252;p10"/>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53" name="Google Shape;253;p10"/>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54" name="Google Shape;254;p10"/>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55" name="Google Shape;255;p10"/>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56" name="Google Shape;256;p10"/>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57" name="Google Shape;257;p10"/>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58" name="Google Shape;258;p10"/>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259" name="Google Shape;259;p10"/>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6">
              <a:alphaModFix/>
            </a:blip>
            <a:stretch>
              <a:fillRect b="0" l="0" r="0" t="0"/>
            </a:stretch>
          </a:blipFill>
          <a:ln>
            <a:noFill/>
          </a:ln>
        </p:spPr>
      </p:sp>
      <p:sp>
        <p:nvSpPr>
          <p:cNvPr id="260" name="Google Shape;260;p10"/>
          <p:cNvSpPr txBox="1"/>
          <p:nvPr/>
        </p:nvSpPr>
        <p:spPr>
          <a:xfrm>
            <a:off x="375425" y="1884302"/>
            <a:ext cx="57897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Nunito Sans"/>
                <a:ea typeface="Nunito Sans"/>
                <a:cs typeface="Nunito Sans"/>
                <a:sym typeface="Nunito Sans"/>
              </a:rPr>
              <a:t>Hi, I’m Jane Doe</a:t>
            </a:r>
            <a:endParaRPr/>
          </a:p>
        </p:txBody>
      </p:sp>
      <p:sp>
        <p:nvSpPr>
          <p:cNvPr id="261" name="Google Shape;261;p10"/>
          <p:cNvSpPr txBox="1"/>
          <p:nvPr/>
        </p:nvSpPr>
        <p:spPr>
          <a:xfrm>
            <a:off x="375425" y="4828918"/>
            <a:ext cx="7384200" cy="3555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My name is Jane Doe and welcome to my 2024 Dating Wrapped. Elaborate on your topic here.</a:t>
            </a:r>
            <a:endParaRPr/>
          </a:p>
          <a:p>
            <a:pPr indent="0" lvl="0" marL="0" marR="0" rtl="0" algn="just">
              <a:lnSpc>
                <a:spcPct val="100000"/>
              </a:lnSpc>
              <a:spcBef>
                <a:spcPts val="0"/>
              </a:spcBef>
              <a:spcAft>
                <a:spcPts val="0"/>
              </a:spcAft>
              <a:buNone/>
            </a:pPr>
            <a:r>
              <a:t/>
            </a:r>
            <a:endParaRPr b="0" i="0" sz="2100" u="none" cap="none" strike="noStrike">
              <a:solidFill>
                <a:srgbClr val="FFFFFF"/>
              </a:solidFill>
              <a:latin typeface="Nunito Sans"/>
              <a:ea typeface="Nunito Sans"/>
              <a:cs typeface="Nunito Sans"/>
              <a:sym typeface="Nunito Sans"/>
            </a:endParaRPr>
          </a:p>
          <a:p>
            <a:pPr indent="0" lvl="0" marL="0" marR="0" rtl="0" algn="just">
              <a:lnSpc>
                <a:spcPct val="10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62" name="Google Shape;262;p10"/>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00F4"/>
        </a:solidFill>
      </p:bgPr>
    </p:bg>
    <p:spTree>
      <p:nvGrpSpPr>
        <p:cNvPr id="266" name="Shape 266"/>
        <p:cNvGrpSpPr/>
        <p:nvPr/>
      </p:nvGrpSpPr>
      <p:grpSpPr>
        <a:xfrm>
          <a:off x="0" y="0"/>
          <a:ext cx="0" cy="0"/>
          <a:chOff x="0" y="0"/>
          <a:chExt cx="0" cy="0"/>
        </a:xfrm>
      </p:grpSpPr>
      <p:pic>
        <p:nvPicPr>
          <p:cNvPr id="267" name="Google Shape;267;p11"/>
          <p:cNvPicPr preferRelativeResize="0"/>
          <p:nvPr/>
        </p:nvPicPr>
        <p:blipFill>
          <a:blip r:embed="rId3">
            <a:alphaModFix/>
          </a:blip>
          <a:stretch>
            <a:fillRect/>
          </a:stretch>
        </p:blipFill>
        <p:spPr>
          <a:xfrm>
            <a:off x="1490662" y="6285921"/>
            <a:ext cx="3438474" cy="3425807"/>
          </a:xfrm>
          <a:prstGeom prst="rect">
            <a:avLst/>
          </a:prstGeom>
          <a:noFill/>
          <a:ln>
            <a:noFill/>
          </a:ln>
        </p:spPr>
      </p:pic>
      <p:pic>
        <p:nvPicPr>
          <p:cNvPr id="268" name="Google Shape;268;p11"/>
          <p:cNvPicPr preferRelativeResize="0"/>
          <p:nvPr/>
        </p:nvPicPr>
        <p:blipFill>
          <a:blip r:embed="rId3">
            <a:alphaModFix/>
          </a:blip>
          <a:stretch>
            <a:fillRect/>
          </a:stretch>
        </p:blipFill>
        <p:spPr>
          <a:xfrm>
            <a:off x="10306437" y="6285921"/>
            <a:ext cx="3438474" cy="3425807"/>
          </a:xfrm>
          <a:prstGeom prst="rect">
            <a:avLst/>
          </a:prstGeom>
          <a:noFill/>
          <a:ln>
            <a:noFill/>
          </a:ln>
        </p:spPr>
      </p:pic>
      <p:pic>
        <p:nvPicPr>
          <p:cNvPr id="269" name="Google Shape;269;p11"/>
          <p:cNvPicPr preferRelativeResize="0"/>
          <p:nvPr/>
        </p:nvPicPr>
        <p:blipFill>
          <a:blip r:embed="rId3">
            <a:alphaModFix/>
          </a:blip>
          <a:stretch>
            <a:fillRect/>
          </a:stretch>
        </p:blipFill>
        <p:spPr>
          <a:xfrm>
            <a:off x="1485887" y="2588596"/>
            <a:ext cx="3438474" cy="3425807"/>
          </a:xfrm>
          <a:prstGeom prst="rect">
            <a:avLst/>
          </a:prstGeom>
          <a:noFill/>
          <a:ln>
            <a:noFill/>
          </a:ln>
        </p:spPr>
      </p:pic>
      <p:pic>
        <p:nvPicPr>
          <p:cNvPr id="270" name="Google Shape;270;p11"/>
          <p:cNvPicPr preferRelativeResize="0"/>
          <p:nvPr/>
        </p:nvPicPr>
        <p:blipFill>
          <a:blip r:embed="rId4">
            <a:alphaModFix/>
          </a:blip>
          <a:stretch>
            <a:fillRect/>
          </a:stretch>
        </p:blipFill>
        <p:spPr>
          <a:xfrm>
            <a:off x="1943400" y="3035275"/>
            <a:ext cx="2532475" cy="2532475"/>
          </a:xfrm>
          <a:prstGeom prst="rect">
            <a:avLst/>
          </a:prstGeom>
          <a:noFill/>
          <a:ln>
            <a:noFill/>
          </a:ln>
        </p:spPr>
      </p:pic>
      <p:grpSp>
        <p:nvGrpSpPr>
          <p:cNvPr id="271" name="Google Shape;271;p11"/>
          <p:cNvGrpSpPr/>
          <p:nvPr/>
        </p:nvGrpSpPr>
        <p:grpSpPr>
          <a:xfrm>
            <a:off x="513997" y="3967317"/>
            <a:ext cx="668403" cy="668403"/>
            <a:chOff x="0" y="0"/>
            <a:chExt cx="812800" cy="812800"/>
          </a:xfrm>
        </p:grpSpPr>
        <p:sp>
          <p:nvSpPr>
            <p:cNvPr id="272" name="Google Shape;27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4" name="Google Shape;274;p11"/>
          <p:cNvPicPr preferRelativeResize="0"/>
          <p:nvPr/>
        </p:nvPicPr>
        <p:blipFill>
          <a:blip r:embed="rId3">
            <a:alphaModFix/>
          </a:blip>
          <a:stretch>
            <a:fillRect/>
          </a:stretch>
        </p:blipFill>
        <p:spPr>
          <a:xfrm>
            <a:off x="10301662" y="2588596"/>
            <a:ext cx="3438474" cy="3425807"/>
          </a:xfrm>
          <a:prstGeom prst="rect">
            <a:avLst/>
          </a:prstGeom>
          <a:noFill/>
          <a:ln>
            <a:noFill/>
          </a:ln>
        </p:spPr>
      </p:pic>
      <p:cxnSp>
        <p:nvCxnSpPr>
          <p:cNvPr id="275" name="Google Shape;275;p11"/>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276" name="Google Shape;276;p11"/>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277" name="Google Shape;277;p11"/>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278" name="Google Shape;278;p11"/>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279" name="Google Shape;279;p11"/>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280" name="Google Shape;280;p11"/>
          <p:cNvCxnSpPr/>
          <p:nvPr/>
        </p:nvCxnSpPr>
        <p:spPr>
          <a:xfrm>
            <a:off x="4702543"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81" name="Google Shape;281;p11"/>
          <p:cNvCxnSpPr/>
          <p:nvPr/>
        </p:nvCxnSpPr>
        <p:spPr>
          <a:xfrm>
            <a:off x="5604601"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82" name="Google Shape;282;p11"/>
          <p:cNvCxnSpPr/>
          <p:nvPr/>
        </p:nvCxnSpPr>
        <p:spPr>
          <a:xfrm>
            <a:off x="6506659"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83" name="Google Shape;283;p11"/>
          <p:cNvCxnSpPr/>
          <p:nvPr/>
        </p:nvCxnSpPr>
        <p:spPr>
          <a:xfrm>
            <a:off x="7408717"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84" name="Google Shape;284;p11"/>
          <p:cNvCxnSpPr/>
          <p:nvPr/>
        </p:nvCxnSpPr>
        <p:spPr>
          <a:xfrm>
            <a:off x="831077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85" name="Google Shape;285;p11"/>
          <p:cNvCxnSpPr/>
          <p:nvPr/>
        </p:nvCxnSpPr>
        <p:spPr>
          <a:xfrm>
            <a:off x="921283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86" name="Google Shape;286;p11"/>
          <p:cNvCxnSpPr/>
          <p:nvPr/>
        </p:nvCxnSpPr>
        <p:spPr>
          <a:xfrm>
            <a:off x="1011489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87" name="Google Shape;287;p11"/>
          <p:cNvCxnSpPr/>
          <p:nvPr/>
        </p:nvCxnSpPr>
        <p:spPr>
          <a:xfrm>
            <a:off x="1101694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88" name="Google Shape;288;p11"/>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89" name="Google Shape;289;p11"/>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pic>
        <p:nvPicPr>
          <p:cNvPr id="290" name="Google Shape;290;p11"/>
          <p:cNvPicPr preferRelativeResize="0"/>
          <p:nvPr/>
        </p:nvPicPr>
        <p:blipFill>
          <a:blip r:embed="rId5">
            <a:alphaModFix/>
          </a:blip>
          <a:stretch>
            <a:fillRect/>
          </a:stretch>
        </p:blipFill>
        <p:spPr>
          <a:xfrm>
            <a:off x="1943400" y="6699925"/>
            <a:ext cx="2532475" cy="2532475"/>
          </a:xfrm>
          <a:prstGeom prst="rect">
            <a:avLst/>
          </a:prstGeom>
          <a:noFill/>
          <a:ln>
            <a:noFill/>
          </a:ln>
        </p:spPr>
      </p:pic>
      <p:pic>
        <p:nvPicPr>
          <p:cNvPr id="291" name="Google Shape;291;p11"/>
          <p:cNvPicPr preferRelativeResize="0"/>
          <p:nvPr/>
        </p:nvPicPr>
        <p:blipFill>
          <a:blip r:embed="rId6">
            <a:alphaModFix/>
          </a:blip>
          <a:stretch>
            <a:fillRect/>
          </a:stretch>
        </p:blipFill>
        <p:spPr>
          <a:xfrm>
            <a:off x="10762750" y="6713109"/>
            <a:ext cx="2532475" cy="2545191"/>
          </a:xfrm>
          <a:prstGeom prst="rect">
            <a:avLst/>
          </a:prstGeom>
          <a:noFill/>
          <a:ln>
            <a:noFill/>
          </a:ln>
        </p:spPr>
      </p:pic>
      <p:cxnSp>
        <p:nvCxnSpPr>
          <p:cNvPr id="292" name="Google Shape;292;p11"/>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93" name="Google Shape;293;p11"/>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94" name="Google Shape;294;p11"/>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95" name="Google Shape;295;p11"/>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296" name="Google Shape;296;p11"/>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grpSp>
        <p:nvGrpSpPr>
          <p:cNvPr id="297" name="Google Shape;297;p11"/>
          <p:cNvGrpSpPr/>
          <p:nvPr/>
        </p:nvGrpSpPr>
        <p:grpSpPr>
          <a:xfrm>
            <a:off x="163785" y="540112"/>
            <a:ext cx="398466" cy="335371"/>
            <a:chOff x="-33680" y="-8369"/>
            <a:chExt cx="854946" cy="719569"/>
          </a:xfrm>
        </p:grpSpPr>
        <p:sp>
          <p:nvSpPr>
            <p:cNvPr id="298" name="Google Shape;298;p11"/>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txBox="1"/>
            <p:nvPr/>
          </p:nvSpPr>
          <p:spPr>
            <a:xfrm>
              <a:off x="76200" y="12700"/>
              <a:ext cx="660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00" name="Google Shape;300;p11"/>
          <p:cNvCxnSpPr/>
          <p:nvPr/>
        </p:nvCxnSpPr>
        <p:spPr>
          <a:xfrm rot="10800000">
            <a:off x="1491740" y="3035282"/>
            <a:ext cx="0" cy="2532473"/>
          </a:xfrm>
          <a:prstGeom prst="straightConnector1">
            <a:avLst/>
          </a:prstGeom>
          <a:noFill/>
          <a:ln cap="flat" cmpd="sng" w="19050">
            <a:solidFill>
              <a:srgbClr val="FFFFFF"/>
            </a:solidFill>
            <a:prstDash val="solid"/>
            <a:round/>
            <a:headEnd len="sm" w="sm" type="none"/>
            <a:tailEnd len="sm" w="sm" type="none"/>
          </a:ln>
        </p:spPr>
      </p:cxnSp>
      <p:pic>
        <p:nvPicPr>
          <p:cNvPr id="301" name="Google Shape;301;p11"/>
          <p:cNvPicPr preferRelativeResize="0"/>
          <p:nvPr/>
        </p:nvPicPr>
        <p:blipFill>
          <a:blip r:embed="rId7">
            <a:alphaModFix/>
          </a:blip>
          <a:stretch>
            <a:fillRect/>
          </a:stretch>
        </p:blipFill>
        <p:spPr>
          <a:xfrm>
            <a:off x="10765025" y="3073950"/>
            <a:ext cx="2532475" cy="2532448"/>
          </a:xfrm>
          <a:prstGeom prst="rect">
            <a:avLst/>
          </a:prstGeom>
          <a:noFill/>
          <a:ln>
            <a:noFill/>
          </a:ln>
        </p:spPr>
      </p:pic>
      <p:grpSp>
        <p:nvGrpSpPr>
          <p:cNvPr id="302" name="Google Shape;302;p11"/>
          <p:cNvGrpSpPr/>
          <p:nvPr/>
        </p:nvGrpSpPr>
        <p:grpSpPr>
          <a:xfrm>
            <a:off x="513997" y="7631952"/>
            <a:ext cx="668403" cy="668403"/>
            <a:chOff x="0" y="0"/>
            <a:chExt cx="812800" cy="812800"/>
          </a:xfrm>
        </p:grpSpPr>
        <p:sp>
          <p:nvSpPr>
            <p:cNvPr id="303" name="Google Shape;30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05" name="Google Shape;305;p11"/>
          <p:cNvCxnSpPr/>
          <p:nvPr/>
        </p:nvCxnSpPr>
        <p:spPr>
          <a:xfrm rot="10800000">
            <a:off x="1481363" y="6699917"/>
            <a:ext cx="0" cy="2532473"/>
          </a:xfrm>
          <a:prstGeom prst="straightConnector1">
            <a:avLst/>
          </a:prstGeom>
          <a:noFill/>
          <a:ln cap="flat" cmpd="sng" w="19050">
            <a:solidFill>
              <a:srgbClr val="FFFFFF"/>
            </a:solidFill>
            <a:prstDash val="solid"/>
            <a:round/>
            <a:headEnd len="sm" w="sm" type="none"/>
            <a:tailEnd len="sm" w="sm" type="none"/>
          </a:ln>
        </p:spPr>
      </p:cxnSp>
      <p:grpSp>
        <p:nvGrpSpPr>
          <p:cNvPr id="306" name="Google Shape;306;p11"/>
          <p:cNvGrpSpPr/>
          <p:nvPr/>
        </p:nvGrpSpPr>
        <p:grpSpPr>
          <a:xfrm>
            <a:off x="9335613" y="3993227"/>
            <a:ext cx="668403" cy="668403"/>
            <a:chOff x="0" y="0"/>
            <a:chExt cx="812800" cy="812800"/>
          </a:xfrm>
        </p:grpSpPr>
        <p:sp>
          <p:nvSpPr>
            <p:cNvPr id="307" name="Google Shape;30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09" name="Google Shape;309;p11"/>
          <p:cNvCxnSpPr/>
          <p:nvPr/>
        </p:nvCxnSpPr>
        <p:spPr>
          <a:xfrm rot="10800000">
            <a:off x="10313356" y="3061192"/>
            <a:ext cx="0" cy="2532473"/>
          </a:xfrm>
          <a:prstGeom prst="straightConnector1">
            <a:avLst/>
          </a:prstGeom>
          <a:noFill/>
          <a:ln cap="flat" cmpd="sng" w="19050">
            <a:solidFill>
              <a:srgbClr val="FFFFFF"/>
            </a:solidFill>
            <a:prstDash val="solid"/>
            <a:round/>
            <a:headEnd len="sm" w="sm" type="none"/>
            <a:tailEnd len="sm" w="sm" type="none"/>
          </a:ln>
        </p:spPr>
      </p:cxnSp>
      <p:grpSp>
        <p:nvGrpSpPr>
          <p:cNvPr id="310" name="Google Shape;310;p11"/>
          <p:cNvGrpSpPr/>
          <p:nvPr/>
        </p:nvGrpSpPr>
        <p:grpSpPr>
          <a:xfrm>
            <a:off x="9335613" y="7657862"/>
            <a:ext cx="668403" cy="668403"/>
            <a:chOff x="0" y="0"/>
            <a:chExt cx="812800" cy="812800"/>
          </a:xfrm>
        </p:grpSpPr>
        <p:sp>
          <p:nvSpPr>
            <p:cNvPr id="311" name="Google Shape;31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13" name="Google Shape;313;p11"/>
          <p:cNvCxnSpPr/>
          <p:nvPr/>
        </p:nvCxnSpPr>
        <p:spPr>
          <a:xfrm rot="10800000">
            <a:off x="10302978" y="6725827"/>
            <a:ext cx="0" cy="2532473"/>
          </a:xfrm>
          <a:prstGeom prst="straightConnector1">
            <a:avLst/>
          </a:prstGeom>
          <a:noFill/>
          <a:ln cap="flat" cmpd="sng" w="19050">
            <a:solidFill>
              <a:srgbClr val="FFFFFF"/>
            </a:solidFill>
            <a:prstDash val="solid"/>
            <a:round/>
            <a:headEnd len="sm" w="sm" type="none"/>
            <a:tailEnd len="sm" w="sm" type="none"/>
          </a:ln>
        </p:spPr>
      </p:cxnSp>
      <p:sp>
        <p:nvSpPr>
          <p:cNvPr id="314" name="Google Shape;314;p11"/>
          <p:cNvSpPr txBox="1"/>
          <p:nvPr/>
        </p:nvSpPr>
        <p:spPr>
          <a:xfrm>
            <a:off x="375936" y="1219200"/>
            <a:ext cx="171966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Nunito Sans"/>
                <a:ea typeface="Nunito Sans"/>
                <a:cs typeface="Nunito Sans"/>
                <a:sym typeface="Nunito Sans"/>
              </a:rPr>
              <a:t>My Top Dates</a:t>
            </a:r>
            <a:endParaRPr/>
          </a:p>
        </p:txBody>
      </p:sp>
      <p:sp>
        <p:nvSpPr>
          <p:cNvPr id="315" name="Google Shape;315;p11"/>
          <p:cNvSpPr txBox="1"/>
          <p:nvPr/>
        </p:nvSpPr>
        <p:spPr>
          <a:xfrm>
            <a:off x="4918499" y="3862155"/>
            <a:ext cx="39303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4800" u="none" cap="none" strike="noStrike">
                <a:solidFill>
                  <a:srgbClr val="FFFFFF"/>
                </a:solidFill>
                <a:latin typeface="Nunito Sans"/>
                <a:ea typeface="Nunito Sans"/>
                <a:cs typeface="Nunito Sans"/>
                <a:sym typeface="Nunito Sans"/>
              </a:rPr>
              <a:t>Picnic Date</a:t>
            </a:r>
            <a:endParaRPr/>
          </a:p>
        </p:txBody>
      </p:sp>
      <p:sp>
        <p:nvSpPr>
          <p:cNvPr id="316" name="Google Shape;316;p11"/>
          <p:cNvSpPr txBox="1"/>
          <p:nvPr/>
        </p:nvSpPr>
        <p:spPr>
          <a:xfrm>
            <a:off x="413428" y="4061974"/>
            <a:ext cx="8694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4A00F4"/>
                </a:solidFill>
                <a:latin typeface="Montserrat"/>
                <a:ea typeface="Montserrat"/>
                <a:cs typeface="Montserrat"/>
                <a:sym typeface="Montserrat"/>
              </a:rPr>
              <a:t>1</a:t>
            </a:r>
            <a:endParaRPr/>
          </a:p>
        </p:txBody>
      </p:sp>
      <p:sp>
        <p:nvSpPr>
          <p:cNvPr id="317" name="Google Shape;317;p11"/>
          <p:cNvSpPr txBox="1"/>
          <p:nvPr/>
        </p:nvSpPr>
        <p:spPr>
          <a:xfrm>
            <a:off x="4932562" y="4470372"/>
            <a:ext cx="3916163"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w/ John Doe</a:t>
            </a:r>
            <a:endParaRPr/>
          </a:p>
        </p:txBody>
      </p:sp>
      <p:sp>
        <p:nvSpPr>
          <p:cNvPr id="318" name="Google Shape;318;p11"/>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
        <p:nvSpPr>
          <p:cNvPr id="319" name="Google Shape;319;p11"/>
          <p:cNvSpPr txBox="1"/>
          <p:nvPr/>
        </p:nvSpPr>
        <p:spPr>
          <a:xfrm>
            <a:off x="4918499" y="7526789"/>
            <a:ext cx="39303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4800" u="none" cap="none" strike="noStrike">
                <a:solidFill>
                  <a:srgbClr val="FFFFFF"/>
                </a:solidFill>
                <a:latin typeface="Nunito Sans"/>
                <a:ea typeface="Nunito Sans"/>
                <a:cs typeface="Nunito Sans"/>
                <a:sym typeface="Nunito Sans"/>
              </a:rPr>
              <a:t>Pottery Date</a:t>
            </a:r>
            <a:endParaRPr/>
          </a:p>
        </p:txBody>
      </p:sp>
      <p:sp>
        <p:nvSpPr>
          <p:cNvPr id="320" name="Google Shape;320;p11"/>
          <p:cNvSpPr txBox="1"/>
          <p:nvPr/>
        </p:nvSpPr>
        <p:spPr>
          <a:xfrm>
            <a:off x="413428" y="7726609"/>
            <a:ext cx="8694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4A00F4"/>
                </a:solidFill>
                <a:latin typeface="Montserrat"/>
                <a:ea typeface="Montserrat"/>
                <a:cs typeface="Montserrat"/>
                <a:sym typeface="Montserrat"/>
              </a:rPr>
              <a:t>2</a:t>
            </a:r>
            <a:endParaRPr/>
          </a:p>
        </p:txBody>
      </p:sp>
      <p:sp>
        <p:nvSpPr>
          <p:cNvPr id="321" name="Google Shape;321;p11"/>
          <p:cNvSpPr txBox="1"/>
          <p:nvPr/>
        </p:nvSpPr>
        <p:spPr>
          <a:xfrm>
            <a:off x="4932562" y="8135007"/>
            <a:ext cx="3916163"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w/ John Doe</a:t>
            </a:r>
            <a:endParaRPr/>
          </a:p>
        </p:txBody>
      </p:sp>
      <p:sp>
        <p:nvSpPr>
          <p:cNvPr id="322" name="Google Shape;322;p11"/>
          <p:cNvSpPr txBox="1"/>
          <p:nvPr/>
        </p:nvSpPr>
        <p:spPr>
          <a:xfrm>
            <a:off x="13740115" y="3583526"/>
            <a:ext cx="39303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4800" u="none" cap="none" strike="noStrike">
                <a:solidFill>
                  <a:srgbClr val="FFFFFF"/>
                </a:solidFill>
                <a:latin typeface="Nunito Sans"/>
                <a:ea typeface="Nunito Sans"/>
                <a:cs typeface="Nunito Sans"/>
                <a:sym typeface="Nunito Sans"/>
              </a:rPr>
              <a:t>Museum</a:t>
            </a:r>
            <a:endParaRPr b="1" sz="4800">
              <a:solidFill>
                <a:srgbClr val="FFFFFF"/>
              </a:solidFill>
              <a:latin typeface="Nunito Sans"/>
              <a:ea typeface="Nunito Sans"/>
              <a:cs typeface="Nunito Sans"/>
              <a:sym typeface="Nunito Sans"/>
            </a:endParaRPr>
          </a:p>
          <a:p>
            <a:pPr indent="0" lvl="0" marL="0" marR="0" rtl="0" algn="l">
              <a:lnSpc>
                <a:spcPct val="90000"/>
              </a:lnSpc>
              <a:spcBef>
                <a:spcPts val="0"/>
              </a:spcBef>
              <a:spcAft>
                <a:spcPts val="0"/>
              </a:spcAft>
              <a:buNone/>
            </a:pPr>
            <a:r>
              <a:rPr b="1" i="0" lang="en-US" sz="4800" u="none" cap="none" strike="noStrike">
                <a:solidFill>
                  <a:srgbClr val="FFFFFF"/>
                </a:solidFill>
                <a:latin typeface="Nunito Sans"/>
                <a:ea typeface="Nunito Sans"/>
                <a:cs typeface="Nunito Sans"/>
                <a:sym typeface="Nunito Sans"/>
              </a:rPr>
              <a:t>Date</a:t>
            </a:r>
            <a:endParaRPr/>
          </a:p>
        </p:txBody>
      </p:sp>
      <p:sp>
        <p:nvSpPr>
          <p:cNvPr id="323" name="Google Shape;323;p11"/>
          <p:cNvSpPr txBox="1"/>
          <p:nvPr/>
        </p:nvSpPr>
        <p:spPr>
          <a:xfrm>
            <a:off x="9235044" y="4087885"/>
            <a:ext cx="8694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4A00F4"/>
                </a:solidFill>
                <a:latin typeface="Montserrat"/>
                <a:ea typeface="Montserrat"/>
                <a:cs typeface="Montserrat"/>
                <a:sym typeface="Montserrat"/>
              </a:rPr>
              <a:t>3</a:t>
            </a:r>
            <a:endParaRPr/>
          </a:p>
        </p:txBody>
      </p:sp>
      <p:sp>
        <p:nvSpPr>
          <p:cNvPr id="324" name="Google Shape;324;p11"/>
          <p:cNvSpPr txBox="1"/>
          <p:nvPr/>
        </p:nvSpPr>
        <p:spPr>
          <a:xfrm>
            <a:off x="13754177" y="4800821"/>
            <a:ext cx="3916163"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w/ Jane Doe</a:t>
            </a:r>
            <a:endParaRPr/>
          </a:p>
        </p:txBody>
      </p:sp>
      <p:sp>
        <p:nvSpPr>
          <p:cNvPr id="325" name="Google Shape;325;p11"/>
          <p:cNvSpPr txBox="1"/>
          <p:nvPr/>
        </p:nvSpPr>
        <p:spPr>
          <a:xfrm>
            <a:off x="13740115" y="7552700"/>
            <a:ext cx="39303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4800" u="none" cap="none" strike="noStrike">
                <a:solidFill>
                  <a:srgbClr val="FFFFFF"/>
                </a:solidFill>
                <a:latin typeface="Nunito Sans"/>
                <a:ea typeface="Nunito Sans"/>
                <a:cs typeface="Nunito Sans"/>
                <a:sym typeface="Nunito Sans"/>
              </a:rPr>
              <a:t>Hiking Date</a:t>
            </a:r>
            <a:endParaRPr/>
          </a:p>
        </p:txBody>
      </p:sp>
      <p:sp>
        <p:nvSpPr>
          <p:cNvPr id="326" name="Google Shape;326;p11"/>
          <p:cNvSpPr txBox="1"/>
          <p:nvPr/>
        </p:nvSpPr>
        <p:spPr>
          <a:xfrm>
            <a:off x="9235044" y="7752520"/>
            <a:ext cx="8694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4A00F4"/>
                </a:solidFill>
                <a:latin typeface="Montserrat"/>
                <a:ea typeface="Montserrat"/>
                <a:cs typeface="Montserrat"/>
                <a:sym typeface="Montserrat"/>
              </a:rPr>
              <a:t>4</a:t>
            </a:r>
            <a:endParaRPr/>
          </a:p>
        </p:txBody>
      </p:sp>
      <p:sp>
        <p:nvSpPr>
          <p:cNvPr id="327" name="Google Shape;327;p11"/>
          <p:cNvSpPr txBox="1"/>
          <p:nvPr/>
        </p:nvSpPr>
        <p:spPr>
          <a:xfrm>
            <a:off x="13754177" y="8160917"/>
            <a:ext cx="3916163"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w/ John Doe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00F4"/>
        </a:solidFill>
      </p:bgPr>
    </p:bg>
    <p:spTree>
      <p:nvGrpSpPr>
        <p:cNvPr id="331" name="Shape 331"/>
        <p:cNvGrpSpPr/>
        <p:nvPr/>
      </p:nvGrpSpPr>
      <p:grpSpPr>
        <a:xfrm>
          <a:off x="0" y="0"/>
          <a:ext cx="0" cy="0"/>
          <a:chOff x="0" y="0"/>
          <a:chExt cx="0" cy="0"/>
        </a:xfrm>
      </p:grpSpPr>
      <p:pic>
        <p:nvPicPr>
          <p:cNvPr id="332" name="Google Shape;332;p12"/>
          <p:cNvPicPr preferRelativeResize="0"/>
          <p:nvPr/>
        </p:nvPicPr>
        <p:blipFill>
          <a:blip r:embed="rId3">
            <a:alphaModFix/>
          </a:blip>
          <a:stretch>
            <a:fillRect/>
          </a:stretch>
        </p:blipFill>
        <p:spPr>
          <a:xfrm>
            <a:off x="4187163" y="2614661"/>
            <a:ext cx="3985226" cy="3970535"/>
          </a:xfrm>
          <a:prstGeom prst="rect">
            <a:avLst/>
          </a:prstGeom>
          <a:noFill/>
          <a:ln>
            <a:noFill/>
          </a:ln>
        </p:spPr>
      </p:pic>
      <p:pic>
        <p:nvPicPr>
          <p:cNvPr id="333" name="Google Shape;333;p12"/>
          <p:cNvPicPr preferRelativeResize="0"/>
          <p:nvPr/>
        </p:nvPicPr>
        <p:blipFill>
          <a:blip r:embed="rId3">
            <a:alphaModFix/>
          </a:blip>
          <a:stretch>
            <a:fillRect/>
          </a:stretch>
        </p:blipFill>
        <p:spPr>
          <a:xfrm>
            <a:off x="8378113" y="2614661"/>
            <a:ext cx="3985226" cy="3970535"/>
          </a:xfrm>
          <a:prstGeom prst="rect">
            <a:avLst/>
          </a:prstGeom>
          <a:noFill/>
          <a:ln>
            <a:noFill/>
          </a:ln>
        </p:spPr>
      </p:pic>
      <p:pic>
        <p:nvPicPr>
          <p:cNvPr id="334" name="Google Shape;334;p12"/>
          <p:cNvPicPr preferRelativeResize="0"/>
          <p:nvPr/>
        </p:nvPicPr>
        <p:blipFill>
          <a:blip r:embed="rId3">
            <a:alphaModFix/>
          </a:blip>
          <a:stretch>
            <a:fillRect/>
          </a:stretch>
        </p:blipFill>
        <p:spPr>
          <a:xfrm>
            <a:off x="13" y="6315274"/>
            <a:ext cx="3985226" cy="3970535"/>
          </a:xfrm>
          <a:prstGeom prst="rect">
            <a:avLst/>
          </a:prstGeom>
          <a:noFill/>
          <a:ln>
            <a:noFill/>
          </a:ln>
        </p:spPr>
      </p:pic>
      <p:pic>
        <p:nvPicPr>
          <p:cNvPr id="335" name="Google Shape;335;p12"/>
          <p:cNvPicPr preferRelativeResize="0"/>
          <p:nvPr/>
        </p:nvPicPr>
        <p:blipFill>
          <a:blip r:embed="rId3">
            <a:alphaModFix/>
          </a:blip>
          <a:stretch>
            <a:fillRect/>
          </a:stretch>
        </p:blipFill>
        <p:spPr>
          <a:xfrm>
            <a:off x="4187163" y="6302986"/>
            <a:ext cx="3985226" cy="3970535"/>
          </a:xfrm>
          <a:prstGeom prst="rect">
            <a:avLst/>
          </a:prstGeom>
          <a:noFill/>
          <a:ln>
            <a:noFill/>
          </a:ln>
        </p:spPr>
      </p:pic>
      <p:pic>
        <p:nvPicPr>
          <p:cNvPr id="336" name="Google Shape;336;p12"/>
          <p:cNvPicPr preferRelativeResize="0"/>
          <p:nvPr/>
        </p:nvPicPr>
        <p:blipFill>
          <a:blip r:embed="rId3">
            <a:alphaModFix/>
          </a:blip>
          <a:stretch>
            <a:fillRect/>
          </a:stretch>
        </p:blipFill>
        <p:spPr>
          <a:xfrm>
            <a:off x="8378113" y="6302986"/>
            <a:ext cx="3985226" cy="3970535"/>
          </a:xfrm>
          <a:prstGeom prst="rect">
            <a:avLst/>
          </a:prstGeom>
          <a:noFill/>
          <a:ln>
            <a:noFill/>
          </a:ln>
        </p:spPr>
      </p:pic>
      <p:pic>
        <p:nvPicPr>
          <p:cNvPr id="337" name="Google Shape;337;p12"/>
          <p:cNvPicPr preferRelativeResize="0"/>
          <p:nvPr/>
        </p:nvPicPr>
        <p:blipFill>
          <a:blip r:embed="rId3">
            <a:alphaModFix/>
          </a:blip>
          <a:stretch>
            <a:fillRect/>
          </a:stretch>
        </p:blipFill>
        <p:spPr>
          <a:xfrm>
            <a:off x="13" y="2626949"/>
            <a:ext cx="3985226" cy="3970535"/>
          </a:xfrm>
          <a:prstGeom prst="rect">
            <a:avLst/>
          </a:prstGeom>
          <a:noFill/>
          <a:ln>
            <a:noFill/>
          </a:ln>
        </p:spPr>
      </p:pic>
      <p:pic>
        <p:nvPicPr>
          <p:cNvPr id="338" name="Google Shape;338;p12"/>
          <p:cNvPicPr preferRelativeResize="0"/>
          <p:nvPr/>
        </p:nvPicPr>
        <p:blipFill>
          <a:blip r:embed="rId4">
            <a:alphaModFix/>
          </a:blip>
          <a:stretch>
            <a:fillRect/>
          </a:stretch>
        </p:blipFill>
        <p:spPr>
          <a:xfrm>
            <a:off x="520750" y="3132350"/>
            <a:ext cx="2935175" cy="2947877"/>
          </a:xfrm>
          <a:prstGeom prst="rect">
            <a:avLst/>
          </a:prstGeom>
          <a:noFill/>
          <a:ln>
            <a:noFill/>
          </a:ln>
        </p:spPr>
      </p:pic>
      <p:pic>
        <p:nvPicPr>
          <p:cNvPr id="339" name="Google Shape;339;p12"/>
          <p:cNvPicPr preferRelativeResize="0"/>
          <p:nvPr/>
        </p:nvPicPr>
        <p:blipFill>
          <a:blip r:embed="rId5">
            <a:alphaModFix/>
          </a:blip>
          <a:stretch>
            <a:fillRect/>
          </a:stretch>
        </p:blipFill>
        <p:spPr>
          <a:xfrm>
            <a:off x="4689175" y="3132350"/>
            <a:ext cx="2935200" cy="2947907"/>
          </a:xfrm>
          <a:prstGeom prst="rect">
            <a:avLst/>
          </a:prstGeom>
          <a:noFill/>
          <a:ln>
            <a:noFill/>
          </a:ln>
        </p:spPr>
      </p:pic>
      <p:pic>
        <p:nvPicPr>
          <p:cNvPr id="340" name="Google Shape;340;p12"/>
          <p:cNvPicPr preferRelativeResize="0"/>
          <p:nvPr/>
        </p:nvPicPr>
        <p:blipFill>
          <a:blip r:embed="rId6">
            <a:alphaModFix/>
          </a:blip>
          <a:stretch>
            <a:fillRect/>
          </a:stretch>
        </p:blipFill>
        <p:spPr>
          <a:xfrm>
            <a:off x="8903650" y="3132350"/>
            <a:ext cx="2935200" cy="2935200"/>
          </a:xfrm>
          <a:prstGeom prst="rect">
            <a:avLst/>
          </a:prstGeom>
          <a:noFill/>
          <a:ln>
            <a:noFill/>
          </a:ln>
        </p:spPr>
      </p:pic>
      <p:pic>
        <p:nvPicPr>
          <p:cNvPr id="341" name="Google Shape;341;p12"/>
          <p:cNvPicPr preferRelativeResize="0"/>
          <p:nvPr/>
        </p:nvPicPr>
        <p:blipFill>
          <a:blip r:embed="rId7">
            <a:alphaModFix/>
          </a:blip>
          <a:stretch>
            <a:fillRect/>
          </a:stretch>
        </p:blipFill>
        <p:spPr>
          <a:xfrm>
            <a:off x="8870250" y="6826800"/>
            <a:ext cx="2935175" cy="2935175"/>
          </a:xfrm>
          <a:prstGeom prst="rect">
            <a:avLst/>
          </a:prstGeom>
          <a:noFill/>
          <a:ln>
            <a:noFill/>
          </a:ln>
        </p:spPr>
      </p:pic>
      <p:pic>
        <p:nvPicPr>
          <p:cNvPr id="342" name="Google Shape;342;p12"/>
          <p:cNvPicPr preferRelativeResize="0"/>
          <p:nvPr/>
        </p:nvPicPr>
        <p:blipFill>
          <a:blip r:embed="rId8">
            <a:alphaModFix/>
          </a:blip>
          <a:stretch>
            <a:fillRect/>
          </a:stretch>
        </p:blipFill>
        <p:spPr>
          <a:xfrm>
            <a:off x="4709825" y="6814069"/>
            <a:ext cx="2935200" cy="2947907"/>
          </a:xfrm>
          <a:prstGeom prst="rect">
            <a:avLst/>
          </a:prstGeom>
          <a:noFill/>
          <a:ln>
            <a:noFill/>
          </a:ln>
        </p:spPr>
      </p:pic>
      <p:pic>
        <p:nvPicPr>
          <p:cNvPr id="343" name="Google Shape;343;p12"/>
          <p:cNvPicPr preferRelativeResize="0"/>
          <p:nvPr/>
        </p:nvPicPr>
        <p:blipFill>
          <a:blip r:embed="rId9">
            <a:alphaModFix/>
          </a:blip>
          <a:stretch>
            <a:fillRect/>
          </a:stretch>
        </p:blipFill>
        <p:spPr>
          <a:xfrm>
            <a:off x="11859275" y="423270"/>
            <a:ext cx="6948601" cy="10149769"/>
          </a:xfrm>
          <a:prstGeom prst="rect">
            <a:avLst/>
          </a:prstGeom>
          <a:noFill/>
          <a:ln>
            <a:noFill/>
          </a:ln>
        </p:spPr>
      </p:pic>
      <p:pic>
        <p:nvPicPr>
          <p:cNvPr id="344" name="Google Shape;344;p12"/>
          <p:cNvPicPr preferRelativeResize="0"/>
          <p:nvPr/>
        </p:nvPicPr>
        <p:blipFill>
          <a:blip r:embed="rId10">
            <a:alphaModFix/>
          </a:blip>
          <a:stretch>
            <a:fillRect/>
          </a:stretch>
        </p:blipFill>
        <p:spPr>
          <a:xfrm>
            <a:off x="520750" y="6814084"/>
            <a:ext cx="2935175" cy="2947891"/>
          </a:xfrm>
          <a:prstGeom prst="rect">
            <a:avLst/>
          </a:prstGeom>
          <a:noFill/>
          <a:ln>
            <a:noFill/>
          </a:ln>
        </p:spPr>
      </p:pic>
      <p:cxnSp>
        <p:nvCxnSpPr>
          <p:cNvPr id="345" name="Google Shape;345;p12"/>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346" name="Google Shape;346;p12"/>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347" name="Google Shape;347;p12"/>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348" name="Google Shape;348;p12"/>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349" name="Google Shape;349;p12"/>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350" name="Google Shape;350;p12"/>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351" name="Google Shape;351;p12"/>
          <p:cNvCxnSpPr/>
          <p:nvPr/>
        </p:nvCxnSpPr>
        <p:spPr>
          <a:xfrm>
            <a:off x="5604601"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52" name="Google Shape;352;p12"/>
          <p:cNvCxnSpPr/>
          <p:nvPr/>
        </p:nvCxnSpPr>
        <p:spPr>
          <a:xfrm>
            <a:off x="6506659"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53" name="Google Shape;353;p12"/>
          <p:cNvCxnSpPr/>
          <p:nvPr/>
        </p:nvCxnSpPr>
        <p:spPr>
          <a:xfrm>
            <a:off x="7408717"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54" name="Google Shape;354;p12"/>
          <p:cNvCxnSpPr/>
          <p:nvPr/>
        </p:nvCxnSpPr>
        <p:spPr>
          <a:xfrm>
            <a:off x="831077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55" name="Google Shape;355;p12"/>
          <p:cNvCxnSpPr/>
          <p:nvPr/>
        </p:nvCxnSpPr>
        <p:spPr>
          <a:xfrm>
            <a:off x="921283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56" name="Google Shape;356;p12"/>
          <p:cNvCxnSpPr/>
          <p:nvPr/>
        </p:nvCxnSpPr>
        <p:spPr>
          <a:xfrm>
            <a:off x="1011489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57" name="Google Shape;357;p12"/>
          <p:cNvCxnSpPr/>
          <p:nvPr/>
        </p:nvCxnSpPr>
        <p:spPr>
          <a:xfrm>
            <a:off x="1101694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58" name="Google Shape;358;p12"/>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pic>
        <p:nvPicPr>
          <p:cNvPr id="359" name="Google Shape;359;p12"/>
          <p:cNvPicPr preferRelativeResize="0"/>
          <p:nvPr/>
        </p:nvPicPr>
        <p:blipFill>
          <a:blip r:embed="rId11">
            <a:alphaModFix/>
          </a:blip>
          <a:stretch>
            <a:fillRect/>
          </a:stretch>
        </p:blipFill>
        <p:spPr>
          <a:xfrm>
            <a:off x="12754725" y="1252885"/>
            <a:ext cx="5157675" cy="8490542"/>
          </a:xfrm>
          <a:prstGeom prst="rect">
            <a:avLst/>
          </a:prstGeom>
          <a:noFill/>
          <a:ln>
            <a:noFill/>
          </a:ln>
        </p:spPr>
      </p:pic>
      <p:cxnSp>
        <p:nvCxnSpPr>
          <p:cNvPr id="360" name="Google Shape;360;p12"/>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61" name="Google Shape;361;p12"/>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62" name="Google Shape;362;p12"/>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63" name="Google Shape;363;p12"/>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64" name="Google Shape;364;p12"/>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65" name="Google Shape;365;p12"/>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366" name="Google Shape;366;p12"/>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12">
              <a:alphaModFix/>
            </a:blip>
            <a:stretch>
              <a:fillRect b="0" l="0" r="0" t="0"/>
            </a:stretch>
          </a:blipFill>
          <a:ln>
            <a:noFill/>
          </a:ln>
        </p:spPr>
      </p:sp>
      <p:sp>
        <p:nvSpPr>
          <p:cNvPr id="367" name="Google Shape;367;p12"/>
          <p:cNvSpPr txBox="1"/>
          <p:nvPr/>
        </p:nvSpPr>
        <p:spPr>
          <a:xfrm>
            <a:off x="343052" y="1219200"/>
            <a:ext cx="124779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Nunito Sans"/>
                <a:ea typeface="Nunito Sans"/>
                <a:cs typeface="Nunito Sans"/>
                <a:sym typeface="Nunito Sans"/>
              </a:rPr>
              <a:t>Gallery Image</a:t>
            </a:r>
            <a:endParaRPr/>
          </a:p>
        </p:txBody>
      </p:sp>
      <p:sp>
        <p:nvSpPr>
          <p:cNvPr id="368" name="Google Shape;368;p12"/>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2" name="Shape 372"/>
        <p:cNvGrpSpPr/>
        <p:nvPr/>
      </p:nvGrpSpPr>
      <p:grpSpPr>
        <a:xfrm>
          <a:off x="0" y="0"/>
          <a:ext cx="0" cy="0"/>
          <a:chOff x="0" y="0"/>
          <a:chExt cx="0" cy="0"/>
        </a:xfrm>
      </p:grpSpPr>
      <p:cxnSp>
        <p:nvCxnSpPr>
          <p:cNvPr id="373" name="Google Shape;373;p13"/>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374" name="Google Shape;374;p13"/>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375" name="Google Shape;375;p13"/>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376" name="Google Shape;376;p13"/>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377" name="Google Shape;377;p13"/>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378" name="Google Shape;378;p13"/>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pic>
        <p:nvPicPr>
          <p:cNvPr id="379" name="Google Shape;379;p13"/>
          <p:cNvPicPr preferRelativeResize="0"/>
          <p:nvPr/>
        </p:nvPicPr>
        <p:blipFill>
          <a:blip r:embed="rId3">
            <a:alphaModFix/>
          </a:blip>
          <a:stretch>
            <a:fillRect/>
          </a:stretch>
        </p:blipFill>
        <p:spPr>
          <a:xfrm>
            <a:off x="4710245" y="1028708"/>
            <a:ext cx="8867500" cy="8867500"/>
          </a:xfrm>
          <a:prstGeom prst="rect">
            <a:avLst/>
          </a:prstGeom>
          <a:noFill/>
          <a:ln>
            <a:noFill/>
          </a:ln>
        </p:spPr>
      </p:pic>
      <p:cxnSp>
        <p:nvCxnSpPr>
          <p:cNvPr id="380" name="Google Shape;380;p13"/>
          <p:cNvCxnSpPr/>
          <p:nvPr/>
        </p:nvCxnSpPr>
        <p:spPr>
          <a:xfrm>
            <a:off x="560460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381" name="Google Shape;381;p13"/>
          <p:cNvCxnSpPr/>
          <p:nvPr/>
        </p:nvCxnSpPr>
        <p:spPr>
          <a:xfrm>
            <a:off x="6506659"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82" name="Google Shape;382;p13"/>
          <p:cNvCxnSpPr/>
          <p:nvPr/>
        </p:nvCxnSpPr>
        <p:spPr>
          <a:xfrm>
            <a:off x="7408717"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83" name="Google Shape;383;p13"/>
          <p:cNvCxnSpPr/>
          <p:nvPr/>
        </p:nvCxnSpPr>
        <p:spPr>
          <a:xfrm>
            <a:off x="831077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84" name="Google Shape;384;p13"/>
          <p:cNvCxnSpPr/>
          <p:nvPr/>
        </p:nvCxnSpPr>
        <p:spPr>
          <a:xfrm>
            <a:off x="921283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85" name="Google Shape;385;p13"/>
          <p:cNvCxnSpPr/>
          <p:nvPr/>
        </p:nvCxnSpPr>
        <p:spPr>
          <a:xfrm>
            <a:off x="1011489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86" name="Google Shape;386;p13"/>
          <p:cNvCxnSpPr/>
          <p:nvPr/>
        </p:nvCxnSpPr>
        <p:spPr>
          <a:xfrm>
            <a:off x="1101694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87" name="Google Shape;387;p13"/>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88" name="Google Shape;388;p13"/>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89" name="Google Shape;389;p13"/>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90" name="Google Shape;390;p13"/>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91" name="Google Shape;391;p13"/>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92" name="Google Shape;392;p13"/>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393" name="Google Shape;393;p13"/>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394" name="Google Shape;394;p13"/>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4">
              <a:alphaModFix/>
            </a:blip>
            <a:stretch>
              <a:fillRect b="0" l="0" r="0" t="0"/>
            </a:stretch>
          </a:blipFill>
          <a:ln>
            <a:noFill/>
          </a:ln>
        </p:spPr>
      </p:sp>
      <p:sp>
        <p:nvSpPr>
          <p:cNvPr id="395" name="Google Shape;395;p13"/>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
        <p:nvSpPr>
          <p:cNvPr id="396" name="Google Shape;396;p13"/>
          <p:cNvSpPr txBox="1"/>
          <p:nvPr/>
        </p:nvSpPr>
        <p:spPr>
          <a:xfrm>
            <a:off x="191057" y="3977641"/>
            <a:ext cx="17905800" cy="22164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14400" u="none" cap="none" strike="noStrike">
                <a:solidFill>
                  <a:srgbClr val="FFFFFF"/>
                </a:solidFill>
                <a:latin typeface="Nunito Sans"/>
                <a:ea typeface="Nunito Sans"/>
                <a:cs typeface="Nunito Sans"/>
                <a:sym typeface="Nunito Sans"/>
              </a:rPr>
              <a:t>Dating in Numbers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0" name="Shape 400"/>
        <p:cNvGrpSpPr/>
        <p:nvPr/>
      </p:nvGrpSpPr>
      <p:grpSpPr>
        <a:xfrm>
          <a:off x="0" y="0"/>
          <a:ext cx="0" cy="0"/>
          <a:chOff x="0" y="0"/>
          <a:chExt cx="0" cy="0"/>
        </a:xfrm>
      </p:grpSpPr>
      <p:pic>
        <p:nvPicPr>
          <p:cNvPr id="401" name="Google Shape;401;p14"/>
          <p:cNvPicPr preferRelativeResize="0"/>
          <p:nvPr/>
        </p:nvPicPr>
        <p:blipFill>
          <a:blip r:embed="rId3">
            <a:alphaModFix/>
          </a:blip>
          <a:stretch>
            <a:fillRect/>
          </a:stretch>
        </p:blipFill>
        <p:spPr>
          <a:xfrm>
            <a:off x="1858700" y="-2141800"/>
            <a:ext cx="14570598" cy="14570598"/>
          </a:xfrm>
          <a:prstGeom prst="rect">
            <a:avLst/>
          </a:prstGeom>
          <a:noFill/>
          <a:ln>
            <a:noFill/>
          </a:ln>
        </p:spPr>
      </p:pic>
      <p:cxnSp>
        <p:nvCxnSpPr>
          <p:cNvPr id="402" name="Google Shape;402;p14"/>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403" name="Google Shape;403;p14"/>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04" name="Google Shape;404;p14"/>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05" name="Google Shape;405;p14"/>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06" name="Google Shape;406;p14"/>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07" name="Google Shape;407;p14"/>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08" name="Google Shape;408;p14"/>
          <p:cNvCxnSpPr/>
          <p:nvPr/>
        </p:nvCxnSpPr>
        <p:spPr>
          <a:xfrm>
            <a:off x="560460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09" name="Google Shape;409;p14"/>
          <p:cNvCxnSpPr/>
          <p:nvPr/>
        </p:nvCxnSpPr>
        <p:spPr>
          <a:xfrm>
            <a:off x="650665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10" name="Google Shape;410;p14"/>
          <p:cNvCxnSpPr/>
          <p:nvPr/>
        </p:nvCxnSpPr>
        <p:spPr>
          <a:xfrm>
            <a:off x="7408717"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11" name="Google Shape;411;p14"/>
          <p:cNvCxnSpPr/>
          <p:nvPr/>
        </p:nvCxnSpPr>
        <p:spPr>
          <a:xfrm>
            <a:off x="831077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12" name="Google Shape;412;p14"/>
          <p:cNvCxnSpPr/>
          <p:nvPr/>
        </p:nvCxnSpPr>
        <p:spPr>
          <a:xfrm>
            <a:off x="921283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13" name="Google Shape;413;p14"/>
          <p:cNvCxnSpPr/>
          <p:nvPr/>
        </p:nvCxnSpPr>
        <p:spPr>
          <a:xfrm>
            <a:off x="1011489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14" name="Google Shape;414;p14"/>
          <p:cNvCxnSpPr/>
          <p:nvPr/>
        </p:nvCxnSpPr>
        <p:spPr>
          <a:xfrm>
            <a:off x="1101694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15" name="Google Shape;415;p14"/>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16" name="Google Shape;416;p14"/>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17" name="Google Shape;417;p14"/>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18" name="Google Shape;418;p14"/>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19" name="Google Shape;419;p14"/>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20" name="Google Shape;420;p14"/>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21" name="Google Shape;421;p14"/>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422" name="Google Shape;422;p14"/>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4">
              <a:alphaModFix/>
            </a:blip>
            <a:stretch>
              <a:fillRect b="0" l="0" r="0" t="0"/>
            </a:stretch>
          </a:blipFill>
          <a:ln>
            <a:noFill/>
          </a:ln>
        </p:spPr>
      </p:sp>
      <p:sp>
        <p:nvSpPr>
          <p:cNvPr id="423" name="Google Shape;423;p14"/>
          <p:cNvSpPr txBox="1"/>
          <p:nvPr/>
        </p:nvSpPr>
        <p:spPr>
          <a:xfrm>
            <a:off x="4564888" y="3244475"/>
            <a:ext cx="9158100" cy="3472500"/>
          </a:xfrm>
          <a:prstGeom prst="rect">
            <a:avLst/>
          </a:prstGeom>
          <a:noFill/>
          <a:ln>
            <a:noFill/>
          </a:ln>
        </p:spPr>
        <p:txBody>
          <a:bodyPr anchorCtr="0" anchor="t" bIns="0" lIns="0" spcFirstLastPara="1" rIns="0" wrap="square" tIns="0">
            <a:spAutoFit/>
          </a:bodyPr>
          <a:lstStyle/>
          <a:p>
            <a:pPr indent="0" lvl="0" marL="0" marR="0" rtl="0" algn="ctr">
              <a:lnSpc>
                <a:spcPct val="130001"/>
              </a:lnSpc>
              <a:spcBef>
                <a:spcPts val="0"/>
              </a:spcBef>
              <a:spcAft>
                <a:spcPts val="0"/>
              </a:spcAft>
              <a:buNone/>
            </a:pPr>
            <a:r>
              <a:rPr b="1" i="0" lang="en-US" sz="22559" u="none" cap="none" strike="noStrike">
                <a:solidFill>
                  <a:srgbClr val="FFFFFF"/>
                </a:solidFill>
                <a:latin typeface="Montserrat"/>
                <a:ea typeface="Montserrat"/>
                <a:cs typeface="Montserrat"/>
                <a:sym typeface="Montserrat"/>
              </a:rPr>
              <a:t>200</a:t>
            </a:r>
            <a:endParaRPr/>
          </a:p>
        </p:txBody>
      </p:sp>
      <p:sp>
        <p:nvSpPr>
          <p:cNvPr id="424" name="Google Shape;424;p14"/>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
        <p:nvSpPr>
          <p:cNvPr id="425" name="Google Shape;425;p14"/>
          <p:cNvSpPr txBox="1"/>
          <p:nvPr/>
        </p:nvSpPr>
        <p:spPr>
          <a:xfrm>
            <a:off x="4632514" y="1917088"/>
            <a:ext cx="9158244" cy="2587625"/>
          </a:xfrm>
          <a:prstGeom prst="rect">
            <a:avLst/>
          </a:prstGeom>
          <a:noFill/>
          <a:ln>
            <a:noFill/>
          </a:ln>
        </p:spPr>
        <p:txBody>
          <a:bodyPr anchorCtr="0" anchor="t" bIns="0" lIns="0" spcFirstLastPara="1" rIns="0" wrap="square" tIns="0">
            <a:spAutoFit/>
          </a:bodyPr>
          <a:lstStyle/>
          <a:p>
            <a:pPr indent="0" lvl="0" marL="0" marR="0" rtl="0" algn="ctr">
              <a:lnSpc>
                <a:spcPct val="130001"/>
              </a:lnSpc>
              <a:spcBef>
                <a:spcPts val="0"/>
              </a:spcBef>
              <a:spcAft>
                <a:spcPts val="0"/>
              </a:spcAft>
              <a:buNone/>
            </a:pPr>
            <a:r>
              <a:rPr b="1" i="0" lang="en-US" sz="15999" u="none" cap="none" strike="noStrike">
                <a:solidFill>
                  <a:srgbClr val="FFFFFF"/>
                </a:solidFill>
                <a:latin typeface="Nunito Sans"/>
                <a:ea typeface="Nunito Sans"/>
                <a:cs typeface="Nunito Sans"/>
                <a:sym typeface="Nunito Sans"/>
              </a:rPr>
              <a:t>I went on</a:t>
            </a:r>
            <a:endParaRPr/>
          </a:p>
        </p:txBody>
      </p:sp>
      <p:sp>
        <p:nvSpPr>
          <p:cNvPr id="426" name="Google Shape;426;p14"/>
          <p:cNvSpPr txBox="1"/>
          <p:nvPr/>
        </p:nvSpPr>
        <p:spPr>
          <a:xfrm>
            <a:off x="-67636" y="5629886"/>
            <a:ext cx="18423272" cy="2587625"/>
          </a:xfrm>
          <a:prstGeom prst="rect">
            <a:avLst/>
          </a:prstGeom>
          <a:noFill/>
          <a:ln>
            <a:noFill/>
          </a:ln>
        </p:spPr>
        <p:txBody>
          <a:bodyPr anchorCtr="0" anchor="t" bIns="0" lIns="0" spcFirstLastPara="1" rIns="0" wrap="square" tIns="0">
            <a:spAutoFit/>
          </a:bodyPr>
          <a:lstStyle/>
          <a:p>
            <a:pPr indent="0" lvl="0" marL="0" marR="0" rtl="0" algn="ctr">
              <a:lnSpc>
                <a:spcPct val="130001"/>
              </a:lnSpc>
              <a:spcBef>
                <a:spcPts val="0"/>
              </a:spcBef>
              <a:spcAft>
                <a:spcPts val="0"/>
              </a:spcAft>
              <a:buNone/>
            </a:pPr>
            <a:r>
              <a:rPr b="1" i="0" lang="en-US" sz="15999" u="none" cap="none" strike="noStrike">
                <a:solidFill>
                  <a:srgbClr val="FFFFFF"/>
                </a:solidFill>
                <a:latin typeface="Nunito Sans"/>
                <a:ea typeface="Nunito Sans"/>
                <a:cs typeface="Nunito Sans"/>
                <a:sym typeface="Nunito Sans"/>
              </a:rPr>
              <a:t>first dates this year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0" name="Shape 430"/>
        <p:cNvGrpSpPr/>
        <p:nvPr/>
      </p:nvGrpSpPr>
      <p:grpSpPr>
        <a:xfrm>
          <a:off x="0" y="0"/>
          <a:ext cx="0" cy="0"/>
          <a:chOff x="0" y="0"/>
          <a:chExt cx="0" cy="0"/>
        </a:xfrm>
      </p:grpSpPr>
      <p:pic>
        <p:nvPicPr>
          <p:cNvPr id="431" name="Google Shape;431;p15"/>
          <p:cNvPicPr preferRelativeResize="0"/>
          <p:nvPr/>
        </p:nvPicPr>
        <p:blipFill rotWithShape="1">
          <a:blip r:embed="rId3">
            <a:alphaModFix/>
          </a:blip>
          <a:srcRect b="0" l="0" r="0" t="0"/>
          <a:stretch/>
        </p:blipFill>
        <p:spPr>
          <a:xfrm>
            <a:off x="-193787" y="325150"/>
            <a:ext cx="9875520" cy="9875520"/>
          </a:xfrm>
          <a:prstGeom prst="rect">
            <a:avLst/>
          </a:prstGeom>
          <a:noFill/>
          <a:ln>
            <a:noFill/>
          </a:ln>
        </p:spPr>
      </p:pic>
      <p:cxnSp>
        <p:nvCxnSpPr>
          <p:cNvPr id="432" name="Google Shape;432;p15"/>
          <p:cNvCxnSpPr/>
          <p:nvPr/>
        </p:nvCxnSpPr>
        <p:spPr>
          <a:xfrm>
            <a:off x="192545" y="228338"/>
            <a:ext cx="765298" cy="0"/>
          </a:xfrm>
          <a:prstGeom prst="straightConnector1">
            <a:avLst/>
          </a:prstGeom>
          <a:noFill/>
          <a:ln cap="rnd" cmpd="sng" w="57150">
            <a:solidFill>
              <a:srgbClr val="FFFFFF"/>
            </a:solidFill>
            <a:prstDash val="solid"/>
            <a:round/>
            <a:headEnd len="sm" w="sm" type="none"/>
            <a:tailEnd len="sm" w="sm" type="none"/>
          </a:ln>
        </p:spPr>
      </p:cxnSp>
      <p:cxnSp>
        <p:nvCxnSpPr>
          <p:cNvPr id="433" name="Google Shape;433;p15"/>
          <p:cNvCxnSpPr/>
          <p:nvPr/>
        </p:nvCxnSpPr>
        <p:spPr>
          <a:xfrm>
            <a:off x="109431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34" name="Google Shape;434;p15"/>
          <p:cNvCxnSpPr/>
          <p:nvPr/>
        </p:nvCxnSpPr>
        <p:spPr>
          <a:xfrm>
            <a:off x="199636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35" name="Google Shape;435;p15"/>
          <p:cNvCxnSpPr/>
          <p:nvPr/>
        </p:nvCxnSpPr>
        <p:spPr>
          <a:xfrm>
            <a:off x="289842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36" name="Google Shape;436;p15"/>
          <p:cNvCxnSpPr/>
          <p:nvPr/>
        </p:nvCxnSpPr>
        <p:spPr>
          <a:xfrm>
            <a:off x="3800485"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37" name="Google Shape;437;p15"/>
          <p:cNvCxnSpPr/>
          <p:nvPr/>
        </p:nvCxnSpPr>
        <p:spPr>
          <a:xfrm>
            <a:off x="4702543"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38" name="Google Shape;438;p15"/>
          <p:cNvCxnSpPr/>
          <p:nvPr/>
        </p:nvCxnSpPr>
        <p:spPr>
          <a:xfrm>
            <a:off x="5604601"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39" name="Google Shape;439;p15"/>
          <p:cNvCxnSpPr/>
          <p:nvPr/>
        </p:nvCxnSpPr>
        <p:spPr>
          <a:xfrm>
            <a:off x="6506659"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40" name="Google Shape;440;p15"/>
          <p:cNvCxnSpPr/>
          <p:nvPr/>
        </p:nvCxnSpPr>
        <p:spPr>
          <a:xfrm>
            <a:off x="7408717" y="228338"/>
            <a:ext cx="765589" cy="0"/>
          </a:xfrm>
          <a:prstGeom prst="straightConnector1">
            <a:avLst/>
          </a:prstGeom>
          <a:noFill/>
          <a:ln cap="rnd" cmpd="sng" w="57150">
            <a:solidFill>
              <a:srgbClr val="FFFFFF"/>
            </a:solidFill>
            <a:prstDash val="solid"/>
            <a:round/>
            <a:headEnd len="sm" w="sm" type="none"/>
            <a:tailEnd len="sm" w="sm" type="none"/>
          </a:ln>
        </p:spPr>
      </p:cxnSp>
      <p:cxnSp>
        <p:nvCxnSpPr>
          <p:cNvPr id="441" name="Google Shape;441;p15"/>
          <p:cNvCxnSpPr/>
          <p:nvPr/>
        </p:nvCxnSpPr>
        <p:spPr>
          <a:xfrm>
            <a:off x="8310775"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42" name="Google Shape;442;p15"/>
          <p:cNvCxnSpPr/>
          <p:nvPr/>
        </p:nvCxnSpPr>
        <p:spPr>
          <a:xfrm>
            <a:off x="921283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43" name="Google Shape;443;p15"/>
          <p:cNvCxnSpPr/>
          <p:nvPr/>
        </p:nvCxnSpPr>
        <p:spPr>
          <a:xfrm>
            <a:off x="1011489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44" name="Google Shape;444;p15"/>
          <p:cNvCxnSpPr/>
          <p:nvPr/>
        </p:nvCxnSpPr>
        <p:spPr>
          <a:xfrm>
            <a:off x="1101694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45" name="Google Shape;445;p15"/>
          <p:cNvCxnSpPr/>
          <p:nvPr/>
        </p:nvCxnSpPr>
        <p:spPr>
          <a:xfrm>
            <a:off x="1191900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46" name="Google Shape;446;p15"/>
          <p:cNvCxnSpPr/>
          <p:nvPr/>
        </p:nvCxnSpPr>
        <p:spPr>
          <a:xfrm>
            <a:off x="1282106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47" name="Google Shape;447;p15"/>
          <p:cNvCxnSpPr/>
          <p:nvPr/>
        </p:nvCxnSpPr>
        <p:spPr>
          <a:xfrm>
            <a:off x="13723122"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48" name="Google Shape;448;p15"/>
          <p:cNvCxnSpPr/>
          <p:nvPr/>
        </p:nvCxnSpPr>
        <p:spPr>
          <a:xfrm>
            <a:off x="14625180"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49" name="Google Shape;449;p15"/>
          <p:cNvCxnSpPr/>
          <p:nvPr/>
        </p:nvCxnSpPr>
        <p:spPr>
          <a:xfrm>
            <a:off x="15527238"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50" name="Google Shape;450;p15"/>
          <p:cNvCxnSpPr/>
          <p:nvPr/>
        </p:nvCxnSpPr>
        <p:spPr>
          <a:xfrm>
            <a:off x="16429296"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cxnSp>
        <p:nvCxnSpPr>
          <p:cNvPr id="451" name="Google Shape;451;p15"/>
          <p:cNvCxnSpPr/>
          <p:nvPr/>
        </p:nvCxnSpPr>
        <p:spPr>
          <a:xfrm>
            <a:off x="17331354" y="228338"/>
            <a:ext cx="765589" cy="0"/>
          </a:xfrm>
          <a:prstGeom prst="straightConnector1">
            <a:avLst/>
          </a:prstGeom>
          <a:noFill/>
          <a:ln cap="rnd" cmpd="sng" w="57150">
            <a:solidFill>
              <a:srgbClr val="FFFFFF">
                <a:alpha val="40000"/>
              </a:srgbClr>
            </a:solidFill>
            <a:prstDash val="solid"/>
            <a:round/>
            <a:headEnd len="sm" w="sm" type="none"/>
            <a:tailEnd len="sm" w="sm" type="none"/>
          </a:ln>
        </p:spPr>
      </p:cxnSp>
      <p:sp>
        <p:nvSpPr>
          <p:cNvPr id="452" name="Google Shape;452;p15"/>
          <p:cNvSpPr/>
          <p:nvPr/>
        </p:nvSpPr>
        <p:spPr>
          <a:xfrm>
            <a:off x="192545" y="544013"/>
            <a:ext cx="365760" cy="331470"/>
          </a:xfrm>
          <a:custGeom>
            <a:rect b="b" l="l" r="r" t="t"/>
            <a:pathLst>
              <a:path extrusionOk="0" h="331470" w="365760">
                <a:moveTo>
                  <a:pt x="0" y="0"/>
                </a:moveTo>
                <a:lnTo>
                  <a:pt x="365760" y="0"/>
                </a:lnTo>
                <a:lnTo>
                  <a:pt x="365760" y="331470"/>
                </a:lnTo>
                <a:lnTo>
                  <a:pt x="0" y="331470"/>
                </a:lnTo>
                <a:lnTo>
                  <a:pt x="0" y="0"/>
                </a:lnTo>
                <a:close/>
              </a:path>
            </a:pathLst>
          </a:custGeom>
          <a:blipFill rotWithShape="1">
            <a:blip r:embed="rId4">
              <a:alphaModFix/>
            </a:blip>
            <a:stretch>
              <a:fillRect b="0" l="0" r="0" t="0"/>
            </a:stretch>
          </a:blipFill>
          <a:ln>
            <a:noFill/>
          </a:ln>
        </p:spPr>
      </p:sp>
      <p:sp>
        <p:nvSpPr>
          <p:cNvPr id="453" name="Google Shape;453;p15"/>
          <p:cNvSpPr/>
          <p:nvPr/>
        </p:nvSpPr>
        <p:spPr>
          <a:xfrm>
            <a:off x="9916504" y="6782987"/>
            <a:ext cx="650005" cy="785720"/>
          </a:xfrm>
          <a:custGeom>
            <a:rect b="b" l="l" r="r" t="t"/>
            <a:pathLst>
              <a:path extrusionOk="0" h="785720" w="650005">
                <a:moveTo>
                  <a:pt x="0" y="0"/>
                </a:moveTo>
                <a:lnTo>
                  <a:pt x="650005" y="0"/>
                </a:lnTo>
                <a:lnTo>
                  <a:pt x="650005" y="785721"/>
                </a:lnTo>
                <a:lnTo>
                  <a:pt x="0" y="785721"/>
                </a:lnTo>
                <a:lnTo>
                  <a:pt x="0" y="0"/>
                </a:lnTo>
                <a:close/>
              </a:path>
            </a:pathLst>
          </a:custGeom>
          <a:blipFill rotWithShape="1">
            <a:blip r:embed="rId5">
              <a:alphaModFix/>
            </a:blip>
            <a:stretch>
              <a:fillRect b="0" l="0" r="0" t="0"/>
            </a:stretch>
          </a:blipFill>
          <a:ln>
            <a:noFill/>
          </a:ln>
        </p:spPr>
      </p:sp>
      <p:sp>
        <p:nvSpPr>
          <p:cNvPr id="454" name="Google Shape;454;p15"/>
          <p:cNvSpPr/>
          <p:nvPr/>
        </p:nvSpPr>
        <p:spPr>
          <a:xfrm>
            <a:off x="9859677" y="4381245"/>
            <a:ext cx="763659" cy="713674"/>
          </a:xfrm>
          <a:custGeom>
            <a:rect b="b" l="l" r="r" t="t"/>
            <a:pathLst>
              <a:path extrusionOk="0" h="713674" w="763659">
                <a:moveTo>
                  <a:pt x="0" y="0"/>
                </a:moveTo>
                <a:lnTo>
                  <a:pt x="763659" y="0"/>
                </a:lnTo>
                <a:lnTo>
                  <a:pt x="763659" y="713674"/>
                </a:lnTo>
                <a:lnTo>
                  <a:pt x="0" y="713674"/>
                </a:lnTo>
                <a:lnTo>
                  <a:pt x="0" y="0"/>
                </a:lnTo>
                <a:close/>
              </a:path>
            </a:pathLst>
          </a:custGeom>
          <a:blipFill rotWithShape="1">
            <a:blip r:embed="rId6">
              <a:alphaModFix/>
            </a:blip>
            <a:stretch>
              <a:fillRect b="0" l="0" r="0" t="0"/>
            </a:stretch>
          </a:blipFill>
          <a:ln>
            <a:noFill/>
          </a:ln>
        </p:spPr>
      </p:sp>
      <p:sp>
        <p:nvSpPr>
          <p:cNvPr id="455" name="Google Shape;455;p15"/>
          <p:cNvSpPr/>
          <p:nvPr/>
        </p:nvSpPr>
        <p:spPr>
          <a:xfrm>
            <a:off x="9973032" y="5643637"/>
            <a:ext cx="650303" cy="626656"/>
          </a:xfrm>
          <a:custGeom>
            <a:rect b="b" l="l" r="r" t="t"/>
            <a:pathLst>
              <a:path extrusionOk="0" h="626656" w="650303">
                <a:moveTo>
                  <a:pt x="0" y="0"/>
                </a:moveTo>
                <a:lnTo>
                  <a:pt x="650304" y="0"/>
                </a:lnTo>
                <a:lnTo>
                  <a:pt x="650304" y="626656"/>
                </a:lnTo>
                <a:lnTo>
                  <a:pt x="0" y="626656"/>
                </a:lnTo>
                <a:lnTo>
                  <a:pt x="0" y="0"/>
                </a:lnTo>
                <a:close/>
              </a:path>
            </a:pathLst>
          </a:custGeom>
          <a:blipFill rotWithShape="1">
            <a:blip r:embed="rId7">
              <a:alphaModFix/>
            </a:blip>
            <a:stretch>
              <a:fillRect b="0" l="0" r="0" t="0"/>
            </a:stretch>
          </a:blipFill>
          <a:ln>
            <a:noFill/>
          </a:ln>
        </p:spPr>
      </p:sp>
      <p:sp>
        <p:nvSpPr>
          <p:cNvPr id="456" name="Google Shape;456;p15"/>
          <p:cNvSpPr/>
          <p:nvPr/>
        </p:nvSpPr>
        <p:spPr>
          <a:xfrm>
            <a:off x="9916504" y="8069727"/>
            <a:ext cx="650005" cy="650005"/>
          </a:xfrm>
          <a:custGeom>
            <a:rect b="b" l="l" r="r" t="t"/>
            <a:pathLst>
              <a:path extrusionOk="0" h="650005" w="650005">
                <a:moveTo>
                  <a:pt x="0" y="0"/>
                </a:moveTo>
                <a:lnTo>
                  <a:pt x="650005" y="0"/>
                </a:lnTo>
                <a:lnTo>
                  <a:pt x="650005" y="650005"/>
                </a:lnTo>
                <a:lnTo>
                  <a:pt x="0" y="650005"/>
                </a:lnTo>
                <a:lnTo>
                  <a:pt x="0" y="0"/>
                </a:lnTo>
                <a:close/>
              </a:path>
            </a:pathLst>
          </a:custGeom>
          <a:blipFill rotWithShape="1">
            <a:blip r:embed="rId8">
              <a:alphaModFix/>
            </a:blip>
            <a:stretch>
              <a:fillRect b="0" l="0" r="0" t="0"/>
            </a:stretch>
          </a:blipFill>
          <a:ln>
            <a:noFill/>
          </a:ln>
        </p:spPr>
      </p:sp>
      <p:sp>
        <p:nvSpPr>
          <p:cNvPr id="457" name="Google Shape;457;p15"/>
          <p:cNvSpPr txBox="1"/>
          <p:nvPr/>
        </p:nvSpPr>
        <p:spPr>
          <a:xfrm>
            <a:off x="10032919" y="1219200"/>
            <a:ext cx="71619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FFFFFF"/>
                </a:solidFill>
                <a:latin typeface="Nunito Sans"/>
                <a:ea typeface="Nunito Sans"/>
                <a:cs typeface="Nunito Sans"/>
                <a:sym typeface="Nunito Sans"/>
              </a:rPr>
              <a:t>Where did we meet?</a:t>
            </a:r>
            <a:endParaRPr/>
          </a:p>
        </p:txBody>
      </p:sp>
      <p:grpSp>
        <p:nvGrpSpPr>
          <p:cNvPr id="458" name="Google Shape;458;p15"/>
          <p:cNvGrpSpPr/>
          <p:nvPr/>
        </p:nvGrpSpPr>
        <p:grpSpPr>
          <a:xfrm>
            <a:off x="11033670" y="4277549"/>
            <a:ext cx="6297684" cy="985361"/>
            <a:chOff x="0" y="85725"/>
            <a:chExt cx="8396912" cy="1313815"/>
          </a:xfrm>
        </p:grpSpPr>
        <p:sp>
          <p:nvSpPr>
            <p:cNvPr id="459" name="Google Shape;459;p15"/>
            <p:cNvSpPr txBox="1"/>
            <p:nvPr/>
          </p:nvSpPr>
          <p:spPr>
            <a:xfrm>
              <a:off x="0" y="85725"/>
              <a:ext cx="8355816" cy="8896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4A00F4"/>
                  </a:solidFill>
                  <a:latin typeface="Nunito Sans"/>
                  <a:ea typeface="Nunito Sans"/>
                  <a:cs typeface="Nunito Sans"/>
                  <a:sym typeface="Nunito Sans"/>
                </a:rPr>
                <a:t>In School</a:t>
              </a:r>
              <a:endParaRPr/>
            </a:p>
          </p:txBody>
        </p:sp>
        <p:sp>
          <p:nvSpPr>
            <p:cNvPr id="460" name="Google Shape;460;p15"/>
            <p:cNvSpPr txBox="1"/>
            <p:nvPr/>
          </p:nvSpPr>
          <p:spPr>
            <a:xfrm>
              <a:off x="41096" y="937260"/>
              <a:ext cx="8355816"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grpSp>
      <p:grpSp>
        <p:nvGrpSpPr>
          <p:cNvPr id="461" name="Google Shape;461;p15"/>
          <p:cNvGrpSpPr/>
          <p:nvPr/>
        </p:nvGrpSpPr>
        <p:grpSpPr>
          <a:xfrm>
            <a:off x="11016948" y="5496431"/>
            <a:ext cx="6297684" cy="985361"/>
            <a:chOff x="0" y="85725"/>
            <a:chExt cx="8396912" cy="1313815"/>
          </a:xfrm>
        </p:grpSpPr>
        <p:sp>
          <p:nvSpPr>
            <p:cNvPr id="462" name="Google Shape;462;p15"/>
            <p:cNvSpPr txBox="1"/>
            <p:nvPr/>
          </p:nvSpPr>
          <p:spPr>
            <a:xfrm>
              <a:off x="0" y="85725"/>
              <a:ext cx="8355816" cy="8896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CFF66B"/>
                  </a:solidFill>
                  <a:latin typeface="Nunito Sans"/>
                  <a:ea typeface="Nunito Sans"/>
                  <a:cs typeface="Nunito Sans"/>
                  <a:sym typeface="Nunito Sans"/>
                </a:rPr>
                <a:t>At Work</a:t>
              </a:r>
              <a:endParaRPr/>
            </a:p>
          </p:txBody>
        </p:sp>
        <p:sp>
          <p:nvSpPr>
            <p:cNvPr id="463" name="Google Shape;463;p15"/>
            <p:cNvSpPr txBox="1"/>
            <p:nvPr/>
          </p:nvSpPr>
          <p:spPr>
            <a:xfrm>
              <a:off x="41096" y="937260"/>
              <a:ext cx="8355816"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grpSp>
      <p:grpSp>
        <p:nvGrpSpPr>
          <p:cNvPr id="464" name="Google Shape;464;p15"/>
          <p:cNvGrpSpPr/>
          <p:nvPr/>
        </p:nvGrpSpPr>
        <p:grpSpPr>
          <a:xfrm>
            <a:off x="11016948" y="6715314"/>
            <a:ext cx="6297684" cy="985361"/>
            <a:chOff x="0" y="85725"/>
            <a:chExt cx="8396912" cy="1313815"/>
          </a:xfrm>
        </p:grpSpPr>
        <p:sp>
          <p:nvSpPr>
            <p:cNvPr id="465" name="Google Shape;465;p15"/>
            <p:cNvSpPr txBox="1"/>
            <p:nvPr/>
          </p:nvSpPr>
          <p:spPr>
            <a:xfrm>
              <a:off x="0" y="85725"/>
              <a:ext cx="8355816" cy="8896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FE5E41"/>
                  </a:solidFill>
                  <a:latin typeface="Nunito Sans"/>
                  <a:ea typeface="Nunito Sans"/>
                  <a:cs typeface="Nunito Sans"/>
                  <a:sym typeface="Nunito Sans"/>
                </a:rPr>
                <a:t>Dating App</a:t>
              </a:r>
              <a:endParaRPr/>
            </a:p>
          </p:txBody>
        </p:sp>
        <p:sp>
          <p:nvSpPr>
            <p:cNvPr id="466" name="Google Shape;466;p15"/>
            <p:cNvSpPr txBox="1"/>
            <p:nvPr/>
          </p:nvSpPr>
          <p:spPr>
            <a:xfrm>
              <a:off x="41096" y="937260"/>
              <a:ext cx="8355816"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grpSp>
      <p:grpSp>
        <p:nvGrpSpPr>
          <p:cNvPr id="467" name="Google Shape;467;p15"/>
          <p:cNvGrpSpPr/>
          <p:nvPr/>
        </p:nvGrpSpPr>
        <p:grpSpPr>
          <a:xfrm>
            <a:off x="11016948" y="7934196"/>
            <a:ext cx="6297684" cy="985361"/>
            <a:chOff x="0" y="85725"/>
            <a:chExt cx="8396912" cy="1313815"/>
          </a:xfrm>
        </p:grpSpPr>
        <p:sp>
          <p:nvSpPr>
            <p:cNvPr id="468" name="Google Shape;468;p15"/>
            <p:cNvSpPr txBox="1"/>
            <p:nvPr/>
          </p:nvSpPr>
          <p:spPr>
            <a:xfrm>
              <a:off x="0" y="85725"/>
              <a:ext cx="8355816" cy="8896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FFF700"/>
                  </a:solidFill>
                  <a:latin typeface="Nunito Sans"/>
                  <a:ea typeface="Nunito Sans"/>
                  <a:cs typeface="Nunito Sans"/>
                  <a:sym typeface="Nunito Sans"/>
                </a:rPr>
                <a:t>Mutuals</a:t>
              </a:r>
              <a:endParaRPr/>
            </a:p>
          </p:txBody>
        </p:sp>
        <p:sp>
          <p:nvSpPr>
            <p:cNvPr id="469" name="Google Shape;469;p15"/>
            <p:cNvSpPr txBox="1"/>
            <p:nvPr/>
          </p:nvSpPr>
          <p:spPr>
            <a:xfrm>
              <a:off x="41096" y="937260"/>
              <a:ext cx="8355816" cy="4622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Nunito Sans"/>
                  <a:ea typeface="Nunito Sans"/>
                  <a:cs typeface="Nunito Sans"/>
                  <a:sym typeface="Nunito Sans"/>
                </a:rPr>
                <a:t>Elaborate here.</a:t>
              </a:r>
              <a:endParaRPr/>
            </a:p>
          </p:txBody>
        </p:sp>
      </p:grpSp>
      <p:sp>
        <p:nvSpPr>
          <p:cNvPr id="470" name="Google Shape;470;p15"/>
          <p:cNvSpPr txBox="1"/>
          <p:nvPr/>
        </p:nvSpPr>
        <p:spPr>
          <a:xfrm>
            <a:off x="629173" y="510676"/>
            <a:ext cx="2046764"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2400" u="none" cap="none" strike="noStrike">
                <a:solidFill>
                  <a:srgbClr val="FFFFFF"/>
                </a:solidFill>
                <a:latin typeface="Nunito Sans Black"/>
                <a:ea typeface="Nunito Sans Black"/>
                <a:cs typeface="Nunito Sans Black"/>
                <a:sym typeface="Nunito Sans Black"/>
              </a:rPr>
              <a:t>Wrapped</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igital Brutalism 2024 Dating Wrappe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