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287000" cx="18288000"/>
  <p:notesSz cx="6858000" cy="9144000"/>
  <p:embeddedFontLst>
    <p:embeddedFont>
      <p:font typeface="Inter SemiBold"/>
      <p:regular r:id="rId20"/>
      <p:bold r:id="rId21"/>
      <p:italic r:id="rId22"/>
      <p:boldItalic r:id="rId23"/>
    </p:embeddedFont>
    <p:embeddedFont>
      <p:font typeface="Inter"/>
      <p:regular r:id="rId24"/>
      <p:bold r:id="rId25"/>
      <p:italic r:id="rId26"/>
      <p:boldItalic r:id="rId27"/>
    </p:embeddedFont>
    <p:embeddedFont>
      <p:font typeface="Inter ExtraBold"/>
      <p:bold r:id="rId28"/>
      <p:boldItalic r:id="rId29"/>
    </p:embeddedFont>
    <p:embeddedFont>
      <p:font typeface="Inter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SemiBold-regular.fntdata"/><Relationship Id="rId22" Type="http://schemas.openxmlformats.org/officeDocument/2006/relationships/font" Target="fonts/InterSemiBold-italic.fntdata"/><Relationship Id="rId21" Type="http://schemas.openxmlformats.org/officeDocument/2006/relationships/font" Target="fonts/InterSemiBold-bold.fntdata"/><Relationship Id="rId24" Type="http://schemas.openxmlformats.org/officeDocument/2006/relationships/font" Target="fonts/Inter-regular.fntdata"/><Relationship Id="rId23" Type="http://schemas.openxmlformats.org/officeDocument/2006/relationships/font" Target="fonts/Inter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italic.fntdata"/><Relationship Id="rId25" Type="http://schemas.openxmlformats.org/officeDocument/2006/relationships/font" Target="fonts/Inter-bold.fntdata"/><Relationship Id="rId28" Type="http://schemas.openxmlformats.org/officeDocument/2006/relationships/font" Target="fonts/InterExtraBold-bold.fntdata"/><Relationship Id="rId27" Type="http://schemas.openxmlformats.org/officeDocument/2006/relationships/font" Target="fonts/Inter-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Extra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Medium-bold.fntdata"/><Relationship Id="rId30" Type="http://schemas.openxmlformats.org/officeDocument/2006/relationships/font" Target="fonts/InterMedium-regular.fntdata"/><Relationship Id="rId11" Type="http://schemas.openxmlformats.org/officeDocument/2006/relationships/slide" Target="slides/slide6.xml"/><Relationship Id="rId33" Type="http://schemas.openxmlformats.org/officeDocument/2006/relationships/font" Target="fonts/InterMedium-boldItalic.fntdata"/><Relationship Id="rId10" Type="http://schemas.openxmlformats.org/officeDocument/2006/relationships/slide" Target="slides/slide5.xml"/><Relationship Id="rId32" Type="http://schemas.openxmlformats.org/officeDocument/2006/relationships/font" Target="fonts/Inter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8EFE5"/>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4709652" y="1207432"/>
            <a:ext cx="2549651" cy="2473314"/>
          </a:xfrm>
          <a:prstGeom prst="rect">
            <a:avLst/>
          </a:prstGeom>
          <a:noFill/>
          <a:ln>
            <a:noFill/>
          </a:ln>
        </p:spPr>
      </p:pic>
      <p:grpSp>
        <p:nvGrpSpPr>
          <p:cNvPr id="17" name="Google Shape;17;p3"/>
          <p:cNvGrpSpPr/>
          <p:nvPr/>
        </p:nvGrpSpPr>
        <p:grpSpPr>
          <a:xfrm>
            <a:off x="1028700" y="4154808"/>
            <a:ext cx="16230707" cy="4785415"/>
            <a:chOff x="0" y="-9525"/>
            <a:chExt cx="4274726" cy="1260348"/>
          </a:xfrm>
        </p:grpSpPr>
        <p:sp>
          <p:nvSpPr>
            <p:cNvPr id="18" name="Google Shape;18;p3"/>
            <p:cNvSpPr/>
            <p:nvPr/>
          </p:nvSpPr>
          <p:spPr>
            <a:xfrm>
              <a:off x="0" y="0"/>
              <a:ext cx="4274726" cy="1250823"/>
            </a:xfrm>
            <a:custGeom>
              <a:rect b="b" l="l" r="r" t="t"/>
              <a:pathLst>
                <a:path extrusionOk="0" h="1250823" w="4274726">
                  <a:moveTo>
                    <a:pt x="0" y="0"/>
                  </a:moveTo>
                  <a:lnTo>
                    <a:pt x="4274726" y="0"/>
                  </a:lnTo>
                  <a:lnTo>
                    <a:pt x="4274726" y="1250823"/>
                  </a:lnTo>
                  <a:lnTo>
                    <a:pt x="0" y="1250823"/>
                  </a:lnTo>
                  <a:close/>
                </a:path>
              </a:pathLst>
            </a:custGeom>
            <a:solidFill>
              <a:srgbClr val="253278"/>
            </a:solidFill>
            <a:ln>
              <a:noFill/>
            </a:ln>
          </p:spPr>
        </p:sp>
        <p:sp>
          <p:nvSpPr>
            <p:cNvPr id="19" name="Google Shape;19;p3"/>
            <p:cNvSpPr txBox="1"/>
            <p:nvPr/>
          </p:nvSpPr>
          <p:spPr>
            <a:xfrm>
              <a:off x="0" y="-9525"/>
              <a:ext cx="4274700" cy="1260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 name="Google Shape;20;p3"/>
          <p:cNvCxnSpPr/>
          <p:nvPr/>
        </p:nvCxnSpPr>
        <p:spPr>
          <a:xfrm rot="10800000">
            <a:off x="6372056" y="4696765"/>
            <a:ext cx="0" cy="3737700"/>
          </a:xfrm>
          <a:prstGeom prst="straightConnector1">
            <a:avLst/>
          </a:prstGeom>
          <a:noFill/>
          <a:ln cap="flat" cmpd="sng" w="38100">
            <a:solidFill>
              <a:srgbClr val="F8EFE5"/>
            </a:solidFill>
            <a:prstDash val="solid"/>
            <a:round/>
            <a:headEnd len="sm" w="sm" type="none"/>
            <a:tailEnd len="sm" w="sm" type="none"/>
          </a:ln>
        </p:spPr>
      </p:cxnSp>
      <p:cxnSp>
        <p:nvCxnSpPr>
          <p:cNvPr id="21" name="Google Shape;21;p3"/>
          <p:cNvCxnSpPr/>
          <p:nvPr/>
        </p:nvCxnSpPr>
        <p:spPr>
          <a:xfrm rot="10800000">
            <a:off x="11914561" y="4696765"/>
            <a:ext cx="0" cy="3737700"/>
          </a:xfrm>
          <a:prstGeom prst="straightConnector1">
            <a:avLst/>
          </a:prstGeom>
          <a:noFill/>
          <a:ln cap="flat" cmpd="sng" w="38100">
            <a:solidFill>
              <a:srgbClr val="F8EFE5"/>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bg>
      <p:bgPr>
        <a:solidFill>
          <a:srgbClr val="F8EFE5"/>
        </a:solidFill>
      </p:bgPr>
    </p:bg>
    <p:spTree>
      <p:nvGrpSpPr>
        <p:cNvPr id="22" name="Shape 22"/>
        <p:cNvGrpSpPr/>
        <p:nvPr/>
      </p:nvGrpSpPr>
      <p:grpSpPr>
        <a:xfrm>
          <a:off x="0" y="0"/>
          <a:ext cx="0" cy="0"/>
          <a:chOff x="0" y="0"/>
          <a:chExt cx="0" cy="0"/>
        </a:xfrm>
      </p:grpSpPr>
      <p:sp>
        <p:nvSpPr>
          <p:cNvPr id="23" name="Google Shape;23;p4"/>
          <p:cNvSpPr/>
          <p:nvPr>
            <p:ph idx="2" type="pic"/>
          </p:nvPr>
        </p:nvSpPr>
        <p:spPr>
          <a:xfrm>
            <a:off x="-4337" y="0"/>
            <a:ext cx="7604400" cy="10287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secHead">
  <p:cSld name="SECTION_HEADER">
    <p:bg>
      <p:bgPr>
        <a:solidFill>
          <a:srgbClr val="F8EFE5"/>
        </a:solidFill>
      </p:bgPr>
    </p:bg>
    <p:spTree>
      <p:nvGrpSpPr>
        <p:cNvPr id="24" name="Shape 24"/>
        <p:cNvGrpSpPr/>
        <p:nvPr/>
      </p:nvGrpSpPr>
      <p:grpSpPr>
        <a:xfrm>
          <a:off x="0" y="0"/>
          <a:ext cx="0" cy="0"/>
          <a:chOff x="0" y="0"/>
          <a:chExt cx="0" cy="0"/>
        </a:xfrm>
      </p:grpSpPr>
      <p:grpSp>
        <p:nvGrpSpPr>
          <p:cNvPr id="25" name="Google Shape;25;p5"/>
          <p:cNvGrpSpPr/>
          <p:nvPr/>
        </p:nvGrpSpPr>
        <p:grpSpPr>
          <a:xfrm>
            <a:off x="705068" y="944180"/>
            <a:ext cx="16877925" cy="8398575"/>
            <a:chOff x="81" y="-86"/>
            <a:chExt cx="22503900" cy="11198100"/>
          </a:xfrm>
        </p:grpSpPr>
        <p:grpSp>
          <p:nvGrpSpPr>
            <p:cNvPr id="26" name="Google Shape;26;p5"/>
            <p:cNvGrpSpPr/>
            <p:nvPr/>
          </p:nvGrpSpPr>
          <p:grpSpPr>
            <a:xfrm>
              <a:off x="431590" y="220606"/>
              <a:ext cx="21640800" cy="10708706"/>
              <a:chOff x="0" y="-9525"/>
              <a:chExt cx="4274726" cy="2115300"/>
            </a:xfrm>
          </p:grpSpPr>
          <p:sp>
            <p:nvSpPr>
              <p:cNvPr id="27" name="Google Shape;27;p5"/>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solidFill>
                <a:srgbClr val="253278"/>
              </a:solidFill>
              <a:ln>
                <a:noFill/>
              </a:ln>
            </p:spPr>
          </p:sp>
          <p:sp>
            <p:nvSpPr>
              <p:cNvPr id="28" name="Google Shape;28;p5"/>
              <p:cNvSpPr txBox="1"/>
              <p:nvPr/>
            </p:nvSpPr>
            <p:spPr>
              <a:xfrm>
                <a:off x="0" y="-9525"/>
                <a:ext cx="4274700" cy="21153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 name="Google Shape;29;p5"/>
            <p:cNvCxnSpPr/>
            <p:nvPr/>
          </p:nvCxnSpPr>
          <p:spPr>
            <a:xfrm rot="10800000">
              <a:off x="5708265" y="-86"/>
              <a:ext cx="0" cy="11198100"/>
            </a:xfrm>
            <a:prstGeom prst="straightConnector1">
              <a:avLst/>
            </a:prstGeom>
            <a:noFill/>
            <a:ln cap="flat" cmpd="sng" w="381000">
              <a:solidFill>
                <a:srgbClr val="F8EFE5"/>
              </a:solidFill>
              <a:prstDash val="solid"/>
              <a:round/>
              <a:headEnd len="sm" w="sm" type="none"/>
              <a:tailEnd len="sm" w="sm" type="none"/>
            </a:ln>
          </p:spPr>
        </p:cxnSp>
        <p:cxnSp>
          <p:nvCxnSpPr>
            <p:cNvPr id="30" name="Google Shape;30;p5"/>
            <p:cNvCxnSpPr/>
            <p:nvPr/>
          </p:nvCxnSpPr>
          <p:spPr>
            <a:xfrm rot="10800000">
              <a:off x="81" y="2406194"/>
              <a:ext cx="22503900" cy="0"/>
            </a:xfrm>
            <a:prstGeom prst="straightConnector1">
              <a:avLst/>
            </a:prstGeom>
            <a:noFill/>
            <a:ln cap="flat" cmpd="sng" w="381000">
              <a:solidFill>
                <a:srgbClr val="F8EFE5"/>
              </a:solidFill>
              <a:prstDash val="solid"/>
              <a:round/>
              <a:headEnd len="sm" w="sm" type="none"/>
              <a:tailEnd len="sm" w="sm" type="none"/>
            </a:ln>
          </p:spPr>
        </p:cxnSp>
      </p:grpSp>
      <p:cxnSp>
        <p:nvCxnSpPr>
          <p:cNvPr id="31" name="Google Shape;31;p5"/>
          <p:cNvCxnSpPr/>
          <p:nvPr/>
        </p:nvCxnSpPr>
        <p:spPr>
          <a:xfrm>
            <a:off x="1233028" y="4382053"/>
            <a:ext cx="3402300" cy="0"/>
          </a:xfrm>
          <a:prstGeom prst="straightConnector1">
            <a:avLst/>
          </a:prstGeom>
          <a:noFill/>
          <a:ln cap="flat" cmpd="sng" w="38100">
            <a:solidFill>
              <a:srgbClr val="F8EFE5"/>
            </a:solidFill>
            <a:prstDash val="solid"/>
            <a:round/>
            <a:headEnd len="sm" w="sm" type="none"/>
            <a:tailEnd len="sm" w="sm" type="none"/>
          </a:ln>
        </p:spPr>
      </p:cxnSp>
      <p:cxnSp>
        <p:nvCxnSpPr>
          <p:cNvPr id="32" name="Google Shape;32;p5"/>
          <p:cNvCxnSpPr/>
          <p:nvPr/>
        </p:nvCxnSpPr>
        <p:spPr>
          <a:xfrm>
            <a:off x="1233028" y="5975789"/>
            <a:ext cx="3402300" cy="0"/>
          </a:xfrm>
          <a:prstGeom prst="straightConnector1">
            <a:avLst/>
          </a:prstGeom>
          <a:noFill/>
          <a:ln cap="flat" cmpd="sng" w="38100">
            <a:solidFill>
              <a:srgbClr val="F8EFE5"/>
            </a:solidFill>
            <a:prstDash val="solid"/>
            <a:round/>
            <a:headEnd len="sm" w="sm" type="none"/>
            <a:tailEnd len="sm" w="sm" type="none"/>
          </a:ln>
        </p:spPr>
      </p:cxnSp>
      <p:cxnSp>
        <p:nvCxnSpPr>
          <p:cNvPr id="33" name="Google Shape;33;p5"/>
          <p:cNvCxnSpPr/>
          <p:nvPr/>
        </p:nvCxnSpPr>
        <p:spPr>
          <a:xfrm>
            <a:off x="1233028" y="7569525"/>
            <a:ext cx="3402300" cy="0"/>
          </a:xfrm>
          <a:prstGeom prst="straightConnector1">
            <a:avLst/>
          </a:prstGeom>
          <a:noFill/>
          <a:ln cap="flat" cmpd="sng" w="38100">
            <a:solidFill>
              <a:srgbClr val="F8EFE5"/>
            </a:solidFill>
            <a:prstDash val="solid"/>
            <a:round/>
            <a:headEnd len="sm" w="sm" type="none"/>
            <a:tailEnd len="sm" w="sm" type="none"/>
          </a:ln>
        </p:spPr>
      </p:cxnSp>
      <p:cxnSp>
        <p:nvCxnSpPr>
          <p:cNvPr id="34" name="Google Shape;34;p5"/>
          <p:cNvCxnSpPr/>
          <p:nvPr/>
        </p:nvCxnSpPr>
        <p:spPr>
          <a:xfrm rot="10800000">
            <a:off x="9701646" y="944255"/>
            <a:ext cx="0" cy="8398500"/>
          </a:xfrm>
          <a:prstGeom prst="straightConnector1">
            <a:avLst/>
          </a:prstGeom>
          <a:noFill/>
          <a:ln cap="flat" cmpd="sng" w="285750">
            <a:solidFill>
              <a:srgbClr val="F8EFE5"/>
            </a:solidFill>
            <a:prstDash val="solid"/>
            <a:round/>
            <a:headEnd len="sm" w="sm" type="none"/>
            <a:tailEnd len="sm" w="sm" type="none"/>
          </a:ln>
        </p:spPr>
      </p:cxnSp>
      <p:cxnSp>
        <p:nvCxnSpPr>
          <p:cNvPr id="35" name="Google Shape;35;p5"/>
          <p:cNvCxnSpPr/>
          <p:nvPr/>
        </p:nvCxnSpPr>
        <p:spPr>
          <a:xfrm rot="10800000">
            <a:off x="14412566" y="944255"/>
            <a:ext cx="0" cy="8398500"/>
          </a:xfrm>
          <a:prstGeom prst="straightConnector1">
            <a:avLst/>
          </a:prstGeom>
          <a:noFill/>
          <a:ln cap="flat" cmpd="sng" w="285750">
            <a:solidFill>
              <a:srgbClr val="F8EFE5"/>
            </a:solidFill>
            <a:prstDash val="solid"/>
            <a:round/>
            <a:headEnd len="sm" w="sm" type="none"/>
            <a:tailEnd len="sm" w="sm" type="none"/>
          </a:ln>
        </p:spPr>
      </p:cxnSp>
      <p:cxnSp>
        <p:nvCxnSpPr>
          <p:cNvPr id="36" name="Google Shape;36;p5"/>
          <p:cNvCxnSpPr/>
          <p:nvPr/>
        </p:nvCxnSpPr>
        <p:spPr>
          <a:xfrm>
            <a:off x="5389491" y="4382053"/>
            <a:ext cx="3909000" cy="0"/>
          </a:xfrm>
          <a:prstGeom prst="straightConnector1">
            <a:avLst/>
          </a:prstGeom>
          <a:noFill/>
          <a:ln cap="flat" cmpd="sng" w="38100">
            <a:solidFill>
              <a:srgbClr val="F8EFE5"/>
            </a:solidFill>
            <a:prstDash val="solid"/>
            <a:round/>
            <a:headEnd len="sm" w="sm" type="none"/>
            <a:tailEnd len="sm" w="sm" type="none"/>
          </a:ln>
        </p:spPr>
      </p:cxnSp>
      <p:cxnSp>
        <p:nvCxnSpPr>
          <p:cNvPr id="37" name="Google Shape;37;p5"/>
          <p:cNvCxnSpPr/>
          <p:nvPr/>
        </p:nvCxnSpPr>
        <p:spPr>
          <a:xfrm>
            <a:off x="5389491" y="5975789"/>
            <a:ext cx="3909000" cy="0"/>
          </a:xfrm>
          <a:prstGeom prst="straightConnector1">
            <a:avLst/>
          </a:prstGeom>
          <a:noFill/>
          <a:ln cap="flat" cmpd="sng" w="38100">
            <a:solidFill>
              <a:srgbClr val="F8EFE5"/>
            </a:solidFill>
            <a:prstDash val="solid"/>
            <a:round/>
            <a:headEnd len="sm" w="sm" type="none"/>
            <a:tailEnd len="sm" w="sm" type="none"/>
          </a:ln>
        </p:spPr>
      </p:cxnSp>
      <p:cxnSp>
        <p:nvCxnSpPr>
          <p:cNvPr id="38" name="Google Shape;38;p5"/>
          <p:cNvCxnSpPr/>
          <p:nvPr/>
        </p:nvCxnSpPr>
        <p:spPr>
          <a:xfrm>
            <a:off x="5389491" y="7569525"/>
            <a:ext cx="3909000" cy="0"/>
          </a:xfrm>
          <a:prstGeom prst="straightConnector1">
            <a:avLst/>
          </a:prstGeom>
          <a:noFill/>
          <a:ln cap="flat" cmpd="sng" w="38100">
            <a:solidFill>
              <a:srgbClr val="F8EFE5"/>
            </a:solidFill>
            <a:prstDash val="solid"/>
            <a:round/>
            <a:headEnd len="sm" w="sm" type="none"/>
            <a:tailEnd len="sm" w="sm" type="none"/>
          </a:ln>
        </p:spPr>
      </p:cxnSp>
      <p:cxnSp>
        <p:nvCxnSpPr>
          <p:cNvPr id="39" name="Google Shape;39;p5"/>
          <p:cNvCxnSpPr/>
          <p:nvPr/>
        </p:nvCxnSpPr>
        <p:spPr>
          <a:xfrm>
            <a:off x="10101696" y="4382053"/>
            <a:ext cx="3909000" cy="0"/>
          </a:xfrm>
          <a:prstGeom prst="straightConnector1">
            <a:avLst/>
          </a:prstGeom>
          <a:noFill/>
          <a:ln cap="flat" cmpd="sng" w="38100">
            <a:solidFill>
              <a:srgbClr val="F8EFE5"/>
            </a:solidFill>
            <a:prstDash val="solid"/>
            <a:round/>
            <a:headEnd len="sm" w="sm" type="none"/>
            <a:tailEnd len="sm" w="sm" type="none"/>
          </a:ln>
        </p:spPr>
      </p:cxnSp>
      <p:cxnSp>
        <p:nvCxnSpPr>
          <p:cNvPr id="40" name="Google Shape;40;p5"/>
          <p:cNvCxnSpPr/>
          <p:nvPr/>
        </p:nvCxnSpPr>
        <p:spPr>
          <a:xfrm>
            <a:off x="10101696" y="5975789"/>
            <a:ext cx="3909000" cy="0"/>
          </a:xfrm>
          <a:prstGeom prst="straightConnector1">
            <a:avLst/>
          </a:prstGeom>
          <a:noFill/>
          <a:ln cap="flat" cmpd="sng" w="38100">
            <a:solidFill>
              <a:srgbClr val="F8EFE5"/>
            </a:solidFill>
            <a:prstDash val="solid"/>
            <a:round/>
            <a:headEnd len="sm" w="sm" type="none"/>
            <a:tailEnd len="sm" w="sm" type="none"/>
          </a:ln>
        </p:spPr>
      </p:cxnSp>
      <p:cxnSp>
        <p:nvCxnSpPr>
          <p:cNvPr id="41" name="Google Shape;41;p5"/>
          <p:cNvCxnSpPr/>
          <p:nvPr/>
        </p:nvCxnSpPr>
        <p:spPr>
          <a:xfrm>
            <a:off x="10101696" y="7569525"/>
            <a:ext cx="3909000" cy="0"/>
          </a:xfrm>
          <a:prstGeom prst="straightConnector1">
            <a:avLst/>
          </a:prstGeom>
          <a:noFill/>
          <a:ln cap="flat" cmpd="sng" w="38100">
            <a:solidFill>
              <a:srgbClr val="F8EFE5"/>
            </a:solidFill>
            <a:prstDash val="solid"/>
            <a:round/>
            <a:headEnd len="sm" w="sm" type="none"/>
            <a:tailEnd len="sm" w="sm" type="none"/>
          </a:ln>
        </p:spPr>
      </p:cxnSp>
      <p:cxnSp>
        <p:nvCxnSpPr>
          <p:cNvPr id="42" name="Google Shape;42;p5"/>
          <p:cNvCxnSpPr/>
          <p:nvPr/>
        </p:nvCxnSpPr>
        <p:spPr>
          <a:xfrm>
            <a:off x="14853166" y="4382053"/>
            <a:ext cx="2115000" cy="0"/>
          </a:xfrm>
          <a:prstGeom prst="straightConnector1">
            <a:avLst/>
          </a:prstGeom>
          <a:noFill/>
          <a:ln cap="flat" cmpd="sng" w="38100">
            <a:solidFill>
              <a:srgbClr val="F8EFE5"/>
            </a:solidFill>
            <a:prstDash val="solid"/>
            <a:round/>
            <a:headEnd len="sm" w="sm" type="none"/>
            <a:tailEnd len="sm" w="sm" type="none"/>
          </a:ln>
        </p:spPr>
      </p:cxnSp>
      <p:cxnSp>
        <p:nvCxnSpPr>
          <p:cNvPr id="43" name="Google Shape;43;p5"/>
          <p:cNvCxnSpPr/>
          <p:nvPr/>
        </p:nvCxnSpPr>
        <p:spPr>
          <a:xfrm>
            <a:off x="14853166" y="5975789"/>
            <a:ext cx="2115000" cy="0"/>
          </a:xfrm>
          <a:prstGeom prst="straightConnector1">
            <a:avLst/>
          </a:prstGeom>
          <a:noFill/>
          <a:ln cap="flat" cmpd="sng" w="38100">
            <a:solidFill>
              <a:srgbClr val="F8EFE5"/>
            </a:solidFill>
            <a:prstDash val="solid"/>
            <a:round/>
            <a:headEnd len="sm" w="sm" type="none"/>
            <a:tailEnd len="sm" w="sm" type="none"/>
          </a:ln>
        </p:spPr>
      </p:cxnSp>
      <p:cxnSp>
        <p:nvCxnSpPr>
          <p:cNvPr id="44" name="Google Shape;44;p5"/>
          <p:cNvCxnSpPr/>
          <p:nvPr/>
        </p:nvCxnSpPr>
        <p:spPr>
          <a:xfrm>
            <a:off x="14853166" y="7569525"/>
            <a:ext cx="2115000" cy="0"/>
          </a:xfrm>
          <a:prstGeom prst="straightConnector1">
            <a:avLst/>
          </a:prstGeom>
          <a:noFill/>
          <a:ln cap="flat" cmpd="sng" w="38100">
            <a:solidFill>
              <a:srgbClr val="F8EFE5"/>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253278"/>
        </a:solidFill>
      </p:bgPr>
    </p:bg>
    <p:spTree>
      <p:nvGrpSpPr>
        <p:cNvPr id="45" name="Shape 45"/>
        <p:cNvGrpSpPr/>
        <p:nvPr/>
      </p:nvGrpSpPr>
      <p:grpSpPr>
        <a:xfrm>
          <a:off x="0" y="0"/>
          <a:ext cx="0" cy="0"/>
          <a:chOff x="0" y="0"/>
          <a:chExt cx="0" cy="0"/>
        </a:xfrm>
      </p:grpSpPr>
      <p:sp>
        <p:nvSpPr>
          <p:cNvPr id="46" name="Google Shape;46;p6"/>
          <p:cNvSpPr/>
          <p:nvPr>
            <p:ph idx="2" type="pic"/>
          </p:nvPr>
        </p:nvSpPr>
        <p:spPr>
          <a:xfrm>
            <a:off x="1051450" y="1219775"/>
            <a:ext cx="5058600" cy="3942900"/>
          </a:xfrm>
          <a:prstGeom prst="rect">
            <a:avLst/>
          </a:prstGeom>
          <a:noFill/>
          <a:ln>
            <a:noFill/>
          </a:ln>
        </p:spPr>
      </p:sp>
      <p:sp>
        <p:nvSpPr>
          <p:cNvPr id="47" name="Google Shape;47;p6"/>
          <p:cNvSpPr/>
          <p:nvPr>
            <p:ph idx="3" type="pic"/>
          </p:nvPr>
        </p:nvSpPr>
        <p:spPr>
          <a:xfrm>
            <a:off x="6637450" y="1219775"/>
            <a:ext cx="5058600" cy="3942900"/>
          </a:xfrm>
          <a:prstGeom prst="rect">
            <a:avLst/>
          </a:prstGeom>
          <a:noFill/>
          <a:ln>
            <a:noFill/>
          </a:ln>
        </p:spPr>
      </p:sp>
      <p:sp>
        <p:nvSpPr>
          <p:cNvPr id="48" name="Google Shape;48;p6"/>
          <p:cNvSpPr/>
          <p:nvPr>
            <p:ph idx="4" type="pic"/>
          </p:nvPr>
        </p:nvSpPr>
        <p:spPr>
          <a:xfrm>
            <a:off x="12176563" y="1219775"/>
            <a:ext cx="5058600" cy="3942900"/>
          </a:xfrm>
          <a:prstGeom prst="rect">
            <a:avLst/>
          </a:prstGeom>
          <a:noFill/>
          <a:ln>
            <a:noFill/>
          </a:ln>
        </p:spPr>
      </p:sp>
      <p:sp>
        <p:nvSpPr>
          <p:cNvPr id="49" name="Google Shape;49;p6"/>
          <p:cNvSpPr/>
          <p:nvPr>
            <p:ph idx="5" type="pic"/>
          </p:nvPr>
        </p:nvSpPr>
        <p:spPr>
          <a:xfrm>
            <a:off x="1050825" y="5529725"/>
            <a:ext cx="5058600" cy="3942900"/>
          </a:xfrm>
          <a:prstGeom prst="rect">
            <a:avLst/>
          </a:prstGeom>
          <a:noFill/>
          <a:ln>
            <a:noFill/>
          </a:ln>
        </p:spPr>
      </p:sp>
      <p:sp>
        <p:nvSpPr>
          <p:cNvPr id="50" name="Google Shape;50;p6"/>
          <p:cNvSpPr/>
          <p:nvPr>
            <p:ph idx="6" type="pic"/>
          </p:nvPr>
        </p:nvSpPr>
        <p:spPr>
          <a:xfrm>
            <a:off x="6636825" y="5529725"/>
            <a:ext cx="5058600" cy="3942900"/>
          </a:xfrm>
          <a:prstGeom prst="rect">
            <a:avLst/>
          </a:prstGeom>
          <a:noFill/>
          <a:ln>
            <a:noFill/>
          </a:ln>
        </p:spPr>
      </p:sp>
      <p:sp>
        <p:nvSpPr>
          <p:cNvPr id="51" name="Google Shape;51;p6"/>
          <p:cNvSpPr/>
          <p:nvPr>
            <p:ph idx="7" type="pic"/>
          </p:nvPr>
        </p:nvSpPr>
        <p:spPr>
          <a:xfrm>
            <a:off x="12175938" y="5529725"/>
            <a:ext cx="5058600" cy="3942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53278"/>
              </a:buClr>
              <a:buSzPts val="4400"/>
              <a:buFont typeface="Inter"/>
              <a:buNone/>
              <a:defRPr i="0" sz="4400" u="none" cap="none" strike="noStrike">
                <a:solidFill>
                  <a:srgbClr val="253278"/>
                </a:solidFill>
                <a:latin typeface="Inter"/>
                <a:ea typeface="Inter"/>
                <a:cs typeface="Inter"/>
                <a:sym typeface="Inter"/>
              </a:defRPr>
            </a:lvl1pPr>
            <a:lvl2pPr lvl="1">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2pPr>
            <a:lvl3pPr lvl="2">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3pPr>
            <a:lvl4pPr lvl="3">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4pPr>
            <a:lvl5pPr lvl="4">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5pPr>
            <a:lvl6pPr lvl="5">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6pPr>
            <a:lvl7pPr lvl="6">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7pPr>
            <a:lvl8pPr lvl="7">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8pPr>
            <a:lvl9pPr lvl="8">
              <a:spcBef>
                <a:spcPts val="0"/>
              </a:spcBef>
              <a:spcAft>
                <a:spcPts val="0"/>
              </a:spcAft>
              <a:buClr>
                <a:srgbClr val="253278"/>
              </a:buClr>
              <a:buSzPts val="1400"/>
              <a:buFont typeface="Inter"/>
              <a:buNone/>
              <a:defRPr sz="1800">
                <a:solidFill>
                  <a:srgbClr val="253278"/>
                </a:solidFill>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253278"/>
              </a:buClr>
              <a:buSzPts val="3200"/>
              <a:buFont typeface="Inter"/>
              <a:buChar char="•"/>
              <a:defRPr i="0" sz="3200" u="none" cap="none" strike="noStrike">
                <a:solidFill>
                  <a:srgbClr val="253278"/>
                </a:solidFill>
                <a:latin typeface="Inter"/>
                <a:ea typeface="Inter"/>
                <a:cs typeface="Inter"/>
                <a:sym typeface="Inter"/>
              </a:defRPr>
            </a:lvl1pPr>
            <a:lvl2pPr indent="-406400" lvl="1" marL="914400" marR="0" rtl="0" algn="l">
              <a:spcBef>
                <a:spcPts val="560"/>
              </a:spcBef>
              <a:spcAft>
                <a:spcPts val="0"/>
              </a:spcAft>
              <a:buClr>
                <a:srgbClr val="253278"/>
              </a:buClr>
              <a:buSzPts val="2800"/>
              <a:buFont typeface="Inter"/>
              <a:buChar char="–"/>
              <a:defRPr i="0" sz="2800" u="none" cap="none" strike="noStrike">
                <a:solidFill>
                  <a:srgbClr val="253278"/>
                </a:solidFill>
                <a:latin typeface="Inter"/>
                <a:ea typeface="Inter"/>
                <a:cs typeface="Inter"/>
                <a:sym typeface="Inter"/>
              </a:defRPr>
            </a:lvl2pPr>
            <a:lvl3pPr indent="-381000" lvl="2" marL="1371600" marR="0" rtl="0" algn="l">
              <a:spcBef>
                <a:spcPts val="480"/>
              </a:spcBef>
              <a:spcAft>
                <a:spcPts val="0"/>
              </a:spcAft>
              <a:buClr>
                <a:srgbClr val="253278"/>
              </a:buClr>
              <a:buSzPts val="2400"/>
              <a:buFont typeface="Inter"/>
              <a:buChar char="•"/>
              <a:defRPr i="0" sz="2400" u="none" cap="none" strike="noStrike">
                <a:solidFill>
                  <a:srgbClr val="253278"/>
                </a:solidFill>
                <a:latin typeface="Inter"/>
                <a:ea typeface="Inter"/>
                <a:cs typeface="Inter"/>
                <a:sym typeface="Inter"/>
              </a:defRPr>
            </a:lvl3pPr>
            <a:lvl4pPr indent="-355600" lvl="3" marL="18288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4pPr>
            <a:lvl5pPr indent="-355600" lvl="4" marL="22860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5pPr>
            <a:lvl6pPr indent="-355600" lvl="5" marL="27432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6pPr>
            <a:lvl7pPr indent="-355600" lvl="6" marL="32004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7pPr>
            <a:lvl8pPr indent="-355600" lvl="7" marL="36576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8pPr>
            <a:lvl9pPr indent="-355600" lvl="8" marL="4114800" marR="0" rtl="0" algn="l">
              <a:spcBef>
                <a:spcPts val="400"/>
              </a:spcBef>
              <a:spcAft>
                <a:spcPts val="0"/>
              </a:spcAft>
              <a:buClr>
                <a:srgbClr val="253278"/>
              </a:buClr>
              <a:buSzPts val="2000"/>
              <a:buFont typeface="Inter"/>
              <a:buChar char="•"/>
              <a:defRPr i="0" sz="2000" u="none" cap="none" strike="noStrike">
                <a:solidFill>
                  <a:srgbClr val="253278"/>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40" Type="http://schemas.openxmlformats.org/officeDocument/2006/relationships/image" Target="../media/image54.png"/><Relationship Id="rId20" Type="http://schemas.openxmlformats.org/officeDocument/2006/relationships/image" Target="../media/image28.png"/><Relationship Id="rId42" Type="http://schemas.openxmlformats.org/officeDocument/2006/relationships/image" Target="../media/image51.png"/><Relationship Id="rId41" Type="http://schemas.openxmlformats.org/officeDocument/2006/relationships/image" Target="../media/image49.png"/><Relationship Id="rId22" Type="http://schemas.openxmlformats.org/officeDocument/2006/relationships/image" Target="../media/image24.png"/><Relationship Id="rId21" Type="http://schemas.openxmlformats.org/officeDocument/2006/relationships/image" Target="../media/image31.png"/><Relationship Id="rId24" Type="http://schemas.openxmlformats.org/officeDocument/2006/relationships/image" Target="../media/image43.png"/><Relationship Id="rId23"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8.png"/><Relationship Id="rId26" Type="http://schemas.openxmlformats.org/officeDocument/2006/relationships/image" Target="../media/image36.png"/><Relationship Id="rId25" Type="http://schemas.openxmlformats.org/officeDocument/2006/relationships/image" Target="../media/image33.png"/><Relationship Id="rId28" Type="http://schemas.openxmlformats.org/officeDocument/2006/relationships/image" Target="../media/image40.png"/><Relationship Id="rId27"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15.png"/><Relationship Id="rId29" Type="http://schemas.openxmlformats.org/officeDocument/2006/relationships/image" Target="../media/image39.png"/><Relationship Id="rId7" Type="http://schemas.openxmlformats.org/officeDocument/2006/relationships/image" Target="../media/image6.png"/><Relationship Id="rId8" Type="http://schemas.openxmlformats.org/officeDocument/2006/relationships/image" Target="../media/image9.png"/><Relationship Id="rId31" Type="http://schemas.openxmlformats.org/officeDocument/2006/relationships/image" Target="../media/image53.png"/><Relationship Id="rId30" Type="http://schemas.openxmlformats.org/officeDocument/2006/relationships/image" Target="../media/image35.png"/><Relationship Id="rId11" Type="http://schemas.openxmlformats.org/officeDocument/2006/relationships/image" Target="../media/image19.png"/><Relationship Id="rId33" Type="http://schemas.openxmlformats.org/officeDocument/2006/relationships/image" Target="../media/image50.png"/><Relationship Id="rId10" Type="http://schemas.openxmlformats.org/officeDocument/2006/relationships/image" Target="../media/image16.png"/><Relationship Id="rId32" Type="http://schemas.openxmlformats.org/officeDocument/2006/relationships/image" Target="../media/image45.png"/><Relationship Id="rId13" Type="http://schemas.openxmlformats.org/officeDocument/2006/relationships/image" Target="../media/image18.png"/><Relationship Id="rId35" Type="http://schemas.openxmlformats.org/officeDocument/2006/relationships/image" Target="../media/image38.png"/><Relationship Id="rId12" Type="http://schemas.openxmlformats.org/officeDocument/2006/relationships/image" Target="../media/image11.png"/><Relationship Id="rId34" Type="http://schemas.openxmlformats.org/officeDocument/2006/relationships/image" Target="../media/image46.png"/><Relationship Id="rId15" Type="http://schemas.openxmlformats.org/officeDocument/2006/relationships/image" Target="../media/image22.png"/><Relationship Id="rId37" Type="http://schemas.openxmlformats.org/officeDocument/2006/relationships/image" Target="../media/image52.png"/><Relationship Id="rId14" Type="http://schemas.openxmlformats.org/officeDocument/2006/relationships/image" Target="../media/image20.png"/><Relationship Id="rId36" Type="http://schemas.openxmlformats.org/officeDocument/2006/relationships/image" Target="../media/image48.png"/><Relationship Id="rId17" Type="http://schemas.openxmlformats.org/officeDocument/2006/relationships/image" Target="../media/image27.png"/><Relationship Id="rId39" Type="http://schemas.openxmlformats.org/officeDocument/2006/relationships/image" Target="../media/image47.png"/><Relationship Id="rId16" Type="http://schemas.openxmlformats.org/officeDocument/2006/relationships/image" Target="../media/image37.png"/><Relationship Id="rId38" Type="http://schemas.openxmlformats.org/officeDocument/2006/relationships/image" Target="../media/image55.png"/><Relationship Id="rId19" Type="http://schemas.openxmlformats.org/officeDocument/2006/relationships/image" Target="../media/image29.png"/><Relationship Id="rId1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23.png"/><Relationship Id="rId7" Type="http://schemas.openxmlformats.org/officeDocument/2006/relationships/image" Target="../media/image13.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55" name="Shape 55"/>
        <p:cNvGrpSpPr/>
        <p:nvPr/>
      </p:nvGrpSpPr>
      <p:grpSpPr>
        <a:xfrm>
          <a:off x="0" y="0"/>
          <a:ext cx="0" cy="0"/>
          <a:chOff x="0" y="0"/>
          <a:chExt cx="0" cy="0"/>
        </a:xfrm>
      </p:grpSpPr>
      <p:pic>
        <p:nvPicPr>
          <p:cNvPr id="56" name="Google Shape;56;p7"/>
          <p:cNvPicPr preferRelativeResize="0"/>
          <p:nvPr/>
        </p:nvPicPr>
        <p:blipFill>
          <a:blip r:embed="rId3">
            <a:alphaModFix/>
          </a:blip>
          <a:stretch>
            <a:fillRect/>
          </a:stretch>
        </p:blipFill>
        <p:spPr>
          <a:xfrm>
            <a:off x="1680300" y="3065150"/>
            <a:ext cx="4238074" cy="4111176"/>
          </a:xfrm>
          <a:prstGeom prst="rect">
            <a:avLst/>
          </a:prstGeom>
          <a:noFill/>
          <a:ln>
            <a:noFill/>
          </a:ln>
        </p:spPr>
      </p:pic>
      <p:sp>
        <p:nvSpPr>
          <p:cNvPr id="57" name="Google Shape;57;p7"/>
          <p:cNvSpPr txBox="1"/>
          <p:nvPr/>
        </p:nvSpPr>
        <p:spPr>
          <a:xfrm>
            <a:off x="6385595" y="3455670"/>
            <a:ext cx="10222200" cy="3989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14400" u="none" cap="none" strike="noStrike">
                <a:solidFill>
                  <a:srgbClr val="253278"/>
                </a:solidFill>
                <a:latin typeface="Inter ExtraBold"/>
                <a:ea typeface="Inter ExtraBold"/>
                <a:cs typeface="Inter ExtraBold"/>
                <a:sym typeface="Inter ExtraBold"/>
              </a:rPr>
              <a:t>YEAR-END REVIEW</a:t>
            </a:r>
            <a:endParaRPr>
              <a:latin typeface="Inter ExtraBold"/>
              <a:ea typeface="Inter ExtraBold"/>
              <a:cs typeface="Inter ExtraBold"/>
              <a:sym typeface="Inter ExtraBold"/>
            </a:endParaRPr>
          </a:p>
        </p:txBody>
      </p:sp>
      <p:sp>
        <p:nvSpPr>
          <p:cNvPr id="58" name="Google Shape;58;p7"/>
          <p:cNvSpPr txBox="1"/>
          <p:nvPr/>
        </p:nvSpPr>
        <p:spPr>
          <a:xfrm>
            <a:off x="6480845" y="3065145"/>
            <a:ext cx="7052981"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53278"/>
                </a:solidFill>
                <a:latin typeface="Inter"/>
                <a:ea typeface="Inter"/>
                <a:cs typeface="Inter"/>
                <a:sym typeface="Inter"/>
              </a:rPr>
              <a:t>BUSINESS MEETING SLIDES</a:t>
            </a:r>
            <a:endParaRPr/>
          </a:p>
        </p:txBody>
      </p:sp>
      <p:sp>
        <p:nvSpPr>
          <p:cNvPr id="59" name="Google Shape;59;p7"/>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60" name="Google Shape;60;p7"/>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278"/>
        </a:solidFill>
      </p:bgPr>
    </p:bg>
    <p:spTree>
      <p:nvGrpSpPr>
        <p:cNvPr id="202" name="Shape 202"/>
        <p:cNvGrpSpPr/>
        <p:nvPr/>
      </p:nvGrpSpPr>
      <p:grpSpPr>
        <a:xfrm>
          <a:off x="0" y="0"/>
          <a:ext cx="0" cy="0"/>
          <a:chOff x="0" y="0"/>
          <a:chExt cx="0" cy="0"/>
        </a:xfrm>
      </p:grpSpPr>
      <p:sp>
        <p:nvSpPr>
          <p:cNvPr id="203" name="Google Shape;203;p16"/>
          <p:cNvSpPr txBox="1"/>
          <p:nvPr/>
        </p:nvSpPr>
        <p:spPr>
          <a:xfrm>
            <a:off x="1028700" y="3635738"/>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4400" u="none" cap="none" strike="noStrike">
                <a:solidFill>
                  <a:srgbClr val="F8EFE5"/>
                </a:solidFill>
                <a:latin typeface="Inter ExtraBold"/>
                <a:ea typeface="Inter ExtraBold"/>
                <a:cs typeface="Inter ExtraBold"/>
                <a:sym typeface="Inter ExtraBold"/>
              </a:rPr>
              <a:t>$8,962,478</a:t>
            </a:r>
            <a:endParaRPr>
              <a:latin typeface="Inter ExtraBold"/>
              <a:ea typeface="Inter ExtraBold"/>
              <a:cs typeface="Inter ExtraBold"/>
              <a:sym typeface="Inter ExtraBold"/>
            </a:endParaRPr>
          </a:p>
        </p:txBody>
      </p:sp>
      <p:grpSp>
        <p:nvGrpSpPr>
          <p:cNvPr id="204" name="Google Shape;204;p16"/>
          <p:cNvGrpSpPr/>
          <p:nvPr/>
        </p:nvGrpSpPr>
        <p:grpSpPr>
          <a:xfrm>
            <a:off x="1028700" y="5852161"/>
            <a:ext cx="16230600" cy="820103"/>
            <a:chOff x="0" y="57150"/>
            <a:chExt cx="21640800" cy="1093470"/>
          </a:xfrm>
        </p:grpSpPr>
        <p:sp>
          <p:nvSpPr>
            <p:cNvPr id="205" name="Google Shape;205;p16"/>
            <p:cNvSpPr txBox="1"/>
            <p:nvPr/>
          </p:nvSpPr>
          <p:spPr>
            <a:xfrm>
              <a:off x="0" y="57150"/>
              <a:ext cx="2164080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a:ea typeface="Inter"/>
                  <a:cs typeface="Inter"/>
                  <a:sym typeface="Inter"/>
                </a:rPr>
                <a:t>IMPORTANT STATISTIC</a:t>
              </a:r>
              <a:endParaRPr/>
            </a:p>
          </p:txBody>
        </p:sp>
        <p:sp>
          <p:nvSpPr>
            <p:cNvPr id="206" name="Google Shape;206;p16"/>
            <p:cNvSpPr txBox="1"/>
            <p:nvPr/>
          </p:nvSpPr>
          <p:spPr>
            <a:xfrm>
              <a:off x="0" y="721995"/>
              <a:ext cx="2164080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8EFE5"/>
                  </a:solidFill>
                  <a:latin typeface="Inter"/>
                  <a:ea typeface="Inter"/>
                  <a:cs typeface="Inter"/>
                  <a:sym typeface="Inter"/>
                </a:rPr>
                <a:t>Elaborate on your statistic here.</a:t>
              </a:r>
              <a:endParaRPr/>
            </a:p>
          </p:txBody>
        </p:sp>
      </p:grpSp>
      <p:sp>
        <p:nvSpPr>
          <p:cNvPr id="207" name="Google Shape;207;p16"/>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2024</a:t>
            </a:r>
            <a:endParaRPr/>
          </a:p>
        </p:txBody>
      </p:sp>
      <p:sp>
        <p:nvSpPr>
          <p:cNvPr id="208" name="Google Shape;208;p16"/>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212" name="Shape 212"/>
        <p:cNvGrpSpPr/>
        <p:nvPr/>
      </p:nvGrpSpPr>
      <p:grpSpPr>
        <a:xfrm>
          <a:off x="0" y="0"/>
          <a:ext cx="0" cy="0"/>
          <a:chOff x="0" y="0"/>
          <a:chExt cx="0" cy="0"/>
        </a:xfrm>
      </p:grpSpPr>
      <p:pic>
        <p:nvPicPr>
          <p:cNvPr id="213" name="Google Shape;213;p17"/>
          <p:cNvPicPr preferRelativeResize="0"/>
          <p:nvPr/>
        </p:nvPicPr>
        <p:blipFill>
          <a:blip r:embed="rId3">
            <a:alphaModFix/>
          </a:blip>
          <a:stretch>
            <a:fillRect/>
          </a:stretch>
        </p:blipFill>
        <p:spPr>
          <a:xfrm>
            <a:off x="7931" y="0"/>
            <a:ext cx="18272138" cy="10287000"/>
          </a:xfrm>
          <a:prstGeom prst="rect">
            <a:avLst/>
          </a:prstGeom>
          <a:noFill/>
          <a:ln>
            <a:noFill/>
          </a:ln>
        </p:spPr>
      </p:pic>
      <p:grpSp>
        <p:nvGrpSpPr>
          <p:cNvPr id="214" name="Google Shape;214;p17"/>
          <p:cNvGrpSpPr/>
          <p:nvPr/>
        </p:nvGrpSpPr>
        <p:grpSpPr>
          <a:xfrm>
            <a:off x="758531" y="6452900"/>
            <a:ext cx="14942088" cy="3122265"/>
            <a:chOff x="0" y="-9525"/>
            <a:chExt cx="3935365" cy="822325"/>
          </a:xfrm>
        </p:grpSpPr>
        <p:sp>
          <p:nvSpPr>
            <p:cNvPr id="215" name="Google Shape;215;p17"/>
            <p:cNvSpPr/>
            <p:nvPr/>
          </p:nvSpPr>
          <p:spPr>
            <a:xfrm>
              <a:off x="0" y="0"/>
              <a:ext cx="3935365" cy="812800"/>
            </a:xfrm>
            <a:custGeom>
              <a:rect b="b" l="l" r="r" t="t"/>
              <a:pathLst>
                <a:path extrusionOk="0" h="812800" w="3935365">
                  <a:moveTo>
                    <a:pt x="0" y="0"/>
                  </a:moveTo>
                  <a:lnTo>
                    <a:pt x="3935365" y="0"/>
                  </a:lnTo>
                  <a:lnTo>
                    <a:pt x="3935365" y="812800"/>
                  </a:lnTo>
                  <a:lnTo>
                    <a:pt x="0" y="812800"/>
                  </a:lnTo>
                  <a:close/>
                </a:path>
              </a:pathLst>
            </a:custGeom>
            <a:solidFill>
              <a:srgbClr val="253278"/>
            </a:solidFill>
            <a:ln>
              <a:noFill/>
            </a:ln>
          </p:spPr>
        </p:sp>
        <p:sp>
          <p:nvSpPr>
            <p:cNvPr id="216" name="Google Shape;216;p17"/>
            <p:cNvSpPr txBox="1"/>
            <p:nvPr/>
          </p:nvSpPr>
          <p:spPr>
            <a:xfrm>
              <a:off x="0" y="-9525"/>
              <a:ext cx="3935365"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7"/>
          <p:cNvSpPr txBox="1"/>
          <p:nvPr/>
        </p:nvSpPr>
        <p:spPr>
          <a:xfrm>
            <a:off x="1030599" y="6659700"/>
            <a:ext cx="145089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8799" u="none" cap="none" strike="noStrike">
                <a:solidFill>
                  <a:srgbClr val="F8EFE5"/>
                </a:solidFill>
                <a:latin typeface="Inter ExtraBold"/>
                <a:ea typeface="Inter ExtraBold"/>
                <a:cs typeface="Inter ExtraBold"/>
                <a:sym typeface="Inter ExtraBold"/>
              </a:rPr>
              <a:t>A PICTURE IS WORTH A THOUSAND WORDS</a:t>
            </a:r>
            <a:endParaRPr>
              <a:latin typeface="Inter ExtraBold"/>
              <a:ea typeface="Inter ExtraBold"/>
              <a:cs typeface="Inter ExtraBold"/>
              <a:sym typeface="Inter ExtraBold"/>
            </a:endParaRPr>
          </a:p>
        </p:txBody>
      </p:sp>
      <p:sp>
        <p:nvSpPr>
          <p:cNvPr id="218" name="Google Shape;218;p17"/>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2024</a:t>
            </a:r>
            <a:endParaRPr/>
          </a:p>
        </p:txBody>
      </p:sp>
      <p:sp>
        <p:nvSpPr>
          <p:cNvPr id="219" name="Google Shape;219;p17"/>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223" name="Shape 223"/>
        <p:cNvGrpSpPr/>
        <p:nvPr/>
      </p:nvGrpSpPr>
      <p:grpSpPr>
        <a:xfrm>
          <a:off x="0" y="0"/>
          <a:ext cx="0" cy="0"/>
          <a:chOff x="0" y="0"/>
          <a:chExt cx="0" cy="0"/>
        </a:xfrm>
      </p:grpSpPr>
      <p:pic>
        <p:nvPicPr>
          <p:cNvPr id="224" name="Google Shape;224;p18"/>
          <p:cNvPicPr preferRelativeResize="0"/>
          <p:nvPr/>
        </p:nvPicPr>
        <p:blipFill>
          <a:blip r:embed="rId3">
            <a:alphaModFix/>
          </a:blip>
          <a:stretch>
            <a:fillRect/>
          </a:stretch>
        </p:blipFill>
        <p:spPr>
          <a:xfrm>
            <a:off x="-19" y="-4"/>
            <a:ext cx="7324300" cy="10281913"/>
          </a:xfrm>
          <a:prstGeom prst="rect">
            <a:avLst/>
          </a:prstGeom>
          <a:noFill/>
          <a:ln>
            <a:noFill/>
          </a:ln>
        </p:spPr>
      </p:pic>
      <p:sp>
        <p:nvSpPr>
          <p:cNvPr id="225" name="Google Shape;225;p18"/>
          <p:cNvSpPr txBox="1"/>
          <p:nvPr/>
        </p:nvSpPr>
        <p:spPr>
          <a:xfrm>
            <a:off x="8324171" y="2524427"/>
            <a:ext cx="8935200" cy="33249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i="0" lang="en-US" sz="12000" u="none" cap="none" strike="noStrike">
                <a:solidFill>
                  <a:srgbClr val="253278"/>
                </a:solidFill>
                <a:latin typeface="Inter ExtraBold"/>
                <a:ea typeface="Inter ExtraBold"/>
                <a:cs typeface="Inter ExtraBold"/>
                <a:sym typeface="Inter ExtraBold"/>
              </a:rPr>
              <a:t>CONTACT US</a:t>
            </a:r>
            <a:endParaRPr>
              <a:latin typeface="Inter ExtraBold"/>
              <a:ea typeface="Inter ExtraBold"/>
              <a:cs typeface="Inter ExtraBold"/>
              <a:sym typeface="Inter ExtraBold"/>
            </a:endParaRPr>
          </a:p>
        </p:txBody>
      </p:sp>
      <p:sp>
        <p:nvSpPr>
          <p:cNvPr id="226" name="Google Shape;226;p18"/>
          <p:cNvSpPr txBox="1"/>
          <p:nvPr/>
        </p:nvSpPr>
        <p:spPr>
          <a:xfrm>
            <a:off x="8324171" y="5801027"/>
            <a:ext cx="8550283"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123 Anywhere St., Any City,ST 12345</a:t>
            </a:r>
            <a:endParaRPr/>
          </a:p>
        </p:txBody>
      </p:sp>
      <p:sp>
        <p:nvSpPr>
          <p:cNvPr id="227" name="Google Shape;227;p18"/>
          <p:cNvSpPr txBox="1"/>
          <p:nvPr/>
        </p:nvSpPr>
        <p:spPr>
          <a:xfrm>
            <a:off x="8324171" y="6265220"/>
            <a:ext cx="53872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123-456-7890</a:t>
            </a:r>
            <a:endParaRPr/>
          </a:p>
        </p:txBody>
      </p:sp>
      <p:sp>
        <p:nvSpPr>
          <p:cNvPr id="228" name="Google Shape;228;p18"/>
          <p:cNvSpPr txBox="1"/>
          <p:nvPr/>
        </p:nvSpPr>
        <p:spPr>
          <a:xfrm>
            <a:off x="8324171" y="6729412"/>
            <a:ext cx="7273563"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hello@reallygreatsite.com</a:t>
            </a:r>
            <a:endParaRPr/>
          </a:p>
        </p:txBody>
      </p:sp>
      <p:sp>
        <p:nvSpPr>
          <p:cNvPr id="229" name="Google Shape;229;p18"/>
          <p:cNvSpPr txBox="1"/>
          <p:nvPr/>
        </p:nvSpPr>
        <p:spPr>
          <a:xfrm>
            <a:off x="8324171" y="7657798"/>
            <a:ext cx="53872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reallygreatsite.com</a:t>
            </a:r>
            <a:endParaRPr/>
          </a:p>
        </p:txBody>
      </p:sp>
      <p:sp>
        <p:nvSpPr>
          <p:cNvPr id="230" name="Google Shape;230;p18"/>
          <p:cNvSpPr txBox="1"/>
          <p:nvPr/>
        </p:nvSpPr>
        <p:spPr>
          <a:xfrm>
            <a:off x="8324171" y="7193605"/>
            <a:ext cx="53872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@reallygreatsite</a:t>
            </a:r>
            <a:endParaRPr/>
          </a:p>
        </p:txBody>
      </p:sp>
      <p:sp>
        <p:nvSpPr>
          <p:cNvPr id="231" name="Google Shape;231;p18"/>
          <p:cNvSpPr txBox="1"/>
          <p:nvPr/>
        </p:nvSpPr>
        <p:spPr>
          <a:xfrm>
            <a:off x="16505574"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232" name="Google Shape;232;p18"/>
          <p:cNvSpPr txBox="1"/>
          <p:nvPr/>
        </p:nvSpPr>
        <p:spPr>
          <a:xfrm>
            <a:off x="6529073" y="403013"/>
            <a:ext cx="5229854"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236" name="Shape 236"/>
        <p:cNvGrpSpPr/>
        <p:nvPr/>
      </p:nvGrpSpPr>
      <p:grpSpPr>
        <a:xfrm>
          <a:off x="0" y="0"/>
          <a:ext cx="0" cy="0"/>
          <a:chOff x="0" y="0"/>
          <a:chExt cx="0" cy="0"/>
        </a:xfrm>
      </p:grpSpPr>
      <p:grpSp>
        <p:nvGrpSpPr>
          <p:cNvPr id="237" name="Google Shape;237;p19"/>
          <p:cNvGrpSpPr/>
          <p:nvPr/>
        </p:nvGrpSpPr>
        <p:grpSpPr>
          <a:xfrm>
            <a:off x="774218" y="2177400"/>
            <a:ext cx="5097641" cy="7508818"/>
            <a:chOff x="0" y="-28575"/>
            <a:chExt cx="1342589" cy="1977631"/>
          </a:xfrm>
        </p:grpSpPr>
        <p:sp>
          <p:nvSpPr>
            <p:cNvPr id="238" name="Google Shape;238;p1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532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9"/>
          <p:cNvGrpSpPr/>
          <p:nvPr/>
        </p:nvGrpSpPr>
        <p:grpSpPr>
          <a:xfrm>
            <a:off x="6109984" y="2177400"/>
            <a:ext cx="11512980" cy="7508818"/>
            <a:chOff x="0" y="-28575"/>
            <a:chExt cx="3032225" cy="1977631"/>
          </a:xfrm>
        </p:grpSpPr>
        <p:sp>
          <p:nvSpPr>
            <p:cNvPr id="241" name="Google Shape;241;p1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532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9"/>
          <p:cNvGrpSpPr/>
          <p:nvPr/>
        </p:nvGrpSpPr>
        <p:grpSpPr>
          <a:xfrm>
            <a:off x="1139005" y="2458118"/>
            <a:ext cx="4368067" cy="755733"/>
            <a:chOff x="0" y="-28575"/>
            <a:chExt cx="1150437" cy="199041"/>
          </a:xfrm>
        </p:grpSpPr>
        <p:sp>
          <p:nvSpPr>
            <p:cNvPr id="244" name="Google Shape;244;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327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9"/>
          <p:cNvGrpSpPr/>
          <p:nvPr/>
        </p:nvGrpSpPr>
        <p:grpSpPr>
          <a:xfrm>
            <a:off x="9682440" y="2458118"/>
            <a:ext cx="4368067" cy="755733"/>
            <a:chOff x="0" y="-28575"/>
            <a:chExt cx="1150437" cy="199041"/>
          </a:xfrm>
        </p:grpSpPr>
        <p:sp>
          <p:nvSpPr>
            <p:cNvPr id="247" name="Google Shape;247;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327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9"/>
          <p:cNvGrpSpPr/>
          <p:nvPr/>
        </p:nvGrpSpPr>
        <p:grpSpPr>
          <a:xfrm>
            <a:off x="1139005" y="7092517"/>
            <a:ext cx="4368067" cy="755733"/>
            <a:chOff x="0" y="-28575"/>
            <a:chExt cx="1150437" cy="199041"/>
          </a:xfrm>
        </p:grpSpPr>
        <p:sp>
          <p:nvSpPr>
            <p:cNvPr id="250" name="Google Shape;250;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5327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9"/>
          <p:cNvGrpSpPr/>
          <p:nvPr/>
        </p:nvGrpSpPr>
        <p:grpSpPr>
          <a:xfrm>
            <a:off x="3446451" y="8173666"/>
            <a:ext cx="754204" cy="780719"/>
            <a:chOff x="0" y="-28575"/>
            <a:chExt cx="812800" cy="841375"/>
          </a:xfrm>
        </p:grpSpPr>
        <p:sp>
          <p:nvSpPr>
            <p:cNvPr id="253" name="Google Shape;253;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EFE5"/>
            </a:solidFill>
            <a:ln cap="rnd" cmpd="sng" w="38100">
              <a:solidFill>
                <a:srgbClr val="2532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9"/>
          <p:cNvGrpSpPr/>
          <p:nvPr/>
        </p:nvGrpSpPr>
        <p:grpSpPr>
          <a:xfrm>
            <a:off x="2445421" y="8173666"/>
            <a:ext cx="754204" cy="780719"/>
            <a:chOff x="0" y="-28575"/>
            <a:chExt cx="812800" cy="841375"/>
          </a:xfrm>
        </p:grpSpPr>
        <p:sp>
          <p:nvSpPr>
            <p:cNvPr id="256" name="Google Shape;256;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532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9"/>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53278"/>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53278"/>
                </a:solidFill>
                <a:latin typeface="Inter"/>
                <a:ea typeface="Inter"/>
                <a:cs typeface="Inter"/>
                <a:sym typeface="Inter"/>
              </a:rPr>
              <a:t>uses the following free fonts:</a:t>
            </a:r>
            <a:endParaRPr/>
          </a:p>
        </p:txBody>
      </p:sp>
      <p:sp>
        <p:nvSpPr>
          <p:cNvPr id="259" name="Google Shape;259;p19"/>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53278"/>
                </a:solidFill>
                <a:latin typeface="Inter"/>
                <a:ea typeface="Inter"/>
                <a:cs typeface="Inter"/>
                <a:sym typeface="Inter"/>
              </a:rPr>
              <a:t>You can find these fonts online too.</a:t>
            </a:r>
            <a:endParaRPr/>
          </a:p>
        </p:txBody>
      </p:sp>
      <p:sp>
        <p:nvSpPr>
          <p:cNvPr id="260" name="Google Shape;260;p19"/>
          <p:cNvSpPr txBox="1"/>
          <p:nvPr/>
        </p:nvSpPr>
        <p:spPr>
          <a:xfrm>
            <a:off x="1681447" y="5162036"/>
            <a:ext cx="3283183" cy="599965"/>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4406" u="none" cap="none" strike="noStrike">
                <a:solidFill>
                  <a:srgbClr val="253278"/>
                </a:solidFill>
                <a:latin typeface="Inter"/>
                <a:ea typeface="Inter"/>
                <a:cs typeface="Inter"/>
                <a:sym typeface="Inter"/>
              </a:rPr>
              <a:t>INTER</a:t>
            </a:r>
            <a:endParaRPr/>
          </a:p>
        </p:txBody>
      </p:sp>
      <p:sp>
        <p:nvSpPr>
          <p:cNvPr id="261" name="Google Shape;261;p19"/>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3278"/>
                </a:solidFill>
                <a:latin typeface="Inter"/>
                <a:ea typeface="Inter"/>
                <a:cs typeface="Inter"/>
                <a:sym typeface="Inter"/>
              </a:rPr>
              <a:t>Use these design resources in your Canva Presentation.</a:t>
            </a:r>
            <a:endParaRPr/>
          </a:p>
        </p:txBody>
      </p:sp>
      <p:sp>
        <p:nvSpPr>
          <p:cNvPr id="262" name="Google Shape;262;p19"/>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53278"/>
                </a:solidFill>
                <a:latin typeface="Inter"/>
                <a:ea typeface="Inter"/>
                <a:cs typeface="Inter"/>
                <a:sym typeface="Inter"/>
              </a:rPr>
              <a:t>DON'T FORGET TO DELETE THIS PAGE BEFORE PRESENTING. </a:t>
            </a:r>
            <a:endParaRPr/>
          </a:p>
        </p:txBody>
      </p:sp>
      <p:sp>
        <p:nvSpPr>
          <p:cNvPr id="263" name="Google Shape;263;p19"/>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253278"/>
                </a:solidFill>
                <a:latin typeface="Inter"/>
                <a:ea typeface="Inter"/>
                <a:cs typeface="Inter"/>
                <a:sym typeface="Inter"/>
              </a:rPr>
              <a:t>Resource Page</a:t>
            </a:r>
            <a:endParaRPr/>
          </a:p>
        </p:txBody>
      </p:sp>
      <p:sp>
        <p:nvSpPr>
          <p:cNvPr id="264" name="Google Shape;264;p1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53278"/>
                </a:solidFill>
                <a:latin typeface="Inter"/>
                <a:ea typeface="Inter"/>
                <a:cs typeface="Inter"/>
                <a:sym typeface="Inter"/>
              </a:rPr>
              <a:t>FONTS</a:t>
            </a:r>
            <a:endParaRPr/>
          </a:p>
        </p:txBody>
      </p:sp>
      <p:sp>
        <p:nvSpPr>
          <p:cNvPr id="265" name="Google Shape;265;p1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53278"/>
                </a:solidFill>
                <a:latin typeface="Inter"/>
                <a:ea typeface="Inter"/>
                <a:cs typeface="Inter"/>
                <a:sym typeface="Inter"/>
              </a:rPr>
              <a:t>DESIGN ELEMENTS</a:t>
            </a:r>
            <a:endParaRPr/>
          </a:p>
        </p:txBody>
      </p:sp>
      <p:sp>
        <p:nvSpPr>
          <p:cNvPr id="266" name="Google Shape;266;p1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53278"/>
                </a:solidFill>
                <a:latin typeface="Inter"/>
                <a:ea typeface="Inter"/>
                <a:cs typeface="Inter"/>
                <a:sym typeface="Inter"/>
              </a:rPr>
              <a:t>COLORS</a:t>
            </a:r>
            <a:endParaRPr/>
          </a:p>
        </p:txBody>
      </p:sp>
      <p:sp>
        <p:nvSpPr>
          <p:cNvPr id="267" name="Google Shape;267;p19"/>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53278"/>
                </a:solidFill>
                <a:latin typeface="Inter"/>
                <a:ea typeface="Inter"/>
                <a:cs typeface="Inter"/>
                <a:sym typeface="Inter"/>
              </a:rPr>
              <a:t>#F8EFE5</a:t>
            </a:r>
            <a:endParaRPr/>
          </a:p>
        </p:txBody>
      </p:sp>
      <p:sp>
        <p:nvSpPr>
          <p:cNvPr id="268" name="Google Shape;268;p19"/>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53278"/>
                </a:solidFill>
                <a:latin typeface="Inter"/>
                <a:ea typeface="Inter"/>
                <a:cs typeface="Inter"/>
                <a:sym typeface="Inter"/>
              </a:rPr>
              <a:t>#253278</a:t>
            </a:r>
            <a:endParaRPr/>
          </a:p>
        </p:txBody>
      </p:sp>
      <p:grpSp>
        <p:nvGrpSpPr>
          <p:cNvPr id="269" name="Google Shape;269;p19"/>
          <p:cNvGrpSpPr/>
          <p:nvPr/>
        </p:nvGrpSpPr>
        <p:grpSpPr>
          <a:xfrm>
            <a:off x="6712288" y="3710312"/>
            <a:ext cx="10308370" cy="4720903"/>
            <a:chOff x="0" y="0"/>
            <a:chExt cx="13744493" cy="6294537"/>
          </a:xfrm>
        </p:grpSpPr>
        <p:sp>
          <p:nvSpPr>
            <p:cNvPr id="270" name="Google Shape;270;p19"/>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71" name="Google Shape;271;p19"/>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72" name="Google Shape;272;p19"/>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73" name="Google Shape;273;p19"/>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74" name="Google Shape;274;p19"/>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75" name="Google Shape;275;p19"/>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76" name="Google Shape;276;p19"/>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77" name="Google Shape;277;p19"/>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78" name="Google Shape;278;p19"/>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79" name="Google Shape;279;p19"/>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80" name="Google Shape;280;p19"/>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81" name="Google Shape;281;p19"/>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82" name="Google Shape;282;p19"/>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283" name="Google Shape;283;p19"/>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284" name="Google Shape;284;p19"/>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285" name="Google Shape;285;p19"/>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286" name="Google Shape;286;p19"/>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287" name="Google Shape;287;p19"/>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288" name="Google Shape;288;p19"/>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289" name="Google Shape;289;p19"/>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290" name="Google Shape;290;p19"/>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291" name="Google Shape;291;p19"/>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292" name="Google Shape;292;p19"/>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293" name="Google Shape;293;p19"/>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294" name="Google Shape;294;p19"/>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295" name="Google Shape;295;p19"/>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296" name="Google Shape;296;p19"/>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297" name="Google Shape;297;p19"/>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298" name="Google Shape;298;p19"/>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299" name="Google Shape;299;p19"/>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00" name="Google Shape;300;p19"/>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01" name="Google Shape;301;p19"/>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02" name="Google Shape;302;p19"/>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03" name="Google Shape;303;p19"/>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04" name="Google Shape;304;p19"/>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05" name="Google Shape;305;p19"/>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06" name="Google Shape;306;p19"/>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07" name="Google Shape;307;p19"/>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08" name="Google Shape;308;p19"/>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
        <p:nvSpPr>
          <p:cNvPr id="309" name="Google Shape;309;p19"/>
          <p:cNvSpPr/>
          <p:nvPr/>
        </p:nvSpPr>
        <p:spPr>
          <a:xfrm>
            <a:off x="6712288" y="8690360"/>
            <a:ext cx="802637" cy="779288"/>
          </a:xfrm>
          <a:custGeom>
            <a:rect b="b" l="l" r="r" t="t"/>
            <a:pathLst>
              <a:path extrusionOk="0" h="779288" w="802637">
                <a:moveTo>
                  <a:pt x="0" y="0"/>
                </a:moveTo>
                <a:lnTo>
                  <a:pt x="802638" y="0"/>
                </a:lnTo>
                <a:lnTo>
                  <a:pt x="802638" y="779288"/>
                </a:lnTo>
                <a:lnTo>
                  <a:pt x="0" y="779288"/>
                </a:lnTo>
                <a:lnTo>
                  <a:pt x="0" y="0"/>
                </a:lnTo>
                <a:close/>
              </a:path>
            </a:pathLst>
          </a:custGeom>
          <a:blipFill rotWithShape="1">
            <a:blip r:embed="rId42">
              <a:alphaModFix/>
            </a:blip>
            <a:stretch>
              <a:fillRect b="0" l="0" r="0" t="0"/>
            </a:stretch>
          </a:blipFill>
          <a:ln>
            <a:noFill/>
          </a:ln>
        </p:spPr>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313" name="Shape 313"/>
        <p:cNvGrpSpPr/>
        <p:nvPr/>
      </p:nvGrpSpPr>
      <p:grpSpPr>
        <a:xfrm>
          <a:off x="0" y="0"/>
          <a:ext cx="0" cy="0"/>
          <a:chOff x="0" y="0"/>
          <a:chExt cx="0" cy="0"/>
        </a:xfrm>
      </p:grpSpPr>
      <p:grpSp>
        <p:nvGrpSpPr>
          <p:cNvPr id="314" name="Google Shape;314;p20"/>
          <p:cNvGrpSpPr/>
          <p:nvPr/>
        </p:nvGrpSpPr>
        <p:grpSpPr>
          <a:xfrm>
            <a:off x="5995272" y="2401409"/>
            <a:ext cx="6297456" cy="2611613"/>
            <a:chOff x="0" y="-28575"/>
            <a:chExt cx="1658589" cy="687832"/>
          </a:xfrm>
        </p:grpSpPr>
        <p:sp>
          <p:nvSpPr>
            <p:cNvPr id="315" name="Google Shape;315;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532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0"/>
          <p:cNvGrpSpPr/>
          <p:nvPr/>
        </p:nvGrpSpPr>
        <p:grpSpPr>
          <a:xfrm>
            <a:off x="5995272" y="5476026"/>
            <a:ext cx="6297456" cy="2611613"/>
            <a:chOff x="0" y="-28575"/>
            <a:chExt cx="1658589" cy="687832"/>
          </a:xfrm>
        </p:grpSpPr>
        <p:sp>
          <p:nvSpPr>
            <p:cNvPr id="318" name="Google Shape;318;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532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0"/>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53278"/>
                </a:solidFill>
                <a:latin typeface="Inter"/>
                <a:ea typeface="Inter"/>
                <a:cs typeface="Inter"/>
                <a:sym typeface="Inter"/>
              </a:rPr>
              <a:t>This presentation template is free for everyone to use thanks to the following:</a:t>
            </a:r>
            <a:endParaRPr/>
          </a:p>
        </p:txBody>
      </p:sp>
      <p:sp>
        <p:nvSpPr>
          <p:cNvPr id="321" name="Google Shape;321;p20"/>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253278"/>
                </a:solidFill>
                <a:latin typeface="Inter"/>
                <a:ea typeface="Inter"/>
                <a:cs typeface="Inter"/>
                <a:sym typeface="Inter"/>
              </a:rPr>
              <a:t>Happy designing!</a:t>
            </a:r>
            <a:endParaRPr/>
          </a:p>
        </p:txBody>
      </p:sp>
      <p:sp>
        <p:nvSpPr>
          <p:cNvPr id="322" name="Google Shape;322;p20"/>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3278"/>
                </a:solidFill>
                <a:latin typeface="Inter"/>
                <a:ea typeface="Inter"/>
                <a:cs typeface="Inter"/>
                <a:sym typeface="Inter"/>
              </a:rPr>
              <a:t>for the presentation template</a:t>
            </a:r>
            <a:endParaRPr/>
          </a:p>
        </p:txBody>
      </p:sp>
      <p:sp>
        <p:nvSpPr>
          <p:cNvPr id="323" name="Google Shape;323;p20"/>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53278"/>
                </a:solidFill>
                <a:latin typeface="Inter"/>
                <a:ea typeface="Inter"/>
                <a:cs typeface="Inter"/>
                <a:sym typeface="Inter"/>
              </a:rPr>
              <a:t>for the photos</a:t>
            </a:r>
            <a:endParaRPr/>
          </a:p>
        </p:txBody>
      </p:sp>
      <p:sp>
        <p:nvSpPr>
          <p:cNvPr id="324" name="Google Shape;324;p20"/>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1" lang="en-US" sz="6399" u="none" cap="none" strike="noStrike">
                <a:solidFill>
                  <a:srgbClr val="253278"/>
                </a:solidFill>
                <a:latin typeface="Inter"/>
                <a:ea typeface="Inter"/>
                <a:cs typeface="Inter"/>
                <a:sym typeface="Inter"/>
              </a:rPr>
              <a:t>Credits</a:t>
            </a:r>
            <a:endParaRPr/>
          </a:p>
        </p:txBody>
      </p:sp>
      <p:sp>
        <p:nvSpPr>
          <p:cNvPr id="325" name="Google Shape;325;p20"/>
          <p:cNvSpPr txBox="1"/>
          <p:nvPr/>
        </p:nvSpPr>
        <p:spPr>
          <a:xfrm>
            <a:off x="5709045" y="6283382"/>
            <a:ext cx="6869910" cy="714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335" u="none" cap="none" strike="noStrike">
                <a:solidFill>
                  <a:srgbClr val="253278"/>
                </a:solidFill>
                <a:latin typeface="Inter"/>
                <a:ea typeface="Inter"/>
                <a:cs typeface="Inter"/>
                <a:sym typeface="Inter"/>
              </a:rPr>
              <a:t>Pexels, Pixabay</a:t>
            </a:r>
            <a:endParaRPr/>
          </a:p>
        </p:txBody>
      </p:sp>
      <p:pic>
        <p:nvPicPr>
          <p:cNvPr id="326" name="Google Shape;326;p20"/>
          <p:cNvPicPr preferRelativeResize="0"/>
          <p:nvPr/>
        </p:nvPicPr>
        <p:blipFill>
          <a:blip r:embed="rId3">
            <a:alphaModFix/>
          </a:blip>
          <a:stretch>
            <a:fillRect/>
          </a:stretch>
        </p:blipFill>
        <p:spPr>
          <a:xfrm>
            <a:off x="6753569" y="2951214"/>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64" name="Shape 64"/>
        <p:cNvGrpSpPr/>
        <p:nvPr/>
      </p:nvGrpSpPr>
      <p:grpSpPr>
        <a:xfrm>
          <a:off x="0" y="0"/>
          <a:ext cx="0" cy="0"/>
          <a:chOff x="0" y="0"/>
          <a:chExt cx="0" cy="0"/>
        </a:xfrm>
      </p:grpSpPr>
      <p:pic>
        <p:nvPicPr>
          <p:cNvPr id="65" name="Google Shape;65;p8"/>
          <p:cNvPicPr preferRelativeResize="0"/>
          <p:nvPr/>
        </p:nvPicPr>
        <p:blipFill>
          <a:blip r:embed="rId3">
            <a:alphaModFix/>
          </a:blip>
          <a:stretch>
            <a:fillRect/>
          </a:stretch>
        </p:blipFill>
        <p:spPr>
          <a:xfrm>
            <a:off x="14709652" y="1207432"/>
            <a:ext cx="2549651" cy="2473314"/>
          </a:xfrm>
          <a:prstGeom prst="rect">
            <a:avLst/>
          </a:prstGeom>
          <a:noFill/>
          <a:ln>
            <a:noFill/>
          </a:ln>
        </p:spPr>
      </p:pic>
      <p:grpSp>
        <p:nvGrpSpPr>
          <p:cNvPr id="66" name="Google Shape;66;p8"/>
          <p:cNvGrpSpPr/>
          <p:nvPr/>
        </p:nvGrpSpPr>
        <p:grpSpPr>
          <a:xfrm>
            <a:off x="1028700" y="4154808"/>
            <a:ext cx="16230600" cy="4785383"/>
            <a:chOff x="0" y="-9525"/>
            <a:chExt cx="4274726" cy="1260348"/>
          </a:xfrm>
        </p:grpSpPr>
        <p:sp>
          <p:nvSpPr>
            <p:cNvPr id="67" name="Google Shape;67;p8"/>
            <p:cNvSpPr/>
            <p:nvPr/>
          </p:nvSpPr>
          <p:spPr>
            <a:xfrm>
              <a:off x="0" y="0"/>
              <a:ext cx="4274726" cy="1250823"/>
            </a:xfrm>
            <a:custGeom>
              <a:rect b="b" l="l" r="r" t="t"/>
              <a:pathLst>
                <a:path extrusionOk="0" h="1250823" w="4274726">
                  <a:moveTo>
                    <a:pt x="0" y="0"/>
                  </a:moveTo>
                  <a:lnTo>
                    <a:pt x="4274726" y="0"/>
                  </a:lnTo>
                  <a:lnTo>
                    <a:pt x="4274726" y="1250823"/>
                  </a:lnTo>
                  <a:lnTo>
                    <a:pt x="0" y="1250823"/>
                  </a:lnTo>
                  <a:close/>
                </a:path>
              </a:pathLst>
            </a:custGeom>
            <a:solidFill>
              <a:srgbClr val="253278"/>
            </a:solidFill>
            <a:ln>
              <a:noFill/>
            </a:ln>
          </p:spPr>
        </p:sp>
        <p:sp>
          <p:nvSpPr>
            <p:cNvPr id="68" name="Google Shape;68;p8"/>
            <p:cNvSpPr txBox="1"/>
            <p:nvPr/>
          </p:nvSpPr>
          <p:spPr>
            <a:xfrm>
              <a:off x="0" y="-9525"/>
              <a:ext cx="4274726" cy="126034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8"/>
          <p:cNvSpPr txBox="1"/>
          <p:nvPr/>
        </p:nvSpPr>
        <p:spPr>
          <a:xfrm>
            <a:off x="1028700" y="1603985"/>
            <a:ext cx="86532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4400" u="none" cap="none" strike="noStrike">
                <a:solidFill>
                  <a:srgbClr val="253278"/>
                </a:solidFill>
                <a:latin typeface="Inter ExtraBold"/>
                <a:ea typeface="Inter ExtraBold"/>
                <a:cs typeface="Inter ExtraBold"/>
                <a:sym typeface="Inter ExtraBold"/>
              </a:rPr>
              <a:t>AGENDA</a:t>
            </a:r>
            <a:endParaRPr>
              <a:latin typeface="Inter ExtraBold"/>
              <a:ea typeface="Inter ExtraBold"/>
              <a:cs typeface="Inter ExtraBold"/>
              <a:sym typeface="Inter ExtraBold"/>
            </a:endParaRPr>
          </a:p>
        </p:txBody>
      </p:sp>
      <p:sp>
        <p:nvSpPr>
          <p:cNvPr id="70" name="Google Shape;70;p8"/>
          <p:cNvSpPr txBox="1"/>
          <p:nvPr/>
        </p:nvSpPr>
        <p:spPr>
          <a:xfrm>
            <a:off x="1506171" y="4841545"/>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8EFE5"/>
                </a:solidFill>
                <a:latin typeface="Inter SemiBold"/>
                <a:ea typeface="Inter SemiBold"/>
                <a:cs typeface="Inter SemiBold"/>
                <a:sym typeface="Inter SemiBold"/>
              </a:rPr>
              <a:t>GOALS </a:t>
            </a:r>
            <a:endParaRPr/>
          </a:p>
          <a:p>
            <a:pPr indent="0" lvl="0" marL="0" marR="0" rtl="0" algn="l">
              <a:lnSpc>
                <a:spcPct val="100000"/>
              </a:lnSpc>
              <a:spcBef>
                <a:spcPts val="0"/>
              </a:spcBef>
              <a:spcAft>
                <a:spcPts val="0"/>
              </a:spcAft>
              <a:buNone/>
            </a:pPr>
            <a:r>
              <a:rPr b="1" i="0" lang="en-US" sz="3600" u="none" cap="none" strike="noStrike">
                <a:solidFill>
                  <a:srgbClr val="F8EFE5"/>
                </a:solidFill>
                <a:latin typeface="Inter SemiBold"/>
                <a:ea typeface="Inter SemiBold"/>
                <a:cs typeface="Inter SemiBold"/>
                <a:sym typeface="Inter SemiBold"/>
              </a:rPr>
              <a:t>ACHIEVEMENT</a:t>
            </a:r>
            <a:endParaRPr/>
          </a:p>
        </p:txBody>
      </p:sp>
      <p:sp>
        <p:nvSpPr>
          <p:cNvPr id="71" name="Google Shape;71;p8"/>
          <p:cNvSpPr txBox="1"/>
          <p:nvPr/>
        </p:nvSpPr>
        <p:spPr>
          <a:xfrm>
            <a:off x="1506171" y="6125062"/>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8EFE5"/>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72" name="Google Shape;72;p8"/>
          <p:cNvSpPr txBox="1"/>
          <p:nvPr/>
        </p:nvSpPr>
        <p:spPr>
          <a:xfrm>
            <a:off x="7048677" y="4841545"/>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8EFE5"/>
                </a:solidFill>
                <a:latin typeface="Inter SemiBold"/>
                <a:ea typeface="Inter SemiBold"/>
                <a:cs typeface="Inter SemiBold"/>
                <a:sym typeface="Inter SemiBold"/>
              </a:rPr>
              <a:t>STRATEGIC PERFORMANCE</a:t>
            </a:r>
            <a:endParaRPr/>
          </a:p>
        </p:txBody>
      </p:sp>
      <p:sp>
        <p:nvSpPr>
          <p:cNvPr id="73" name="Google Shape;73;p8"/>
          <p:cNvSpPr txBox="1"/>
          <p:nvPr/>
        </p:nvSpPr>
        <p:spPr>
          <a:xfrm>
            <a:off x="7048677" y="6125062"/>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8EFE5"/>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sp>
        <p:nvSpPr>
          <p:cNvPr id="74" name="Google Shape;74;p8"/>
          <p:cNvSpPr txBox="1"/>
          <p:nvPr/>
        </p:nvSpPr>
        <p:spPr>
          <a:xfrm>
            <a:off x="12591182" y="4841545"/>
            <a:ext cx="418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8EFE5"/>
                </a:solidFill>
                <a:latin typeface="Inter SemiBold"/>
                <a:ea typeface="Inter SemiBold"/>
                <a:cs typeface="Inter SemiBold"/>
                <a:sym typeface="Inter SemiBold"/>
              </a:rPr>
              <a:t>OVERALL PERFORMANCE</a:t>
            </a:r>
            <a:endParaRPr/>
          </a:p>
        </p:txBody>
      </p:sp>
      <p:sp>
        <p:nvSpPr>
          <p:cNvPr id="75" name="Google Shape;75;p8"/>
          <p:cNvSpPr txBox="1"/>
          <p:nvPr/>
        </p:nvSpPr>
        <p:spPr>
          <a:xfrm>
            <a:off x="12591182" y="6125062"/>
            <a:ext cx="41892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8EFE5"/>
                </a:solidFill>
                <a:latin typeface="Inter"/>
                <a:ea typeface="Inter"/>
                <a:cs typeface="Inter"/>
                <a:sym typeface="Inter"/>
              </a:rPr>
              <a:t>Elaborate on your topic here. Lorem ipsum dolor sit amet, consectetur adipiscing elit, sed do eiusmod tempor incididunt ut labore et dolore magna aliqua. A diam maecenas sed enim ut sem viverra aliquet eget.</a:t>
            </a:r>
            <a:endParaRPr/>
          </a:p>
        </p:txBody>
      </p:sp>
      <p:cxnSp>
        <p:nvCxnSpPr>
          <p:cNvPr id="76" name="Google Shape;76;p8"/>
          <p:cNvCxnSpPr/>
          <p:nvPr/>
        </p:nvCxnSpPr>
        <p:spPr>
          <a:xfrm rot="10800000">
            <a:off x="6372056" y="4696699"/>
            <a:ext cx="0" cy="3737766"/>
          </a:xfrm>
          <a:prstGeom prst="straightConnector1">
            <a:avLst/>
          </a:prstGeom>
          <a:noFill/>
          <a:ln cap="flat" cmpd="sng" w="38100">
            <a:solidFill>
              <a:srgbClr val="F8EFE5"/>
            </a:solidFill>
            <a:prstDash val="solid"/>
            <a:round/>
            <a:headEnd len="sm" w="sm" type="none"/>
            <a:tailEnd len="sm" w="sm" type="none"/>
          </a:ln>
        </p:spPr>
      </p:cxnSp>
      <p:cxnSp>
        <p:nvCxnSpPr>
          <p:cNvPr id="77" name="Google Shape;77;p8"/>
          <p:cNvCxnSpPr/>
          <p:nvPr/>
        </p:nvCxnSpPr>
        <p:spPr>
          <a:xfrm rot="10800000">
            <a:off x="11914561" y="4696699"/>
            <a:ext cx="0" cy="3737766"/>
          </a:xfrm>
          <a:prstGeom prst="straightConnector1">
            <a:avLst/>
          </a:prstGeom>
          <a:noFill/>
          <a:ln cap="flat" cmpd="sng" w="38100">
            <a:solidFill>
              <a:srgbClr val="F8EFE5"/>
            </a:solidFill>
            <a:prstDash val="solid"/>
            <a:round/>
            <a:headEnd len="sm" w="sm" type="none"/>
            <a:tailEnd len="sm" w="sm" type="none"/>
          </a:ln>
        </p:spPr>
      </p:cxnSp>
      <p:sp>
        <p:nvSpPr>
          <p:cNvPr id="78" name="Google Shape;78;p8"/>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79" name="Google Shape;79;p8"/>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278"/>
        </a:solidFill>
      </p:bgPr>
    </p:bg>
    <p:spTree>
      <p:nvGrpSpPr>
        <p:cNvPr id="83" name="Shape 83"/>
        <p:cNvGrpSpPr/>
        <p:nvPr/>
      </p:nvGrpSpPr>
      <p:grpSpPr>
        <a:xfrm>
          <a:off x="0" y="0"/>
          <a:ext cx="0" cy="0"/>
          <a:chOff x="0" y="0"/>
          <a:chExt cx="0" cy="0"/>
        </a:xfrm>
      </p:grpSpPr>
      <p:sp>
        <p:nvSpPr>
          <p:cNvPr id="84" name="Google Shape;84;p9"/>
          <p:cNvSpPr txBox="1"/>
          <p:nvPr/>
        </p:nvSpPr>
        <p:spPr>
          <a:xfrm>
            <a:off x="1028700" y="3388995"/>
            <a:ext cx="16230600" cy="3989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14400" u="none" cap="none" strike="noStrike">
                <a:solidFill>
                  <a:srgbClr val="F8EFE5"/>
                </a:solidFill>
                <a:latin typeface="Inter ExtraBold"/>
                <a:ea typeface="Inter ExtraBold"/>
                <a:cs typeface="Inter ExtraBold"/>
                <a:sym typeface="Inter ExtraBold"/>
              </a:rPr>
              <a:t>GOALS ACHIEVEMENT</a:t>
            </a:r>
            <a:endParaRPr>
              <a:latin typeface="Inter ExtraBold"/>
              <a:ea typeface="Inter ExtraBold"/>
              <a:cs typeface="Inter ExtraBold"/>
              <a:sym typeface="Inter ExtraBold"/>
            </a:endParaRPr>
          </a:p>
        </p:txBody>
      </p:sp>
      <p:sp>
        <p:nvSpPr>
          <p:cNvPr id="85" name="Google Shape;85;p9"/>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2024</a:t>
            </a:r>
            <a:endParaRPr/>
          </a:p>
        </p:txBody>
      </p:sp>
      <p:sp>
        <p:nvSpPr>
          <p:cNvPr id="86" name="Google Shape;86;p9"/>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90" name="Shape 90"/>
        <p:cNvGrpSpPr/>
        <p:nvPr/>
      </p:nvGrpSpPr>
      <p:grpSpPr>
        <a:xfrm>
          <a:off x="0" y="0"/>
          <a:ext cx="0" cy="0"/>
          <a:chOff x="0" y="0"/>
          <a:chExt cx="0" cy="0"/>
        </a:xfrm>
      </p:grpSpPr>
      <p:pic>
        <p:nvPicPr>
          <p:cNvPr id="91" name="Google Shape;91;p10"/>
          <p:cNvPicPr preferRelativeResize="0"/>
          <p:nvPr/>
        </p:nvPicPr>
        <p:blipFill>
          <a:blip r:embed="rId3">
            <a:alphaModFix/>
          </a:blip>
          <a:stretch>
            <a:fillRect/>
          </a:stretch>
        </p:blipFill>
        <p:spPr>
          <a:xfrm>
            <a:off x="2" y="0"/>
            <a:ext cx="7595724" cy="10288563"/>
          </a:xfrm>
          <a:prstGeom prst="rect">
            <a:avLst/>
          </a:prstGeom>
          <a:noFill/>
          <a:ln>
            <a:noFill/>
          </a:ln>
        </p:spPr>
      </p:pic>
      <p:sp>
        <p:nvSpPr>
          <p:cNvPr id="92" name="Google Shape;92;p10"/>
          <p:cNvSpPr txBox="1"/>
          <p:nvPr/>
        </p:nvSpPr>
        <p:spPr>
          <a:xfrm>
            <a:off x="8229575" y="6734175"/>
            <a:ext cx="9029700" cy="258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53278"/>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93" name="Google Shape;93;p10"/>
          <p:cNvSpPr txBox="1"/>
          <p:nvPr/>
        </p:nvSpPr>
        <p:spPr>
          <a:xfrm>
            <a:off x="8229575" y="4887075"/>
            <a:ext cx="9029700" cy="18471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12000" u="none" cap="none" strike="noStrike">
                <a:solidFill>
                  <a:srgbClr val="253278"/>
                </a:solidFill>
                <a:latin typeface="Inter ExtraBold"/>
                <a:ea typeface="Inter ExtraBold"/>
                <a:cs typeface="Inter ExtraBold"/>
                <a:sym typeface="Inter ExtraBold"/>
              </a:rPr>
              <a:t>WELCOME</a:t>
            </a:r>
            <a:endParaRPr>
              <a:latin typeface="Inter ExtraBold"/>
              <a:ea typeface="Inter ExtraBold"/>
              <a:cs typeface="Inter ExtraBold"/>
              <a:sym typeface="Inter ExtraBold"/>
            </a:endParaRPr>
          </a:p>
        </p:txBody>
      </p:sp>
      <p:sp>
        <p:nvSpPr>
          <p:cNvPr id="94" name="Google Shape;94;p10"/>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95" name="Google Shape;95;p10"/>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99" name="Shape 99"/>
        <p:cNvGrpSpPr/>
        <p:nvPr/>
      </p:nvGrpSpPr>
      <p:grpSpPr>
        <a:xfrm>
          <a:off x="0" y="0"/>
          <a:ext cx="0" cy="0"/>
          <a:chOff x="0" y="0"/>
          <a:chExt cx="0" cy="0"/>
        </a:xfrm>
      </p:grpSpPr>
      <p:grpSp>
        <p:nvGrpSpPr>
          <p:cNvPr id="100" name="Google Shape;100;p11"/>
          <p:cNvGrpSpPr/>
          <p:nvPr/>
        </p:nvGrpSpPr>
        <p:grpSpPr>
          <a:xfrm>
            <a:off x="705007" y="944245"/>
            <a:ext cx="16877985" cy="8398510"/>
            <a:chOff x="0" y="0"/>
            <a:chExt cx="22503981" cy="11198014"/>
          </a:xfrm>
        </p:grpSpPr>
        <p:grpSp>
          <p:nvGrpSpPr>
            <p:cNvPr id="101" name="Google Shape;101;p11"/>
            <p:cNvGrpSpPr/>
            <p:nvPr/>
          </p:nvGrpSpPr>
          <p:grpSpPr>
            <a:xfrm>
              <a:off x="431590" y="220606"/>
              <a:ext cx="21640800" cy="10708587"/>
              <a:chOff x="0" y="-9525"/>
              <a:chExt cx="4274726" cy="2115276"/>
            </a:xfrm>
          </p:grpSpPr>
          <p:sp>
            <p:nvSpPr>
              <p:cNvPr id="102" name="Google Shape;102;p11"/>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solidFill>
                <a:srgbClr val="253278"/>
              </a:solidFill>
              <a:ln>
                <a:noFill/>
              </a:ln>
            </p:spPr>
          </p:sp>
          <p:sp>
            <p:nvSpPr>
              <p:cNvPr id="103" name="Google Shape;103;p11"/>
              <p:cNvSpPr txBox="1"/>
              <p:nvPr/>
            </p:nvSpPr>
            <p:spPr>
              <a:xfrm>
                <a:off x="0" y="-9525"/>
                <a:ext cx="4274726" cy="21152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4" name="Google Shape;104;p11"/>
            <p:cNvCxnSpPr/>
            <p:nvPr/>
          </p:nvCxnSpPr>
          <p:spPr>
            <a:xfrm rot="10800000">
              <a:off x="5708265" y="0"/>
              <a:ext cx="0" cy="11198014"/>
            </a:xfrm>
            <a:prstGeom prst="straightConnector1">
              <a:avLst/>
            </a:prstGeom>
            <a:noFill/>
            <a:ln cap="flat" cmpd="sng" w="381000">
              <a:solidFill>
                <a:srgbClr val="F8EFE5"/>
              </a:solidFill>
              <a:prstDash val="solid"/>
              <a:round/>
              <a:headEnd len="sm" w="sm" type="none"/>
              <a:tailEnd len="sm" w="sm" type="none"/>
            </a:ln>
          </p:spPr>
        </p:cxnSp>
        <p:cxnSp>
          <p:nvCxnSpPr>
            <p:cNvPr id="105" name="Google Shape;105;p11"/>
            <p:cNvCxnSpPr/>
            <p:nvPr/>
          </p:nvCxnSpPr>
          <p:spPr>
            <a:xfrm rot="10800000">
              <a:off x="0" y="2406194"/>
              <a:ext cx="22503981" cy="0"/>
            </a:xfrm>
            <a:prstGeom prst="straightConnector1">
              <a:avLst/>
            </a:prstGeom>
            <a:noFill/>
            <a:ln cap="flat" cmpd="sng" w="381000">
              <a:solidFill>
                <a:srgbClr val="F8EFE5"/>
              </a:solidFill>
              <a:prstDash val="solid"/>
              <a:round/>
              <a:headEnd len="sm" w="sm" type="none"/>
              <a:tailEnd len="sm" w="sm" type="none"/>
            </a:ln>
          </p:spPr>
        </p:cxnSp>
      </p:grpSp>
      <p:cxnSp>
        <p:nvCxnSpPr>
          <p:cNvPr id="106" name="Google Shape;106;p11"/>
          <p:cNvCxnSpPr/>
          <p:nvPr/>
        </p:nvCxnSpPr>
        <p:spPr>
          <a:xfrm>
            <a:off x="1233028" y="4382053"/>
            <a:ext cx="3402334" cy="0"/>
          </a:xfrm>
          <a:prstGeom prst="straightConnector1">
            <a:avLst/>
          </a:prstGeom>
          <a:noFill/>
          <a:ln cap="flat" cmpd="sng" w="38100">
            <a:solidFill>
              <a:srgbClr val="F8EFE5"/>
            </a:solidFill>
            <a:prstDash val="solid"/>
            <a:round/>
            <a:headEnd len="sm" w="sm" type="none"/>
            <a:tailEnd len="sm" w="sm" type="none"/>
          </a:ln>
        </p:spPr>
      </p:cxnSp>
      <p:cxnSp>
        <p:nvCxnSpPr>
          <p:cNvPr id="107" name="Google Shape;107;p11"/>
          <p:cNvCxnSpPr/>
          <p:nvPr/>
        </p:nvCxnSpPr>
        <p:spPr>
          <a:xfrm>
            <a:off x="1233028" y="5975789"/>
            <a:ext cx="3402334" cy="0"/>
          </a:xfrm>
          <a:prstGeom prst="straightConnector1">
            <a:avLst/>
          </a:prstGeom>
          <a:noFill/>
          <a:ln cap="flat" cmpd="sng" w="38100">
            <a:solidFill>
              <a:srgbClr val="F8EFE5"/>
            </a:solidFill>
            <a:prstDash val="solid"/>
            <a:round/>
            <a:headEnd len="sm" w="sm" type="none"/>
            <a:tailEnd len="sm" w="sm" type="none"/>
          </a:ln>
        </p:spPr>
      </p:cxnSp>
      <p:cxnSp>
        <p:nvCxnSpPr>
          <p:cNvPr id="108" name="Google Shape;108;p11"/>
          <p:cNvCxnSpPr/>
          <p:nvPr/>
        </p:nvCxnSpPr>
        <p:spPr>
          <a:xfrm>
            <a:off x="1233028" y="7569525"/>
            <a:ext cx="3402334" cy="0"/>
          </a:xfrm>
          <a:prstGeom prst="straightConnector1">
            <a:avLst/>
          </a:prstGeom>
          <a:noFill/>
          <a:ln cap="flat" cmpd="sng" w="38100">
            <a:solidFill>
              <a:srgbClr val="F8EFE5"/>
            </a:solidFill>
            <a:prstDash val="solid"/>
            <a:round/>
            <a:headEnd len="sm" w="sm" type="none"/>
            <a:tailEnd len="sm" w="sm" type="none"/>
          </a:ln>
        </p:spPr>
      </p:cxnSp>
      <p:cxnSp>
        <p:nvCxnSpPr>
          <p:cNvPr id="109" name="Google Shape;109;p11"/>
          <p:cNvCxnSpPr/>
          <p:nvPr/>
        </p:nvCxnSpPr>
        <p:spPr>
          <a:xfrm rot="10800000">
            <a:off x="9701646" y="944245"/>
            <a:ext cx="0" cy="8398510"/>
          </a:xfrm>
          <a:prstGeom prst="straightConnector1">
            <a:avLst/>
          </a:prstGeom>
          <a:noFill/>
          <a:ln cap="flat" cmpd="sng" w="285750">
            <a:solidFill>
              <a:srgbClr val="F8EFE5"/>
            </a:solidFill>
            <a:prstDash val="solid"/>
            <a:round/>
            <a:headEnd len="sm" w="sm" type="none"/>
            <a:tailEnd len="sm" w="sm" type="none"/>
          </a:ln>
        </p:spPr>
      </p:cxnSp>
      <p:sp>
        <p:nvSpPr>
          <p:cNvPr id="110" name="Google Shape;110;p11"/>
          <p:cNvSpPr txBox="1"/>
          <p:nvPr/>
        </p:nvSpPr>
        <p:spPr>
          <a:xfrm>
            <a:off x="1233028" y="3365634"/>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ACTION ITEM</a:t>
            </a:r>
            <a:endParaRPr/>
          </a:p>
        </p:txBody>
      </p:sp>
      <p:sp>
        <p:nvSpPr>
          <p:cNvPr id="111" name="Google Shape;111;p11"/>
          <p:cNvSpPr txBox="1"/>
          <p:nvPr/>
        </p:nvSpPr>
        <p:spPr>
          <a:xfrm>
            <a:off x="1233028" y="4959370"/>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ACTION ITEM</a:t>
            </a:r>
            <a:endParaRPr/>
          </a:p>
        </p:txBody>
      </p:sp>
      <p:sp>
        <p:nvSpPr>
          <p:cNvPr id="112" name="Google Shape;112;p11"/>
          <p:cNvSpPr txBox="1"/>
          <p:nvPr/>
        </p:nvSpPr>
        <p:spPr>
          <a:xfrm>
            <a:off x="1233028" y="6553105"/>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ACTION ITEM</a:t>
            </a:r>
            <a:endParaRPr/>
          </a:p>
        </p:txBody>
      </p:sp>
      <p:sp>
        <p:nvSpPr>
          <p:cNvPr id="113" name="Google Shape;113;p11"/>
          <p:cNvSpPr txBox="1"/>
          <p:nvPr/>
        </p:nvSpPr>
        <p:spPr>
          <a:xfrm>
            <a:off x="1233028" y="8146841"/>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ACTION ITEM</a:t>
            </a:r>
            <a:endParaRPr/>
          </a:p>
        </p:txBody>
      </p:sp>
      <p:sp>
        <p:nvSpPr>
          <p:cNvPr id="114" name="Google Shape;114;p11"/>
          <p:cNvSpPr txBox="1"/>
          <p:nvPr/>
        </p:nvSpPr>
        <p:spPr>
          <a:xfrm>
            <a:off x="1233028" y="1560622"/>
            <a:ext cx="34023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a:ea typeface="Inter"/>
                <a:cs typeface="Inter"/>
                <a:sym typeface="Inter"/>
              </a:rPr>
              <a:t>ACTION ITEM</a:t>
            </a:r>
            <a:endParaRPr/>
          </a:p>
        </p:txBody>
      </p:sp>
      <p:cxnSp>
        <p:nvCxnSpPr>
          <p:cNvPr id="115" name="Google Shape;115;p11"/>
          <p:cNvCxnSpPr/>
          <p:nvPr/>
        </p:nvCxnSpPr>
        <p:spPr>
          <a:xfrm rot="10800000">
            <a:off x="14412566" y="944245"/>
            <a:ext cx="0" cy="8398510"/>
          </a:xfrm>
          <a:prstGeom prst="straightConnector1">
            <a:avLst/>
          </a:prstGeom>
          <a:noFill/>
          <a:ln cap="flat" cmpd="sng" w="285750">
            <a:solidFill>
              <a:srgbClr val="F8EFE5"/>
            </a:solidFill>
            <a:prstDash val="solid"/>
            <a:round/>
            <a:headEnd len="sm" w="sm" type="none"/>
            <a:tailEnd len="sm" w="sm" type="none"/>
          </a:ln>
        </p:spPr>
      </p:cxnSp>
      <p:sp>
        <p:nvSpPr>
          <p:cNvPr id="116" name="Google Shape;116;p11"/>
          <p:cNvSpPr txBox="1"/>
          <p:nvPr/>
        </p:nvSpPr>
        <p:spPr>
          <a:xfrm>
            <a:off x="5642759" y="1560622"/>
            <a:ext cx="34023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a:ea typeface="Inter"/>
                <a:cs typeface="Inter"/>
                <a:sym typeface="Inter"/>
              </a:rPr>
              <a:t>PLAN</a:t>
            </a:r>
            <a:endParaRPr/>
          </a:p>
        </p:txBody>
      </p:sp>
      <p:sp>
        <p:nvSpPr>
          <p:cNvPr id="117" name="Google Shape;117;p11"/>
          <p:cNvSpPr txBox="1"/>
          <p:nvPr/>
        </p:nvSpPr>
        <p:spPr>
          <a:xfrm>
            <a:off x="10358871" y="1560622"/>
            <a:ext cx="34023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a:ea typeface="Inter"/>
                <a:cs typeface="Inter"/>
                <a:sym typeface="Inter"/>
              </a:rPr>
              <a:t>ACTUAL</a:t>
            </a:r>
            <a:endParaRPr/>
          </a:p>
        </p:txBody>
      </p:sp>
      <p:sp>
        <p:nvSpPr>
          <p:cNvPr id="118" name="Google Shape;118;p11"/>
          <p:cNvSpPr txBox="1"/>
          <p:nvPr/>
        </p:nvSpPr>
        <p:spPr>
          <a:xfrm>
            <a:off x="14746687" y="1560622"/>
            <a:ext cx="2328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a:ea typeface="Inter"/>
                <a:cs typeface="Inter"/>
                <a:sym typeface="Inter"/>
              </a:rPr>
              <a:t>RESULT</a:t>
            </a:r>
            <a:endParaRPr/>
          </a:p>
        </p:txBody>
      </p:sp>
      <p:cxnSp>
        <p:nvCxnSpPr>
          <p:cNvPr id="119" name="Google Shape;119;p11"/>
          <p:cNvCxnSpPr/>
          <p:nvPr/>
        </p:nvCxnSpPr>
        <p:spPr>
          <a:xfrm>
            <a:off x="5389491" y="4382053"/>
            <a:ext cx="3908869" cy="0"/>
          </a:xfrm>
          <a:prstGeom prst="straightConnector1">
            <a:avLst/>
          </a:prstGeom>
          <a:noFill/>
          <a:ln cap="flat" cmpd="sng" w="38100">
            <a:solidFill>
              <a:srgbClr val="F8EFE5"/>
            </a:solidFill>
            <a:prstDash val="solid"/>
            <a:round/>
            <a:headEnd len="sm" w="sm" type="none"/>
            <a:tailEnd len="sm" w="sm" type="none"/>
          </a:ln>
        </p:spPr>
      </p:cxnSp>
      <p:cxnSp>
        <p:nvCxnSpPr>
          <p:cNvPr id="120" name="Google Shape;120;p11"/>
          <p:cNvCxnSpPr/>
          <p:nvPr/>
        </p:nvCxnSpPr>
        <p:spPr>
          <a:xfrm>
            <a:off x="5389491" y="5975789"/>
            <a:ext cx="3908869" cy="0"/>
          </a:xfrm>
          <a:prstGeom prst="straightConnector1">
            <a:avLst/>
          </a:prstGeom>
          <a:noFill/>
          <a:ln cap="flat" cmpd="sng" w="38100">
            <a:solidFill>
              <a:srgbClr val="F8EFE5"/>
            </a:solidFill>
            <a:prstDash val="solid"/>
            <a:round/>
            <a:headEnd len="sm" w="sm" type="none"/>
            <a:tailEnd len="sm" w="sm" type="none"/>
          </a:ln>
        </p:spPr>
      </p:cxnSp>
      <p:cxnSp>
        <p:nvCxnSpPr>
          <p:cNvPr id="121" name="Google Shape;121;p11"/>
          <p:cNvCxnSpPr/>
          <p:nvPr/>
        </p:nvCxnSpPr>
        <p:spPr>
          <a:xfrm>
            <a:off x="5389491" y="7569525"/>
            <a:ext cx="3908869" cy="0"/>
          </a:xfrm>
          <a:prstGeom prst="straightConnector1">
            <a:avLst/>
          </a:prstGeom>
          <a:noFill/>
          <a:ln cap="flat" cmpd="sng" w="38100">
            <a:solidFill>
              <a:srgbClr val="F8EFE5"/>
            </a:solidFill>
            <a:prstDash val="solid"/>
            <a:round/>
            <a:headEnd len="sm" w="sm" type="none"/>
            <a:tailEnd len="sm" w="sm" type="none"/>
          </a:ln>
        </p:spPr>
      </p:cxnSp>
      <p:sp>
        <p:nvSpPr>
          <p:cNvPr id="122" name="Google Shape;122;p11"/>
          <p:cNvSpPr txBox="1"/>
          <p:nvPr/>
        </p:nvSpPr>
        <p:spPr>
          <a:xfrm>
            <a:off x="5389491" y="3053690"/>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action plan here. Give specific goals and milestones that are both achievable and aspirational.</a:t>
            </a:r>
            <a:endParaRPr/>
          </a:p>
        </p:txBody>
      </p:sp>
      <p:sp>
        <p:nvSpPr>
          <p:cNvPr id="123" name="Google Shape;123;p11"/>
          <p:cNvSpPr txBox="1"/>
          <p:nvPr/>
        </p:nvSpPr>
        <p:spPr>
          <a:xfrm>
            <a:off x="5389491" y="4647426"/>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action plan here. Give specific goals and milestones that are both achievable and aspirational.</a:t>
            </a:r>
            <a:endParaRPr/>
          </a:p>
        </p:txBody>
      </p:sp>
      <p:sp>
        <p:nvSpPr>
          <p:cNvPr id="124" name="Google Shape;124;p11"/>
          <p:cNvSpPr txBox="1"/>
          <p:nvPr/>
        </p:nvSpPr>
        <p:spPr>
          <a:xfrm>
            <a:off x="5389491" y="6242489"/>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action plan here. Give specific goals and milestones that are both achievable and aspirational.</a:t>
            </a:r>
            <a:endParaRPr/>
          </a:p>
        </p:txBody>
      </p:sp>
      <p:sp>
        <p:nvSpPr>
          <p:cNvPr id="125" name="Google Shape;125;p11"/>
          <p:cNvSpPr txBox="1"/>
          <p:nvPr/>
        </p:nvSpPr>
        <p:spPr>
          <a:xfrm>
            <a:off x="5389491" y="7834897"/>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action plan here. Give specific goals and milestones that are both achievable and aspirational.</a:t>
            </a:r>
            <a:endParaRPr/>
          </a:p>
        </p:txBody>
      </p:sp>
      <p:cxnSp>
        <p:nvCxnSpPr>
          <p:cNvPr id="126" name="Google Shape;126;p11"/>
          <p:cNvCxnSpPr/>
          <p:nvPr/>
        </p:nvCxnSpPr>
        <p:spPr>
          <a:xfrm>
            <a:off x="10101696" y="4382053"/>
            <a:ext cx="3908869" cy="0"/>
          </a:xfrm>
          <a:prstGeom prst="straightConnector1">
            <a:avLst/>
          </a:prstGeom>
          <a:noFill/>
          <a:ln cap="flat" cmpd="sng" w="38100">
            <a:solidFill>
              <a:srgbClr val="F8EFE5"/>
            </a:solidFill>
            <a:prstDash val="solid"/>
            <a:round/>
            <a:headEnd len="sm" w="sm" type="none"/>
            <a:tailEnd len="sm" w="sm" type="none"/>
          </a:ln>
        </p:spPr>
      </p:cxnSp>
      <p:cxnSp>
        <p:nvCxnSpPr>
          <p:cNvPr id="127" name="Google Shape;127;p11"/>
          <p:cNvCxnSpPr/>
          <p:nvPr/>
        </p:nvCxnSpPr>
        <p:spPr>
          <a:xfrm>
            <a:off x="10101696" y="5975789"/>
            <a:ext cx="3908869" cy="0"/>
          </a:xfrm>
          <a:prstGeom prst="straightConnector1">
            <a:avLst/>
          </a:prstGeom>
          <a:noFill/>
          <a:ln cap="flat" cmpd="sng" w="38100">
            <a:solidFill>
              <a:srgbClr val="F8EFE5"/>
            </a:solidFill>
            <a:prstDash val="solid"/>
            <a:round/>
            <a:headEnd len="sm" w="sm" type="none"/>
            <a:tailEnd len="sm" w="sm" type="none"/>
          </a:ln>
        </p:spPr>
      </p:cxnSp>
      <p:cxnSp>
        <p:nvCxnSpPr>
          <p:cNvPr id="128" name="Google Shape;128;p11"/>
          <p:cNvCxnSpPr/>
          <p:nvPr/>
        </p:nvCxnSpPr>
        <p:spPr>
          <a:xfrm>
            <a:off x="10101696" y="7569525"/>
            <a:ext cx="3908869" cy="0"/>
          </a:xfrm>
          <a:prstGeom prst="straightConnector1">
            <a:avLst/>
          </a:prstGeom>
          <a:noFill/>
          <a:ln cap="flat" cmpd="sng" w="38100">
            <a:solidFill>
              <a:srgbClr val="F8EFE5"/>
            </a:solidFill>
            <a:prstDash val="solid"/>
            <a:round/>
            <a:headEnd len="sm" w="sm" type="none"/>
            <a:tailEnd len="sm" w="sm" type="none"/>
          </a:ln>
        </p:spPr>
      </p:cxnSp>
      <p:sp>
        <p:nvSpPr>
          <p:cNvPr id="129" name="Google Shape;129;p11"/>
          <p:cNvSpPr txBox="1"/>
          <p:nvPr/>
        </p:nvSpPr>
        <p:spPr>
          <a:xfrm>
            <a:off x="10101696" y="3187040"/>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report on the actual performance in relation to the action item given here.</a:t>
            </a:r>
            <a:endParaRPr/>
          </a:p>
        </p:txBody>
      </p:sp>
      <p:sp>
        <p:nvSpPr>
          <p:cNvPr id="130" name="Google Shape;130;p11"/>
          <p:cNvSpPr txBox="1"/>
          <p:nvPr/>
        </p:nvSpPr>
        <p:spPr>
          <a:xfrm>
            <a:off x="10101696" y="4780776"/>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report on the actual performance in relation to the action item given here.</a:t>
            </a:r>
            <a:endParaRPr/>
          </a:p>
        </p:txBody>
      </p:sp>
      <p:sp>
        <p:nvSpPr>
          <p:cNvPr id="131" name="Google Shape;131;p11"/>
          <p:cNvSpPr txBox="1"/>
          <p:nvPr/>
        </p:nvSpPr>
        <p:spPr>
          <a:xfrm>
            <a:off x="10101696" y="6375839"/>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report on the actual performance in relation to the action item given here.</a:t>
            </a:r>
            <a:endParaRPr/>
          </a:p>
        </p:txBody>
      </p:sp>
      <p:sp>
        <p:nvSpPr>
          <p:cNvPr id="132" name="Google Shape;132;p11"/>
          <p:cNvSpPr txBox="1"/>
          <p:nvPr/>
        </p:nvSpPr>
        <p:spPr>
          <a:xfrm>
            <a:off x="10101696" y="7968247"/>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8EFE5"/>
                </a:solidFill>
                <a:latin typeface="Inter"/>
                <a:ea typeface="Inter"/>
                <a:cs typeface="Inter"/>
                <a:sym typeface="Inter"/>
              </a:rPr>
              <a:t>Write a detailed report on the actual performance in relation to the action item given here.</a:t>
            </a:r>
            <a:endParaRPr/>
          </a:p>
        </p:txBody>
      </p:sp>
      <p:cxnSp>
        <p:nvCxnSpPr>
          <p:cNvPr id="133" name="Google Shape;133;p11"/>
          <p:cNvCxnSpPr/>
          <p:nvPr/>
        </p:nvCxnSpPr>
        <p:spPr>
          <a:xfrm>
            <a:off x="14853166" y="4382053"/>
            <a:ext cx="2114893" cy="0"/>
          </a:xfrm>
          <a:prstGeom prst="straightConnector1">
            <a:avLst/>
          </a:prstGeom>
          <a:noFill/>
          <a:ln cap="flat" cmpd="sng" w="38100">
            <a:solidFill>
              <a:srgbClr val="F8EFE5"/>
            </a:solidFill>
            <a:prstDash val="solid"/>
            <a:round/>
            <a:headEnd len="sm" w="sm" type="none"/>
            <a:tailEnd len="sm" w="sm" type="none"/>
          </a:ln>
        </p:spPr>
      </p:cxnSp>
      <p:cxnSp>
        <p:nvCxnSpPr>
          <p:cNvPr id="134" name="Google Shape;134;p11"/>
          <p:cNvCxnSpPr/>
          <p:nvPr/>
        </p:nvCxnSpPr>
        <p:spPr>
          <a:xfrm>
            <a:off x="14853166" y="5975789"/>
            <a:ext cx="2114893" cy="0"/>
          </a:xfrm>
          <a:prstGeom prst="straightConnector1">
            <a:avLst/>
          </a:prstGeom>
          <a:noFill/>
          <a:ln cap="flat" cmpd="sng" w="38100">
            <a:solidFill>
              <a:srgbClr val="F8EFE5"/>
            </a:solidFill>
            <a:prstDash val="solid"/>
            <a:round/>
            <a:headEnd len="sm" w="sm" type="none"/>
            <a:tailEnd len="sm" w="sm" type="none"/>
          </a:ln>
        </p:spPr>
      </p:cxnSp>
      <p:cxnSp>
        <p:nvCxnSpPr>
          <p:cNvPr id="135" name="Google Shape;135;p11"/>
          <p:cNvCxnSpPr/>
          <p:nvPr/>
        </p:nvCxnSpPr>
        <p:spPr>
          <a:xfrm>
            <a:off x="14853166" y="7569525"/>
            <a:ext cx="2114893" cy="0"/>
          </a:xfrm>
          <a:prstGeom prst="straightConnector1">
            <a:avLst/>
          </a:prstGeom>
          <a:noFill/>
          <a:ln cap="flat" cmpd="sng" w="38100">
            <a:solidFill>
              <a:srgbClr val="F8EFE5"/>
            </a:solidFill>
            <a:prstDash val="solid"/>
            <a:round/>
            <a:headEnd len="sm" w="sm" type="none"/>
            <a:tailEnd len="sm" w="sm" type="none"/>
          </a:ln>
        </p:spPr>
      </p:cxnSp>
      <p:sp>
        <p:nvSpPr>
          <p:cNvPr id="136" name="Google Shape;136;p11"/>
          <p:cNvSpPr txBox="1"/>
          <p:nvPr/>
        </p:nvSpPr>
        <p:spPr>
          <a:xfrm>
            <a:off x="14853166" y="3365634"/>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PASSED</a:t>
            </a:r>
            <a:endParaRPr/>
          </a:p>
        </p:txBody>
      </p:sp>
      <p:sp>
        <p:nvSpPr>
          <p:cNvPr id="137" name="Google Shape;137;p11"/>
          <p:cNvSpPr txBox="1"/>
          <p:nvPr/>
        </p:nvSpPr>
        <p:spPr>
          <a:xfrm>
            <a:off x="14853166" y="4959370"/>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FAILED</a:t>
            </a:r>
            <a:endParaRPr/>
          </a:p>
        </p:txBody>
      </p:sp>
      <p:sp>
        <p:nvSpPr>
          <p:cNvPr id="138" name="Google Shape;138;p11"/>
          <p:cNvSpPr txBox="1"/>
          <p:nvPr/>
        </p:nvSpPr>
        <p:spPr>
          <a:xfrm>
            <a:off x="14853166" y="6554433"/>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PASSED</a:t>
            </a:r>
            <a:endParaRPr/>
          </a:p>
        </p:txBody>
      </p:sp>
      <p:sp>
        <p:nvSpPr>
          <p:cNvPr id="139" name="Google Shape;139;p11"/>
          <p:cNvSpPr txBox="1"/>
          <p:nvPr/>
        </p:nvSpPr>
        <p:spPr>
          <a:xfrm>
            <a:off x="14853166" y="8146841"/>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8EFE5"/>
                </a:solidFill>
                <a:latin typeface="Inter Medium"/>
                <a:ea typeface="Inter Medium"/>
                <a:cs typeface="Inter Medium"/>
                <a:sym typeface="Inter Medium"/>
              </a:rPr>
              <a:t>PASSED</a:t>
            </a:r>
            <a:endParaRPr/>
          </a:p>
        </p:txBody>
      </p:sp>
      <p:sp>
        <p:nvSpPr>
          <p:cNvPr id="140" name="Google Shape;140;p11"/>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141" name="Google Shape;141;p11"/>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145" name="Shape 145"/>
        <p:cNvGrpSpPr/>
        <p:nvPr/>
      </p:nvGrpSpPr>
      <p:grpSpPr>
        <a:xfrm>
          <a:off x="0" y="0"/>
          <a:ext cx="0" cy="0"/>
          <a:chOff x="0" y="0"/>
          <a:chExt cx="0" cy="0"/>
        </a:xfrm>
      </p:grpSpPr>
      <p:sp>
        <p:nvSpPr>
          <p:cNvPr id="146" name="Google Shape;146;p12"/>
          <p:cNvSpPr txBox="1"/>
          <p:nvPr/>
        </p:nvSpPr>
        <p:spPr>
          <a:xfrm>
            <a:off x="1028700" y="1903278"/>
            <a:ext cx="16230600" cy="3324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i="0" lang="en-US" sz="12000" u="none" cap="none" strike="noStrike">
                <a:solidFill>
                  <a:srgbClr val="253278"/>
                </a:solidFill>
                <a:latin typeface="Inter ExtraBold"/>
                <a:ea typeface="Inter ExtraBold"/>
                <a:cs typeface="Inter ExtraBold"/>
                <a:sym typeface="Inter ExtraBold"/>
              </a:rPr>
              <a:t>NOTABLE</a:t>
            </a:r>
            <a:endParaRPr>
              <a:latin typeface="Inter ExtraBold"/>
              <a:ea typeface="Inter ExtraBold"/>
              <a:cs typeface="Inter ExtraBold"/>
              <a:sym typeface="Inter ExtraBold"/>
            </a:endParaRPr>
          </a:p>
          <a:p>
            <a:pPr indent="0" lvl="0" marL="0" marR="0" rtl="0" algn="ctr">
              <a:lnSpc>
                <a:spcPct val="90000"/>
              </a:lnSpc>
              <a:spcBef>
                <a:spcPts val="0"/>
              </a:spcBef>
              <a:spcAft>
                <a:spcPts val="0"/>
              </a:spcAft>
              <a:buNone/>
            </a:pPr>
            <a:r>
              <a:rPr i="0" lang="en-US" sz="12000" u="none" cap="none" strike="noStrike">
                <a:solidFill>
                  <a:srgbClr val="253278"/>
                </a:solidFill>
                <a:latin typeface="Inter ExtraBold"/>
                <a:ea typeface="Inter ExtraBold"/>
                <a:cs typeface="Inter ExtraBold"/>
                <a:sym typeface="Inter ExtraBold"/>
              </a:rPr>
              <a:t>ACHIEVEMENTS</a:t>
            </a:r>
            <a:endParaRPr>
              <a:latin typeface="Inter ExtraBold"/>
              <a:ea typeface="Inter ExtraBold"/>
              <a:cs typeface="Inter ExtraBold"/>
              <a:sym typeface="Inter ExtraBold"/>
            </a:endParaRPr>
          </a:p>
        </p:txBody>
      </p:sp>
      <p:sp>
        <p:nvSpPr>
          <p:cNvPr id="147" name="Google Shape;147;p12"/>
          <p:cNvSpPr txBox="1"/>
          <p:nvPr/>
        </p:nvSpPr>
        <p:spPr>
          <a:xfrm>
            <a:off x="1030591" y="5741595"/>
            <a:ext cx="44394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253278"/>
                </a:solidFill>
                <a:latin typeface="Inter SemiBold"/>
                <a:ea typeface="Inter SemiBold"/>
                <a:cs typeface="Inter SemiBold"/>
                <a:sym typeface="Inter SemiBold"/>
              </a:rPr>
              <a:t>$8M</a:t>
            </a:r>
            <a:endParaRPr/>
          </a:p>
        </p:txBody>
      </p:sp>
      <p:grpSp>
        <p:nvGrpSpPr>
          <p:cNvPr id="148" name="Google Shape;148;p12"/>
          <p:cNvGrpSpPr/>
          <p:nvPr/>
        </p:nvGrpSpPr>
        <p:grpSpPr>
          <a:xfrm>
            <a:off x="1030591" y="7237952"/>
            <a:ext cx="4439280" cy="820102"/>
            <a:chOff x="0" y="57150"/>
            <a:chExt cx="5919040" cy="1093470"/>
          </a:xfrm>
        </p:grpSpPr>
        <p:sp>
          <p:nvSpPr>
            <p:cNvPr id="149" name="Google Shape;149;p12"/>
            <p:cNvSpPr txBox="1"/>
            <p:nvPr/>
          </p:nvSpPr>
          <p:spPr>
            <a:xfrm>
              <a:off x="0" y="57150"/>
              <a:ext cx="591904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REVENUE</a:t>
              </a:r>
              <a:endParaRPr/>
            </a:p>
          </p:txBody>
        </p:sp>
        <p:sp>
          <p:nvSpPr>
            <p:cNvPr id="150" name="Google Shape;150;p12"/>
            <p:cNvSpPr txBox="1"/>
            <p:nvPr/>
          </p:nvSpPr>
          <p:spPr>
            <a:xfrm>
              <a:off x="0" y="721995"/>
              <a:ext cx="591904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sp>
        <p:nvSpPr>
          <p:cNvPr id="151" name="Google Shape;151;p12"/>
          <p:cNvSpPr txBox="1"/>
          <p:nvPr/>
        </p:nvSpPr>
        <p:spPr>
          <a:xfrm>
            <a:off x="6925778" y="5741595"/>
            <a:ext cx="44394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253278"/>
                </a:solidFill>
                <a:latin typeface="Inter SemiBold"/>
                <a:ea typeface="Inter SemiBold"/>
                <a:cs typeface="Inter SemiBold"/>
                <a:sym typeface="Inter SemiBold"/>
              </a:rPr>
              <a:t>4M</a:t>
            </a:r>
            <a:endParaRPr/>
          </a:p>
        </p:txBody>
      </p:sp>
      <p:grpSp>
        <p:nvGrpSpPr>
          <p:cNvPr id="152" name="Google Shape;152;p12"/>
          <p:cNvGrpSpPr/>
          <p:nvPr/>
        </p:nvGrpSpPr>
        <p:grpSpPr>
          <a:xfrm>
            <a:off x="6925778" y="7237952"/>
            <a:ext cx="4439280" cy="820102"/>
            <a:chOff x="0" y="57150"/>
            <a:chExt cx="5919040" cy="1093470"/>
          </a:xfrm>
        </p:grpSpPr>
        <p:sp>
          <p:nvSpPr>
            <p:cNvPr id="153" name="Google Shape;153;p12"/>
            <p:cNvSpPr txBox="1"/>
            <p:nvPr/>
          </p:nvSpPr>
          <p:spPr>
            <a:xfrm>
              <a:off x="0" y="57150"/>
              <a:ext cx="591904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SALES</a:t>
              </a:r>
              <a:endParaRPr/>
            </a:p>
          </p:txBody>
        </p:sp>
        <p:sp>
          <p:nvSpPr>
            <p:cNvPr id="154" name="Google Shape;154;p12"/>
            <p:cNvSpPr txBox="1"/>
            <p:nvPr/>
          </p:nvSpPr>
          <p:spPr>
            <a:xfrm>
              <a:off x="0" y="721995"/>
              <a:ext cx="591904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sp>
        <p:nvSpPr>
          <p:cNvPr id="155" name="Google Shape;155;p12"/>
          <p:cNvSpPr txBox="1"/>
          <p:nvPr/>
        </p:nvSpPr>
        <p:spPr>
          <a:xfrm>
            <a:off x="12820965" y="5741595"/>
            <a:ext cx="44394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400" u="none" cap="none" strike="noStrike">
                <a:solidFill>
                  <a:srgbClr val="253278"/>
                </a:solidFill>
                <a:latin typeface="Inter SemiBold"/>
                <a:ea typeface="Inter SemiBold"/>
                <a:cs typeface="Inter SemiBold"/>
                <a:sym typeface="Inter SemiBold"/>
              </a:rPr>
              <a:t>64.5%</a:t>
            </a:r>
            <a:endParaRPr/>
          </a:p>
        </p:txBody>
      </p:sp>
      <p:grpSp>
        <p:nvGrpSpPr>
          <p:cNvPr id="156" name="Google Shape;156;p12"/>
          <p:cNvGrpSpPr/>
          <p:nvPr/>
        </p:nvGrpSpPr>
        <p:grpSpPr>
          <a:xfrm>
            <a:off x="12820965" y="7237952"/>
            <a:ext cx="4439280" cy="820102"/>
            <a:chOff x="0" y="57150"/>
            <a:chExt cx="5919040" cy="1093470"/>
          </a:xfrm>
        </p:grpSpPr>
        <p:sp>
          <p:nvSpPr>
            <p:cNvPr id="157" name="Google Shape;157;p12"/>
            <p:cNvSpPr txBox="1"/>
            <p:nvPr/>
          </p:nvSpPr>
          <p:spPr>
            <a:xfrm>
              <a:off x="0" y="57150"/>
              <a:ext cx="5919040"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MARKET SHARE</a:t>
              </a:r>
              <a:endParaRPr/>
            </a:p>
          </p:txBody>
        </p:sp>
        <p:sp>
          <p:nvSpPr>
            <p:cNvPr id="158" name="Google Shape;158;p12"/>
            <p:cNvSpPr txBox="1"/>
            <p:nvPr/>
          </p:nvSpPr>
          <p:spPr>
            <a:xfrm>
              <a:off x="0" y="721995"/>
              <a:ext cx="591904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sp>
        <p:nvSpPr>
          <p:cNvPr id="159" name="Google Shape;159;p12"/>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160" name="Google Shape;160;p12"/>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278"/>
        </a:solidFill>
      </p:bgPr>
    </p:bg>
    <p:spTree>
      <p:nvGrpSpPr>
        <p:cNvPr id="164" name="Shape 164"/>
        <p:cNvGrpSpPr/>
        <p:nvPr/>
      </p:nvGrpSpPr>
      <p:grpSpPr>
        <a:xfrm>
          <a:off x="0" y="0"/>
          <a:ext cx="0" cy="0"/>
          <a:chOff x="0" y="0"/>
          <a:chExt cx="0" cy="0"/>
        </a:xfrm>
      </p:grpSpPr>
      <p:sp>
        <p:nvSpPr>
          <p:cNvPr id="165" name="Google Shape;165;p13"/>
          <p:cNvSpPr txBox="1"/>
          <p:nvPr/>
        </p:nvSpPr>
        <p:spPr>
          <a:xfrm>
            <a:off x="1028700" y="3388995"/>
            <a:ext cx="16230600" cy="3989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14400" u="none" cap="none" strike="noStrike">
                <a:solidFill>
                  <a:srgbClr val="F8EFE5"/>
                </a:solidFill>
                <a:latin typeface="Inter ExtraBold"/>
                <a:ea typeface="Inter ExtraBold"/>
                <a:cs typeface="Inter ExtraBold"/>
                <a:sym typeface="Inter ExtraBold"/>
              </a:rPr>
              <a:t>STRATEGIC</a:t>
            </a:r>
            <a:endParaRPr>
              <a:latin typeface="Inter ExtraBold"/>
              <a:ea typeface="Inter ExtraBold"/>
              <a:cs typeface="Inter ExtraBold"/>
              <a:sym typeface="Inter ExtraBold"/>
            </a:endParaRPr>
          </a:p>
          <a:p>
            <a:pPr indent="0" lvl="0" marL="0" marR="0" rtl="0" algn="l">
              <a:lnSpc>
                <a:spcPct val="90000"/>
              </a:lnSpc>
              <a:spcBef>
                <a:spcPts val="0"/>
              </a:spcBef>
              <a:spcAft>
                <a:spcPts val="0"/>
              </a:spcAft>
              <a:buNone/>
            </a:pPr>
            <a:r>
              <a:rPr i="0" lang="en-US" sz="14400" u="none" cap="none" strike="noStrike">
                <a:solidFill>
                  <a:srgbClr val="F8EFE5"/>
                </a:solidFill>
                <a:latin typeface="Inter ExtraBold"/>
                <a:ea typeface="Inter ExtraBold"/>
                <a:cs typeface="Inter ExtraBold"/>
                <a:sym typeface="Inter ExtraBold"/>
              </a:rPr>
              <a:t>PERFORMANCE</a:t>
            </a:r>
            <a:endParaRPr>
              <a:latin typeface="Inter ExtraBold"/>
              <a:ea typeface="Inter ExtraBold"/>
              <a:cs typeface="Inter ExtraBold"/>
              <a:sym typeface="Inter ExtraBold"/>
            </a:endParaRPr>
          </a:p>
        </p:txBody>
      </p:sp>
      <p:sp>
        <p:nvSpPr>
          <p:cNvPr id="166" name="Google Shape;166;p13"/>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2024</a:t>
            </a:r>
            <a:endParaRPr/>
          </a:p>
        </p:txBody>
      </p:sp>
      <p:sp>
        <p:nvSpPr>
          <p:cNvPr id="167" name="Google Shape;167;p13"/>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FE5"/>
        </a:solidFill>
      </p:bgPr>
    </p:bg>
    <p:spTree>
      <p:nvGrpSpPr>
        <p:cNvPr id="171" name="Shape 171"/>
        <p:cNvGrpSpPr/>
        <p:nvPr/>
      </p:nvGrpSpPr>
      <p:grpSpPr>
        <a:xfrm>
          <a:off x="0" y="0"/>
          <a:ext cx="0" cy="0"/>
          <a:chOff x="0" y="0"/>
          <a:chExt cx="0" cy="0"/>
        </a:xfrm>
      </p:grpSpPr>
      <p:pic>
        <p:nvPicPr>
          <p:cNvPr id="172" name="Google Shape;172;p14"/>
          <p:cNvPicPr preferRelativeResize="0"/>
          <p:nvPr/>
        </p:nvPicPr>
        <p:blipFill rotWithShape="1">
          <a:blip r:embed="rId3">
            <a:alphaModFix/>
          </a:blip>
          <a:srcRect b="0" l="0" r="0" t="0"/>
          <a:stretch/>
        </p:blipFill>
        <p:spPr>
          <a:xfrm>
            <a:off x="1248150" y="3272406"/>
            <a:ext cx="4705640" cy="4705640"/>
          </a:xfrm>
          <a:prstGeom prst="rect">
            <a:avLst/>
          </a:prstGeom>
          <a:noFill/>
          <a:ln>
            <a:noFill/>
          </a:ln>
        </p:spPr>
      </p:pic>
      <p:pic>
        <p:nvPicPr>
          <p:cNvPr id="173" name="Google Shape;173;p14"/>
          <p:cNvPicPr preferRelativeResize="0"/>
          <p:nvPr/>
        </p:nvPicPr>
        <p:blipFill rotWithShape="1">
          <a:blip r:embed="rId4">
            <a:alphaModFix/>
          </a:blip>
          <a:srcRect b="0" l="0" r="0" t="0"/>
          <a:stretch/>
        </p:blipFill>
        <p:spPr>
          <a:xfrm>
            <a:off x="6791179" y="3272406"/>
            <a:ext cx="4705640" cy="4705640"/>
          </a:xfrm>
          <a:prstGeom prst="rect">
            <a:avLst/>
          </a:prstGeom>
          <a:noFill/>
          <a:ln>
            <a:noFill/>
          </a:ln>
        </p:spPr>
      </p:pic>
      <p:pic>
        <p:nvPicPr>
          <p:cNvPr id="174" name="Google Shape;174;p14"/>
          <p:cNvPicPr preferRelativeResize="0"/>
          <p:nvPr/>
        </p:nvPicPr>
        <p:blipFill rotWithShape="1">
          <a:blip r:embed="rId5">
            <a:alphaModFix/>
          </a:blip>
          <a:srcRect b="0" l="0" r="0" t="0"/>
          <a:stretch/>
        </p:blipFill>
        <p:spPr>
          <a:xfrm>
            <a:off x="12332318" y="3272406"/>
            <a:ext cx="4705640" cy="4705640"/>
          </a:xfrm>
          <a:prstGeom prst="rect">
            <a:avLst/>
          </a:prstGeom>
          <a:noFill/>
          <a:ln>
            <a:noFill/>
          </a:ln>
        </p:spPr>
      </p:pic>
      <p:sp>
        <p:nvSpPr>
          <p:cNvPr id="175" name="Google Shape;175;p14"/>
          <p:cNvSpPr txBox="1"/>
          <p:nvPr/>
        </p:nvSpPr>
        <p:spPr>
          <a:xfrm>
            <a:off x="1028700" y="1534431"/>
            <a:ext cx="162306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2000" u="none" cap="none" strike="noStrike">
                <a:solidFill>
                  <a:srgbClr val="253278"/>
                </a:solidFill>
                <a:latin typeface="Inter ExtraBold"/>
                <a:ea typeface="Inter ExtraBold"/>
                <a:cs typeface="Inter ExtraBold"/>
                <a:sym typeface="Inter ExtraBold"/>
              </a:rPr>
              <a:t>STATISTICS</a:t>
            </a:r>
            <a:endParaRPr>
              <a:latin typeface="Inter ExtraBold"/>
              <a:ea typeface="Inter ExtraBold"/>
              <a:cs typeface="Inter ExtraBold"/>
              <a:sym typeface="Inter ExtraBold"/>
            </a:endParaRPr>
          </a:p>
        </p:txBody>
      </p:sp>
      <p:grpSp>
        <p:nvGrpSpPr>
          <p:cNvPr id="176" name="Google Shape;176;p14"/>
          <p:cNvGrpSpPr/>
          <p:nvPr/>
        </p:nvGrpSpPr>
        <p:grpSpPr>
          <a:xfrm>
            <a:off x="1468626" y="8151542"/>
            <a:ext cx="4264690" cy="820102"/>
            <a:chOff x="0" y="57150"/>
            <a:chExt cx="5686253" cy="1093470"/>
          </a:xfrm>
        </p:grpSpPr>
        <p:sp>
          <p:nvSpPr>
            <p:cNvPr id="177" name="Google Shape;177;p14"/>
            <p:cNvSpPr txBox="1"/>
            <p:nvPr/>
          </p:nvSpPr>
          <p:spPr>
            <a:xfrm>
              <a:off x="0" y="57150"/>
              <a:ext cx="5686253"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MARKET SHARE</a:t>
              </a:r>
              <a:endParaRPr/>
            </a:p>
          </p:txBody>
        </p:sp>
        <p:sp>
          <p:nvSpPr>
            <p:cNvPr id="178" name="Google Shape;178;p14"/>
            <p:cNvSpPr txBox="1"/>
            <p:nvPr/>
          </p:nvSpPr>
          <p:spPr>
            <a:xfrm>
              <a:off x="0" y="721995"/>
              <a:ext cx="5686253"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grpSp>
        <p:nvGrpSpPr>
          <p:cNvPr id="179" name="Google Shape;179;p14"/>
          <p:cNvGrpSpPr/>
          <p:nvPr/>
        </p:nvGrpSpPr>
        <p:grpSpPr>
          <a:xfrm>
            <a:off x="7011655" y="8151542"/>
            <a:ext cx="4264690" cy="820102"/>
            <a:chOff x="0" y="57150"/>
            <a:chExt cx="5686253" cy="1093470"/>
          </a:xfrm>
        </p:grpSpPr>
        <p:sp>
          <p:nvSpPr>
            <p:cNvPr id="180" name="Google Shape;180;p14"/>
            <p:cNvSpPr txBox="1"/>
            <p:nvPr/>
          </p:nvSpPr>
          <p:spPr>
            <a:xfrm>
              <a:off x="0" y="57150"/>
              <a:ext cx="5686253"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STOCK INCREASE</a:t>
              </a:r>
              <a:endParaRPr/>
            </a:p>
          </p:txBody>
        </p:sp>
        <p:sp>
          <p:nvSpPr>
            <p:cNvPr id="181" name="Google Shape;181;p14"/>
            <p:cNvSpPr txBox="1"/>
            <p:nvPr/>
          </p:nvSpPr>
          <p:spPr>
            <a:xfrm>
              <a:off x="0" y="721995"/>
              <a:ext cx="5686253"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grpSp>
        <p:nvGrpSpPr>
          <p:cNvPr id="182" name="Google Shape;182;p14"/>
          <p:cNvGrpSpPr/>
          <p:nvPr/>
        </p:nvGrpSpPr>
        <p:grpSpPr>
          <a:xfrm>
            <a:off x="12552794" y="8151542"/>
            <a:ext cx="4264690" cy="820102"/>
            <a:chOff x="0" y="57150"/>
            <a:chExt cx="5686253" cy="1093470"/>
          </a:xfrm>
        </p:grpSpPr>
        <p:sp>
          <p:nvSpPr>
            <p:cNvPr id="183" name="Google Shape;183;p14"/>
            <p:cNvSpPr txBox="1"/>
            <p:nvPr/>
          </p:nvSpPr>
          <p:spPr>
            <a:xfrm>
              <a:off x="0" y="57150"/>
              <a:ext cx="5686253"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253278"/>
                  </a:solidFill>
                  <a:latin typeface="Inter"/>
                  <a:ea typeface="Inter"/>
                  <a:cs typeface="Inter"/>
                  <a:sym typeface="Inter"/>
                </a:rPr>
                <a:t>SALES</a:t>
              </a:r>
              <a:endParaRPr/>
            </a:p>
          </p:txBody>
        </p:sp>
        <p:sp>
          <p:nvSpPr>
            <p:cNvPr id="184" name="Google Shape;184;p14"/>
            <p:cNvSpPr txBox="1"/>
            <p:nvPr/>
          </p:nvSpPr>
          <p:spPr>
            <a:xfrm>
              <a:off x="0" y="721995"/>
              <a:ext cx="5686253"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53278"/>
                  </a:solidFill>
                  <a:latin typeface="Inter"/>
                  <a:ea typeface="Inter"/>
                  <a:cs typeface="Inter"/>
                  <a:sym typeface="Inter"/>
                </a:rPr>
                <a:t>Elaborate on your topic here. </a:t>
              </a:r>
              <a:endParaRPr/>
            </a:p>
          </p:txBody>
        </p:sp>
      </p:grpSp>
      <p:sp>
        <p:nvSpPr>
          <p:cNvPr id="185" name="Google Shape;185;p14"/>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2024</a:t>
            </a:r>
            <a:endParaRPr/>
          </a:p>
        </p:txBody>
      </p:sp>
      <p:sp>
        <p:nvSpPr>
          <p:cNvPr id="186" name="Google Shape;186;p14"/>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253278"/>
                </a:solidFill>
                <a:latin typeface="Inter"/>
                <a:ea typeface="Inter"/>
                <a:cs typeface="Inter"/>
                <a:sym typeface="Inter"/>
              </a:rPr>
              <a:t>YEAR-END REVIEW</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278"/>
        </a:solidFill>
      </p:bgPr>
    </p:bg>
    <p:spTree>
      <p:nvGrpSpPr>
        <p:cNvPr id="190" name="Shape 190"/>
        <p:cNvGrpSpPr/>
        <p:nvPr/>
      </p:nvGrpSpPr>
      <p:grpSpPr>
        <a:xfrm>
          <a:off x="0" y="0"/>
          <a:ext cx="0" cy="0"/>
          <a:chOff x="0" y="0"/>
          <a:chExt cx="0" cy="0"/>
        </a:xfrm>
      </p:grpSpPr>
      <p:pic>
        <p:nvPicPr>
          <p:cNvPr id="191" name="Google Shape;191;p15"/>
          <p:cNvPicPr preferRelativeResize="0"/>
          <p:nvPr/>
        </p:nvPicPr>
        <p:blipFill>
          <a:blip r:embed="rId3">
            <a:alphaModFix/>
          </a:blip>
          <a:stretch>
            <a:fillRect/>
          </a:stretch>
        </p:blipFill>
        <p:spPr>
          <a:xfrm>
            <a:off x="1051450" y="1219775"/>
            <a:ext cx="5058725" cy="3943017"/>
          </a:xfrm>
          <a:prstGeom prst="rect">
            <a:avLst/>
          </a:prstGeom>
          <a:noFill/>
          <a:ln>
            <a:noFill/>
          </a:ln>
        </p:spPr>
      </p:pic>
      <p:pic>
        <p:nvPicPr>
          <p:cNvPr id="192" name="Google Shape;192;p15"/>
          <p:cNvPicPr preferRelativeResize="0"/>
          <p:nvPr/>
        </p:nvPicPr>
        <p:blipFill>
          <a:blip r:embed="rId4">
            <a:alphaModFix/>
          </a:blip>
          <a:stretch>
            <a:fillRect/>
          </a:stretch>
        </p:blipFill>
        <p:spPr>
          <a:xfrm>
            <a:off x="6637400" y="1219775"/>
            <a:ext cx="5058725" cy="3943017"/>
          </a:xfrm>
          <a:prstGeom prst="rect">
            <a:avLst/>
          </a:prstGeom>
          <a:noFill/>
          <a:ln>
            <a:noFill/>
          </a:ln>
        </p:spPr>
      </p:pic>
      <p:pic>
        <p:nvPicPr>
          <p:cNvPr id="193" name="Google Shape;193;p15"/>
          <p:cNvPicPr preferRelativeResize="0"/>
          <p:nvPr/>
        </p:nvPicPr>
        <p:blipFill>
          <a:blip r:embed="rId5">
            <a:alphaModFix/>
          </a:blip>
          <a:stretch>
            <a:fillRect/>
          </a:stretch>
        </p:blipFill>
        <p:spPr>
          <a:xfrm>
            <a:off x="12176500" y="1219775"/>
            <a:ext cx="5058725" cy="3943017"/>
          </a:xfrm>
          <a:prstGeom prst="rect">
            <a:avLst/>
          </a:prstGeom>
          <a:noFill/>
          <a:ln>
            <a:noFill/>
          </a:ln>
        </p:spPr>
      </p:pic>
      <p:pic>
        <p:nvPicPr>
          <p:cNvPr id="194" name="Google Shape;194;p15"/>
          <p:cNvPicPr preferRelativeResize="0"/>
          <p:nvPr/>
        </p:nvPicPr>
        <p:blipFill>
          <a:blip r:embed="rId6">
            <a:alphaModFix/>
          </a:blip>
          <a:stretch>
            <a:fillRect/>
          </a:stretch>
        </p:blipFill>
        <p:spPr>
          <a:xfrm>
            <a:off x="12176500" y="5513391"/>
            <a:ext cx="5058725" cy="3965634"/>
          </a:xfrm>
          <a:prstGeom prst="rect">
            <a:avLst/>
          </a:prstGeom>
          <a:noFill/>
          <a:ln>
            <a:noFill/>
          </a:ln>
        </p:spPr>
      </p:pic>
      <p:pic>
        <p:nvPicPr>
          <p:cNvPr id="195" name="Google Shape;195;p15"/>
          <p:cNvPicPr preferRelativeResize="0"/>
          <p:nvPr/>
        </p:nvPicPr>
        <p:blipFill>
          <a:blip r:embed="rId7">
            <a:alphaModFix/>
          </a:blip>
          <a:stretch>
            <a:fillRect/>
          </a:stretch>
        </p:blipFill>
        <p:spPr>
          <a:xfrm>
            <a:off x="6613325" y="5523330"/>
            <a:ext cx="5058725" cy="3955695"/>
          </a:xfrm>
          <a:prstGeom prst="rect">
            <a:avLst/>
          </a:prstGeom>
          <a:noFill/>
          <a:ln>
            <a:noFill/>
          </a:ln>
        </p:spPr>
      </p:pic>
      <p:pic>
        <p:nvPicPr>
          <p:cNvPr id="196" name="Google Shape;196;p15"/>
          <p:cNvPicPr preferRelativeResize="0"/>
          <p:nvPr/>
        </p:nvPicPr>
        <p:blipFill>
          <a:blip r:embed="rId8">
            <a:alphaModFix/>
          </a:blip>
          <a:stretch>
            <a:fillRect/>
          </a:stretch>
        </p:blipFill>
        <p:spPr>
          <a:xfrm>
            <a:off x="1051450" y="5513391"/>
            <a:ext cx="5058725" cy="3965634"/>
          </a:xfrm>
          <a:prstGeom prst="rect">
            <a:avLst/>
          </a:prstGeom>
          <a:noFill/>
          <a:ln>
            <a:noFill/>
          </a:ln>
        </p:spPr>
      </p:pic>
      <p:sp>
        <p:nvSpPr>
          <p:cNvPr id="197" name="Google Shape;197;p15"/>
          <p:cNvSpPr txBox="1"/>
          <p:nvPr/>
        </p:nvSpPr>
        <p:spPr>
          <a:xfrm>
            <a:off x="16682530" y="403013"/>
            <a:ext cx="753726" cy="190500"/>
          </a:xfrm>
          <a:prstGeom prst="rect">
            <a:avLst/>
          </a:prstGeom>
          <a:noFill/>
          <a:ln>
            <a:noFill/>
          </a:ln>
        </p:spPr>
        <p:txBody>
          <a:bodyPr anchorCtr="0" anchor="t" bIns="0" lIns="0" spcFirstLastPara="1" rIns="0" wrap="square" tIns="0">
            <a:spAutoFit/>
          </a:bodyPr>
          <a:lstStyle/>
          <a:p>
            <a:pPr indent="0" lvl="0" marL="0" marR="0" rtl="0" algn="r">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2024</a:t>
            </a:r>
            <a:endParaRPr/>
          </a:p>
        </p:txBody>
      </p:sp>
      <p:sp>
        <p:nvSpPr>
          <p:cNvPr id="198" name="Google Shape;198;p15"/>
          <p:cNvSpPr txBox="1"/>
          <p:nvPr/>
        </p:nvSpPr>
        <p:spPr>
          <a:xfrm>
            <a:off x="688528" y="403853"/>
            <a:ext cx="5229854" cy="188819"/>
          </a:xfrm>
          <a:prstGeom prst="rect">
            <a:avLst/>
          </a:prstGeom>
          <a:noFill/>
          <a:ln>
            <a:noFill/>
          </a:ln>
        </p:spPr>
        <p:txBody>
          <a:bodyPr anchorCtr="0" anchor="t" bIns="0" lIns="0" spcFirstLastPara="1" rIns="0" wrap="square" tIns="0">
            <a:spAutoFit/>
          </a:bodyPr>
          <a:lstStyle/>
          <a:p>
            <a:pPr indent="0" lvl="0" marL="0" marR="0" rtl="0" algn="l">
              <a:lnSpc>
                <a:spcPct val="119916"/>
              </a:lnSpc>
              <a:spcBef>
                <a:spcPts val="0"/>
              </a:spcBef>
              <a:spcAft>
                <a:spcPts val="0"/>
              </a:spcAft>
              <a:buNone/>
            </a:pPr>
            <a:r>
              <a:rPr b="1" i="0" lang="en-US" sz="1200" u="none" cap="none" strike="noStrike">
                <a:solidFill>
                  <a:srgbClr val="FFFDFC"/>
                </a:solidFill>
                <a:latin typeface="Inter"/>
                <a:ea typeface="Inter"/>
                <a:cs typeface="Inter"/>
                <a:sym typeface="Inter"/>
              </a:rPr>
              <a:t>YEAR-END REVIEW</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uted Minimal Year-End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