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8.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1.xml" ContentType="application/vnd.openxmlformats-officedocument.drawingml.chartshapes+xml"/>
  <Override PartName="/ppt/notesSlides/notesSlide9.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2.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3.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4.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17.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18.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19.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notesSlides/notesSlide20.xml" ContentType="application/vnd.openxmlformats-officedocument.presentationml.notesSlid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notesSlides/notesSlide23.xml" ContentType="application/vnd.openxmlformats-officedocument.presentationml.notesSlid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4"/>
  </p:sldMasterIdLst>
  <p:notesMasterIdLst>
    <p:notesMasterId r:id="rId70"/>
  </p:notesMasterIdLst>
  <p:sldIdLst>
    <p:sldId id="326" r:id="rId5"/>
    <p:sldId id="256" r:id="rId6"/>
    <p:sldId id="325" r:id="rId7"/>
    <p:sldId id="310" r:id="rId8"/>
    <p:sldId id="321" r:id="rId9"/>
    <p:sldId id="314" r:id="rId10"/>
    <p:sldId id="265" r:id="rId11"/>
    <p:sldId id="276" r:id="rId12"/>
    <p:sldId id="280" r:id="rId13"/>
    <p:sldId id="258" r:id="rId14"/>
    <p:sldId id="259" r:id="rId15"/>
    <p:sldId id="322" r:id="rId16"/>
    <p:sldId id="267" r:id="rId17"/>
    <p:sldId id="268" r:id="rId18"/>
    <p:sldId id="266" r:id="rId19"/>
    <p:sldId id="269" r:id="rId20"/>
    <p:sldId id="270" r:id="rId21"/>
    <p:sldId id="271" r:id="rId22"/>
    <p:sldId id="272" r:id="rId23"/>
    <p:sldId id="260" r:id="rId24"/>
    <p:sldId id="273" r:id="rId25"/>
    <p:sldId id="275" r:id="rId26"/>
    <p:sldId id="323" r:id="rId27"/>
    <p:sldId id="274" r:id="rId28"/>
    <p:sldId id="277" r:id="rId29"/>
    <p:sldId id="278" r:id="rId30"/>
    <p:sldId id="279" r:id="rId31"/>
    <p:sldId id="281" r:id="rId32"/>
    <p:sldId id="317" r:id="rId33"/>
    <p:sldId id="305" r:id="rId34"/>
    <p:sldId id="312" r:id="rId35"/>
    <p:sldId id="261" r:id="rId36"/>
    <p:sldId id="282" r:id="rId37"/>
    <p:sldId id="313" r:id="rId38"/>
    <p:sldId id="306" r:id="rId39"/>
    <p:sldId id="262" r:id="rId40"/>
    <p:sldId id="283" r:id="rId41"/>
    <p:sldId id="316" r:id="rId42"/>
    <p:sldId id="284" r:id="rId43"/>
    <p:sldId id="285" r:id="rId44"/>
    <p:sldId id="303" r:id="rId45"/>
    <p:sldId id="286" r:id="rId46"/>
    <p:sldId id="287" r:id="rId47"/>
    <p:sldId id="288" r:id="rId48"/>
    <p:sldId id="289" r:id="rId49"/>
    <p:sldId id="304" r:id="rId50"/>
    <p:sldId id="290" r:id="rId51"/>
    <p:sldId id="291" r:id="rId52"/>
    <p:sldId id="307" r:id="rId53"/>
    <p:sldId id="263" r:id="rId54"/>
    <p:sldId id="318" r:id="rId55"/>
    <p:sldId id="320" r:id="rId56"/>
    <p:sldId id="293" r:id="rId57"/>
    <p:sldId id="294" r:id="rId58"/>
    <p:sldId id="295" r:id="rId59"/>
    <p:sldId id="296" r:id="rId60"/>
    <p:sldId id="297" r:id="rId61"/>
    <p:sldId id="298" r:id="rId62"/>
    <p:sldId id="299" r:id="rId63"/>
    <p:sldId id="300" r:id="rId64"/>
    <p:sldId id="301" r:id="rId65"/>
    <p:sldId id="308" r:id="rId66"/>
    <p:sldId id="264" r:id="rId67"/>
    <p:sldId id="302" r:id="rId68"/>
    <p:sldId id="324" r:id="rId69"/>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E4E4"/>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6CF030-C562-430E-867A-2C69D21F744C}" v="609" dt="2025-01-24T13:35:14.550"/>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69" autoAdjust="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 Cornelissen" userId="3156e58b-8e22-4c9a-9bb4-769e4999dfc0" providerId="ADAL" clId="{F9AAC117-B14B-42B9-B089-91620DDAAAA1}"/>
    <pc:docChg chg="undo custSel addSld modSld sldOrd">
      <pc:chgData name="Jan Cornelissen" userId="3156e58b-8e22-4c9a-9bb4-769e4999dfc0" providerId="ADAL" clId="{F9AAC117-B14B-42B9-B089-91620DDAAAA1}" dt="2025-01-08T14:59:44.353" v="10951" actId="20577"/>
      <pc:docMkLst>
        <pc:docMk/>
      </pc:docMkLst>
      <pc:sldChg chg="addSp modSp mod">
        <pc:chgData name="Jan Cornelissen" userId="3156e58b-8e22-4c9a-9bb4-769e4999dfc0" providerId="ADAL" clId="{F9AAC117-B14B-42B9-B089-91620DDAAAA1}" dt="2024-12-30T17:17:22.086" v="9064"/>
        <pc:sldMkLst>
          <pc:docMk/>
          <pc:sldMk cId="664363309" sldId="256"/>
        </pc:sldMkLst>
        <pc:spChg chg="mod">
          <ac:chgData name="Jan Cornelissen" userId="3156e58b-8e22-4c9a-9bb4-769e4999dfc0" providerId="ADAL" clId="{F9AAC117-B14B-42B9-B089-91620DDAAAA1}" dt="2024-12-30T17:17:22.086" v="9064"/>
          <ac:spMkLst>
            <pc:docMk/>
            <pc:sldMk cId="664363309" sldId="256"/>
            <ac:spMk id="3" creationId="{DC91A0F2-86B8-6685-FA32-18B66EDCE0F4}"/>
          </ac:spMkLst>
        </pc:spChg>
        <pc:picChg chg="add mod ord modCrop">
          <ac:chgData name="Jan Cornelissen" userId="3156e58b-8e22-4c9a-9bb4-769e4999dfc0" providerId="ADAL" clId="{F9AAC117-B14B-42B9-B089-91620DDAAAA1}" dt="2024-12-23T08:49:45.302" v="16" actId="732"/>
          <ac:picMkLst>
            <pc:docMk/>
            <pc:sldMk cId="664363309" sldId="256"/>
            <ac:picMk id="6" creationId="{60297545-668E-71FD-C116-BED5B1FA237B}"/>
          </ac:picMkLst>
        </pc:picChg>
      </pc:sldChg>
      <pc:sldChg chg="addSp modSp mod ord">
        <pc:chgData name="Jan Cornelissen" userId="3156e58b-8e22-4c9a-9bb4-769e4999dfc0" providerId="ADAL" clId="{F9AAC117-B14B-42B9-B089-91620DDAAAA1}" dt="2024-12-23T15:52:49.558" v="3573" actId="14100"/>
        <pc:sldMkLst>
          <pc:docMk/>
          <pc:sldMk cId="117895498" sldId="258"/>
        </pc:sldMkLst>
        <pc:spChg chg="mod ord">
          <ac:chgData name="Jan Cornelissen" userId="3156e58b-8e22-4c9a-9bb4-769e4999dfc0" providerId="ADAL" clId="{F9AAC117-B14B-42B9-B089-91620DDAAAA1}" dt="2024-12-23T15:52:28.262" v="3570" actId="6549"/>
          <ac:spMkLst>
            <pc:docMk/>
            <pc:sldMk cId="117895498" sldId="258"/>
            <ac:spMk id="2" creationId="{4FFEE476-384A-A2CA-AF9A-C6C20C848407}"/>
          </ac:spMkLst>
        </pc:spChg>
        <pc:spChg chg="add mod">
          <ac:chgData name="Jan Cornelissen" userId="3156e58b-8e22-4c9a-9bb4-769e4999dfc0" providerId="ADAL" clId="{F9AAC117-B14B-42B9-B089-91620DDAAAA1}" dt="2024-12-23T15:52:49.558" v="3573" actId="14100"/>
          <ac:spMkLst>
            <pc:docMk/>
            <pc:sldMk cId="117895498" sldId="258"/>
            <ac:spMk id="3" creationId="{11A9F8C3-6E0D-5D8C-FA67-713F42B91DE2}"/>
          </ac:spMkLst>
        </pc:spChg>
        <pc:graphicFrameChg chg="add mod">
          <ac:chgData name="Jan Cornelissen" userId="3156e58b-8e22-4c9a-9bb4-769e4999dfc0" providerId="ADAL" clId="{F9AAC117-B14B-42B9-B089-91620DDAAAA1}" dt="2024-12-23T10:39:24.533" v="1086" actId="1035"/>
          <ac:graphicFrameMkLst>
            <pc:docMk/>
            <pc:sldMk cId="117895498" sldId="258"/>
            <ac:graphicFrameMk id="4" creationId="{F0B6B76E-DAC2-8DD4-F1A1-0736AE740E24}"/>
          </ac:graphicFrameMkLst>
        </pc:graphicFrameChg>
        <pc:picChg chg="add mod ord">
          <ac:chgData name="Jan Cornelissen" userId="3156e58b-8e22-4c9a-9bb4-769e4999dfc0" providerId="ADAL" clId="{F9AAC117-B14B-42B9-B089-91620DDAAAA1}" dt="2024-12-23T10:36:31.146" v="980" actId="1037"/>
          <ac:picMkLst>
            <pc:docMk/>
            <pc:sldMk cId="117895498" sldId="258"/>
            <ac:picMk id="6" creationId="{7660BD0A-3953-2518-69EE-27DCAC891741}"/>
          </ac:picMkLst>
        </pc:picChg>
        <pc:picChg chg="add mod">
          <ac:chgData name="Jan Cornelissen" userId="3156e58b-8e22-4c9a-9bb4-769e4999dfc0" providerId="ADAL" clId="{F9AAC117-B14B-42B9-B089-91620DDAAAA1}" dt="2024-12-23T10:28:22.036" v="676" actId="1076"/>
          <ac:picMkLst>
            <pc:docMk/>
            <pc:sldMk cId="117895498" sldId="258"/>
            <ac:picMk id="7" creationId="{2C6129AA-C634-B5F9-F641-0C7FE5A9163A}"/>
          </ac:picMkLst>
        </pc:picChg>
        <pc:picChg chg="add mod">
          <ac:chgData name="Jan Cornelissen" userId="3156e58b-8e22-4c9a-9bb4-769e4999dfc0" providerId="ADAL" clId="{F9AAC117-B14B-42B9-B089-91620DDAAAA1}" dt="2024-12-23T10:28:34.882" v="686" actId="1076"/>
          <ac:picMkLst>
            <pc:docMk/>
            <pc:sldMk cId="117895498" sldId="258"/>
            <ac:picMk id="8" creationId="{44C7F120-94D3-4A00-61EA-EF09CA621DBA}"/>
          </ac:picMkLst>
        </pc:picChg>
        <pc:picChg chg="mod">
          <ac:chgData name="Jan Cornelissen" userId="3156e58b-8e22-4c9a-9bb4-769e4999dfc0" providerId="ADAL" clId="{F9AAC117-B14B-42B9-B089-91620DDAAAA1}" dt="2024-12-23T10:27:42.891" v="662" actId="1076"/>
          <ac:picMkLst>
            <pc:docMk/>
            <pc:sldMk cId="117895498" sldId="258"/>
            <ac:picMk id="9" creationId="{59D8DD5D-468D-3C4B-F477-D0EA86E36CAF}"/>
          </ac:picMkLst>
        </pc:picChg>
        <pc:picChg chg="mod">
          <ac:chgData name="Jan Cornelissen" userId="3156e58b-8e22-4c9a-9bb4-769e4999dfc0" providerId="ADAL" clId="{F9AAC117-B14B-42B9-B089-91620DDAAAA1}" dt="2024-12-23T10:26:11.377" v="606" actId="1076"/>
          <ac:picMkLst>
            <pc:docMk/>
            <pc:sldMk cId="117895498" sldId="258"/>
            <ac:picMk id="10" creationId="{5A670FCF-AE41-C9DC-12CE-98FF4E53212F}"/>
          </ac:picMkLst>
        </pc:picChg>
        <pc:picChg chg="mod">
          <ac:chgData name="Jan Cornelissen" userId="3156e58b-8e22-4c9a-9bb4-769e4999dfc0" providerId="ADAL" clId="{F9AAC117-B14B-42B9-B089-91620DDAAAA1}" dt="2024-12-23T10:26:44.238" v="626" actId="1037"/>
          <ac:picMkLst>
            <pc:docMk/>
            <pc:sldMk cId="117895498" sldId="258"/>
            <ac:picMk id="11" creationId="{788B476C-AF01-E59F-08B5-DA0C7C10C8A6}"/>
          </ac:picMkLst>
        </pc:picChg>
        <pc:picChg chg="mod">
          <ac:chgData name="Jan Cornelissen" userId="3156e58b-8e22-4c9a-9bb4-769e4999dfc0" providerId="ADAL" clId="{F9AAC117-B14B-42B9-B089-91620DDAAAA1}" dt="2024-12-23T10:29:29.675" v="701" actId="1076"/>
          <ac:picMkLst>
            <pc:docMk/>
            <pc:sldMk cId="117895498" sldId="258"/>
            <ac:picMk id="12" creationId="{24A01311-DAC3-1B4D-528A-D7CD4B9B6DD3}"/>
          </ac:picMkLst>
        </pc:picChg>
        <pc:picChg chg="mod">
          <ac:chgData name="Jan Cornelissen" userId="3156e58b-8e22-4c9a-9bb4-769e4999dfc0" providerId="ADAL" clId="{F9AAC117-B14B-42B9-B089-91620DDAAAA1}" dt="2024-12-23T10:31:50.923" v="755" actId="1076"/>
          <ac:picMkLst>
            <pc:docMk/>
            <pc:sldMk cId="117895498" sldId="258"/>
            <ac:picMk id="13" creationId="{51B9FB9F-3DD7-906F-6054-505B13BB5529}"/>
          </ac:picMkLst>
        </pc:picChg>
        <pc:picChg chg="mod">
          <ac:chgData name="Jan Cornelissen" userId="3156e58b-8e22-4c9a-9bb4-769e4999dfc0" providerId="ADAL" clId="{F9AAC117-B14B-42B9-B089-91620DDAAAA1}" dt="2024-12-23T10:24:27.705" v="585" actId="1076"/>
          <ac:picMkLst>
            <pc:docMk/>
            <pc:sldMk cId="117895498" sldId="258"/>
            <ac:picMk id="14" creationId="{901FB682-9E78-358D-FA05-0BE1256FD034}"/>
          </ac:picMkLst>
        </pc:picChg>
        <pc:picChg chg="mod">
          <ac:chgData name="Jan Cornelissen" userId="3156e58b-8e22-4c9a-9bb4-769e4999dfc0" providerId="ADAL" clId="{F9AAC117-B14B-42B9-B089-91620DDAAAA1}" dt="2024-12-23T10:27:04.828" v="650" actId="1036"/>
          <ac:picMkLst>
            <pc:docMk/>
            <pc:sldMk cId="117895498" sldId="258"/>
            <ac:picMk id="15" creationId="{EB86566E-F2C1-1B1D-3701-111D243ABFEE}"/>
          </ac:picMkLst>
        </pc:picChg>
        <pc:picChg chg="mod ord">
          <ac:chgData name="Jan Cornelissen" userId="3156e58b-8e22-4c9a-9bb4-769e4999dfc0" providerId="ADAL" clId="{F9AAC117-B14B-42B9-B089-91620DDAAAA1}" dt="2024-12-23T10:36:23.258" v="961" actId="170"/>
          <ac:picMkLst>
            <pc:docMk/>
            <pc:sldMk cId="117895498" sldId="258"/>
            <ac:picMk id="16" creationId="{28E63E16-CF2B-907D-7943-09F1C7846E2E}"/>
          </ac:picMkLst>
        </pc:picChg>
        <pc:picChg chg="add mod">
          <ac:chgData name="Jan Cornelissen" userId="3156e58b-8e22-4c9a-9bb4-769e4999dfc0" providerId="ADAL" clId="{F9AAC117-B14B-42B9-B089-91620DDAAAA1}" dt="2024-12-23T10:29:16.586" v="698" actId="1076"/>
          <ac:picMkLst>
            <pc:docMk/>
            <pc:sldMk cId="117895498" sldId="258"/>
            <ac:picMk id="19" creationId="{E7C5B4C9-7742-C5F6-7A9A-6F04AB422661}"/>
          </ac:picMkLst>
        </pc:picChg>
        <pc:picChg chg="add mod ord">
          <ac:chgData name="Jan Cornelissen" userId="3156e58b-8e22-4c9a-9bb4-769e4999dfc0" providerId="ADAL" clId="{F9AAC117-B14B-42B9-B089-91620DDAAAA1}" dt="2024-12-23T10:33:26.068" v="861" actId="1036"/>
          <ac:picMkLst>
            <pc:docMk/>
            <pc:sldMk cId="117895498" sldId="258"/>
            <ac:picMk id="20" creationId="{15DBB43B-BE96-842C-C191-956F0A2B2628}"/>
          </ac:picMkLst>
        </pc:picChg>
        <pc:picChg chg="add mod">
          <ac:chgData name="Jan Cornelissen" userId="3156e58b-8e22-4c9a-9bb4-769e4999dfc0" providerId="ADAL" clId="{F9AAC117-B14B-42B9-B089-91620DDAAAA1}" dt="2024-12-23T10:30:22.563" v="718" actId="1076"/>
          <ac:picMkLst>
            <pc:docMk/>
            <pc:sldMk cId="117895498" sldId="258"/>
            <ac:picMk id="21" creationId="{96F1E598-D022-D6E1-C1C5-1F53BCD26466}"/>
          </ac:picMkLst>
        </pc:picChg>
        <pc:picChg chg="add mod">
          <ac:chgData name="Jan Cornelissen" userId="3156e58b-8e22-4c9a-9bb4-769e4999dfc0" providerId="ADAL" clId="{F9AAC117-B14B-42B9-B089-91620DDAAAA1}" dt="2024-12-23T10:30:49.970" v="733" actId="1037"/>
          <ac:picMkLst>
            <pc:docMk/>
            <pc:sldMk cId="117895498" sldId="258"/>
            <ac:picMk id="22" creationId="{459A7B41-C2F0-7C86-B19A-7520B7E26748}"/>
          </ac:picMkLst>
        </pc:picChg>
        <pc:picChg chg="add mod">
          <ac:chgData name="Jan Cornelissen" userId="3156e58b-8e22-4c9a-9bb4-769e4999dfc0" providerId="ADAL" clId="{F9AAC117-B14B-42B9-B089-91620DDAAAA1}" dt="2024-12-23T10:31:07.794" v="737" actId="1076"/>
          <ac:picMkLst>
            <pc:docMk/>
            <pc:sldMk cId="117895498" sldId="258"/>
            <ac:picMk id="25" creationId="{D6701348-4A5C-573D-63A7-90C40B0597AF}"/>
          </ac:picMkLst>
        </pc:picChg>
        <pc:picChg chg="add mod">
          <ac:chgData name="Jan Cornelissen" userId="3156e58b-8e22-4c9a-9bb4-769e4999dfc0" providerId="ADAL" clId="{F9AAC117-B14B-42B9-B089-91620DDAAAA1}" dt="2024-12-23T10:32:23.917" v="791" actId="1037"/>
          <ac:picMkLst>
            <pc:docMk/>
            <pc:sldMk cId="117895498" sldId="258"/>
            <ac:picMk id="26" creationId="{EE758DFE-4EF8-945F-DA60-4340CD0BB8A9}"/>
          </ac:picMkLst>
        </pc:picChg>
        <pc:picChg chg="add mod">
          <ac:chgData name="Jan Cornelissen" userId="3156e58b-8e22-4c9a-9bb4-769e4999dfc0" providerId="ADAL" clId="{F9AAC117-B14B-42B9-B089-91620DDAAAA1}" dt="2024-12-23T10:32:41.635" v="823" actId="1038"/>
          <ac:picMkLst>
            <pc:docMk/>
            <pc:sldMk cId="117895498" sldId="258"/>
            <ac:picMk id="27" creationId="{75E0D53A-083B-4426-46C0-097FBE200C31}"/>
          </ac:picMkLst>
        </pc:picChg>
        <pc:picChg chg="add mod">
          <ac:chgData name="Jan Cornelissen" userId="3156e58b-8e22-4c9a-9bb4-769e4999dfc0" providerId="ADAL" clId="{F9AAC117-B14B-42B9-B089-91620DDAAAA1}" dt="2024-12-23T10:33:18.994" v="859" actId="1036"/>
          <ac:picMkLst>
            <pc:docMk/>
            <pc:sldMk cId="117895498" sldId="258"/>
            <ac:picMk id="28" creationId="{8D5B8218-9757-22B5-CF58-24CE56467901}"/>
          </ac:picMkLst>
        </pc:picChg>
        <pc:picChg chg="add mod">
          <ac:chgData name="Jan Cornelissen" userId="3156e58b-8e22-4c9a-9bb4-769e4999dfc0" providerId="ADAL" clId="{F9AAC117-B14B-42B9-B089-91620DDAAAA1}" dt="2024-12-23T10:34:27.573" v="899" actId="1038"/>
          <ac:picMkLst>
            <pc:docMk/>
            <pc:sldMk cId="117895498" sldId="258"/>
            <ac:picMk id="29" creationId="{C07D80F7-C23C-B393-9A9A-8268BCC5EDD5}"/>
          </ac:picMkLst>
        </pc:picChg>
        <pc:picChg chg="add mod">
          <ac:chgData name="Jan Cornelissen" userId="3156e58b-8e22-4c9a-9bb4-769e4999dfc0" providerId="ADAL" clId="{F9AAC117-B14B-42B9-B089-91620DDAAAA1}" dt="2024-12-23T10:34:27.573" v="899" actId="1038"/>
          <ac:picMkLst>
            <pc:docMk/>
            <pc:sldMk cId="117895498" sldId="258"/>
            <ac:picMk id="30" creationId="{B94BBEDE-EBB9-7479-E057-CD33D4280599}"/>
          </ac:picMkLst>
        </pc:picChg>
        <pc:picChg chg="add mod">
          <ac:chgData name="Jan Cornelissen" userId="3156e58b-8e22-4c9a-9bb4-769e4999dfc0" providerId="ADAL" clId="{F9AAC117-B14B-42B9-B089-91620DDAAAA1}" dt="2024-12-23T10:34:57.578" v="903" actId="1076"/>
          <ac:picMkLst>
            <pc:docMk/>
            <pc:sldMk cId="117895498" sldId="258"/>
            <ac:picMk id="33" creationId="{DA4ADC3B-8399-C19E-F69F-B5E12D6E7B2A}"/>
          </ac:picMkLst>
        </pc:picChg>
        <pc:picChg chg="add mod">
          <ac:chgData name="Jan Cornelissen" userId="3156e58b-8e22-4c9a-9bb4-769e4999dfc0" providerId="ADAL" clId="{F9AAC117-B14B-42B9-B089-91620DDAAAA1}" dt="2024-12-23T10:36:34.403" v="982" actId="1037"/>
          <ac:picMkLst>
            <pc:docMk/>
            <pc:sldMk cId="117895498" sldId="258"/>
            <ac:picMk id="34" creationId="{4D5B978A-311B-85C7-4A83-7FF8399CD2DE}"/>
          </ac:picMkLst>
        </pc:picChg>
      </pc:sldChg>
      <pc:sldChg chg="addSp delSp modSp mod">
        <pc:chgData name="Jan Cornelissen" userId="3156e58b-8e22-4c9a-9bb4-769e4999dfc0" providerId="ADAL" clId="{F9AAC117-B14B-42B9-B089-91620DDAAAA1}" dt="2024-12-23T11:28:27.031" v="1410" actId="1037"/>
        <pc:sldMkLst>
          <pc:docMk/>
          <pc:sldMk cId="2200997195" sldId="259"/>
        </pc:sldMkLst>
        <pc:spChg chg="add mod">
          <ac:chgData name="Jan Cornelissen" userId="3156e58b-8e22-4c9a-9bb4-769e4999dfc0" providerId="ADAL" clId="{F9AAC117-B14B-42B9-B089-91620DDAAAA1}" dt="2024-12-23T11:28:27.031" v="1410" actId="1037"/>
          <ac:spMkLst>
            <pc:docMk/>
            <pc:sldMk cId="2200997195" sldId="259"/>
            <ac:spMk id="18" creationId="{07521F98-1E51-25CE-182B-BD3334848AB0}"/>
          </ac:spMkLst>
        </pc:spChg>
      </pc:sldChg>
      <pc:sldChg chg="addSp delSp modSp mod">
        <pc:chgData name="Jan Cornelissen" userId="3156e58b-8e22-4c9a-9bb4-769e4999dfc0" providerId="ADAL" clId="{F9AAC117-B14B-42B9-B089-91620DDAAAA1}" dt="2024-12-23T13:44:46.851" v="2291" actId="478"/>
        <pc:sldMkLst>
          <pc:docMk/>
          <pc:sldMk cId="3637159617" sldId="260"/>
        </pc:sldMkLst>
        <pc:spChg chg="add mod">
          <ac:chgData name="Jan Cornelissen" userId="3156e58b-8e22-4c9a-9bb4-769e4999dfc0" providerId="ADAL" clId="{F9AAC117-B14B-42B9-B089-91620DDAAAA1}" dt="2024-12-23T11:28:46.897" v="1415" actId="20577"/>
          <ac:spMkLst>
            <pc:docMk/>
            <pc:sldMk cId="3637159617" sldId="260"/>
            <ac:spMk id="4" creationId="{F349B019-CAA8-40EE-EB9B-B06866A39DBA}"/>
          </ac:spMkLst>
        </pc:spChg>
        <pc:picChg chg="add mod">
          <ac:chgData name="Jan Cornelissen" userId="3156e58b-8e22-4c9a-9bb4-769e4999dfc0" providerId="ADAL" clId="{F9AAC117-B14B-42B9-B089-91620DDAAAA1}" dt="2024-12-23T13:44:44.101" v="2290"/>
          <ac:picMkLst>
            <pc:docMk/>
            <pc:sldMk cId="3637159617" sldId="260"/>
            <ac:picMk id="5" creationId="{9EE5AF78-587A-4BE6-DAEE-3BAF2EAA2A8F}"/>
          </ac:picMkLst>
        </pc:picChg>
      </pc:sldChg>
      <pc:sldChg chg="addSp delSp modSp mod">
        <pc:chgData name="Jan Cornelissen" userId="3156e58b-8e22-4c9a-9bb4-769e4999dfc0" providerId="ADAL" clId="{F9AAC117-B14B-42B9-B089-91620DDAAAA1}" dt="2024-12-30T08:05:25.074" v="4530" actId="20577"/>
        <pc:sldMkLst>
          <pc:docMk/>
          <pc:sldMk cId="2346625603" sldId="261"/>
        </pc:sldMkLst>
        <pc:spChg chg="add mod">
          <ac:chgData name="Jan Cornelissen" userId="3156e58b-8e22-4c9a-9bb4-769e4999dfc0" providerId="ADAL" clId="{F9AAC117-B14B-42B9-B089-91620DDAAAA1}" dt="2024-12-30T08:05:25.074" v="4530" actId="20577"/>
          <ac:spMkLst>
            <pc:docMk/>
            <pc:sldMk cId="2346625603" sldId="261"/>
            <ac:spMk id="3" creationId="{5DC0D789-AAB2-6632-974D-E3F289410156}"/>
          </ac:spMkLst>
        </pc:spChg>
        <pc:spChg chg="add mod">
          <ac:chgData name="Jan Cornelissen" userId="3156e58b-8e22-4c9a-9bb4-769e4999dfc0" providerId="ADAL" clId="{F9AAC117-B14B-42B9-B089-91620DDAAAA1}" dt="2024-12-23T11:28:56.682" v="1418" actId="20577"/>
          <ac:spMkLst>
            <pc:docMk/>
            <pc:sldMk cId="2346625603" sldId="261"/>
            <ac:spMk id="4" creationId="{AFC75C53-6AC4-8099-E6AD-7F4AFA3CCFC7}"/>
          </ac:spMkLst>
        </pc:spChg>
        <pc:spChg chg="add mod">
          <ac:chgData name="Jan Cornelissen" userId="3156e58b-8e22-4c9a-9bb4-769e4999dfc0" providerId="ADAL" clId="{F9AAC117-B14B-42B9-B089-91620DDAAAA1}" dt="2024-12-27T14:56:02.013" v="4313"/>
          <ac:spMkLst>
            <pc:docMk/>
            <pc:sldMk cId="2346625603" sldId="261"/>
            <ac:spMk id="5" creationId="{23FEE421-C9D4-E545-63CA-0A6E3D2DB66A}"/>
          </ac:spMkLst>
        </pc:spChg>
      </pc:sldChg>
      <pc:sldChg chg="addSp delSp modSp mod">
        <pc:chgData name="Jan Cornelissen" userId="3156e58b-8e22-4c9a-9bb4-769e4999dfc0" providerId="ADAL" clId="{F9AAC117-B14B-42B9-B089-91620DDAAAA1}" dt="2024-12-30T09:34:33.652" v="5444" actId="27918"/>
        <pc:sldMkLst>
          <pc:docMk/>
          <pc:sldMk cId="3820445107" sldId="262"/>
        </pc:sldMkLst>
        <pc:spChg chg="add mod">
          <ac:chgData name="Jan Cornelissen" userId="3156e58b-8e22-4c9a-9bb4-769e4999dfc0" providerId="ADAL" clId="{F9AAC117-B14B-42B9-B089-91620DDAAAA1}" dt="2024-12-30T08:05:45.810" v="4539" actId="20577"/>
          <ac:spMkLst>
            <pc:docMk/>
            <pc:sldMk cId="3820445107" sldId="262"/>
            <ac:spMk id="3" creationId="{95961078-D425-CBC5-B7C4-06A30ED9B031}"/>
          </ac:spMkLst>
        </pc:spChg>
        <pc:spChg chg="add mod">
          <ac:chgData name="Jan Cornelissen" userId="3156e58b-8e22-4c9a-9bb4-769e4999dfc0" providerId="ADAL" clId="{F9AAC117-B14B-42B9-B089-91620DDAAAA1}" dt="2024-12-23T11:29:30.441" v="1429" actId="20577"/>
          <ac:spMkLst>
            <pc:docMk/>
            <pc:sldMk cId="3820445107" sldId="262"/>
            <ac:spMk id="4" creationId="{BF00A888-D2A8-3138-1266-776544BFF79F}"/>
          </ac:spMkLst>
        </pc:spChg>
        <pc:spChg chg="add mod">
          <ac:chgData name="Jan Cornelissen" userId="3156e58b-8e22-4c9a-9bb4-769e4999dfc0" providerId="ADAL" clId="{F9AAC117-B14B-42B9-B089-91620DDAAAA1}" dt="2024-12-27T14:57:25.515" v="4324"/>
          <ac:spMkLst>
            <pc:docMk/>
            <pc:sldMk cId="3820445107" sldId="262"/>
            <ac:spMk id="5" creationId="{D67160C0-ED88-CCF7-428A-E5212C42A381}"/>
          </ac:spMkLst>
        </pc:spChg>
        <pc:graphicFrameChg chg="add mod">
          <ac:chgData name="Jan Cornelissen" userId="3156e58b-8e22-4c9a-9bb4-769e4999dfc0" providerId="ADAL" clId="{F9AAC117-B14B-42B9-B089-91620DDAAAA1}" dt="2024-12-30T09:31:49.838" v="5435" actId="14100"/>
          <ac:graphicFrameMkLst>
            <pc:docMk/>
            <pc:sldMk cId="3820445107" sldId="262"/>
            <ac:graphicFrameMk id="7" creationId="{39F2B919-9AB8-0CD6-7753-B64B6CB2B039}"/>
          </ac:graphicFrameMkLst>
        </pc:graphicFrameChg>
      </pc:sldChg>
      <pc:sldChg chg="addSp delSp modSp mod">
        <pc:chgData name="Jan Cornelissen" userId="3156e58b-8e22-4c9a-9bb4-769e4999dfc0" providerId="ADAL" clId="{F9AAC117-B14B-42B9-B089-91620DDAAAA1}" dt="2024-12-30T14:20:27.281" v="7720" actId="20577"/>
        <pc:sldMkLst>
          <pc:docMk/>
          <pc:sldMk cId="3622918040" sldId="263"/>
        </pc:sldMkLst>
        <pc:spChg chg="mod">
          <ac:chgData name="Jan Cornelissen" userId="3156e58b-8e22-4c9a-9bb4-769e4999dfc0" providerId="ADAL" clId="{F9AAC117-B14B-42B9-B089-91620DDAAAA1}" dt="2024-12-30T14:20:27.281" v="7720" actId="20577"/>
          <ac:spMkLst>
            <pc:docMk/>
            <pc:sldMk cId="3622918040" sldId="263"/>
            <ac:spMk id="3" creationId="{2810EF48-99BF-3681-BE0A-AD4DAEA328B5}"/>
          </ac:spMkLst>
        </pc:spChg>
        <pc:spChg chg="add mod">
          <ac:chgData name="Jan Cornelissen" userId="3156e58b-8e22-4c9a-9bb4-769e4999dfc0" providerId="ADAL" clId="{F9AAC117-B14B-42B9-B089-91620DDAAAA1}" dt="2024-12-23T11:29:34.594" v="1431" actId="20577"/>
          <ac:spMkLst>
            <pc:docMk/>
            <pc:sldMk cId="3622918040" sldId="263"/>
            <ac:spMk id="4" creationId="{C066B662-B4AE-474F-124B-35EB45FA9D05}"/>
          </ac:spMkLst>
        </pc:spChg>
        <pc:spChg chg="add mod">
          <ac:chgData name="Jan Cornelissen" userId="3156e58b-8e22-4c9a-9bb4-769e4999dfc0" providerId="ADAL" clId="{F9AAC117-B14B-42B9-B089-91620DDAAAA1}" dt="2024-12-27T15:07:54.508" v="4382" actId="27636"/>
          <ac:spMkLst>
            <pc:docMk/>
            <pc:sldMk cId="3622918040" sldId="263"/>
            <ac:spMk id="5" creationId="{1515A0FA-5B3D-0ED5-A7E0-37CE3982470B}"/>
          </ac:spMkLst>
        </pc:spChg>
        <pc:spChg chg="add mod">
          <ac:chgData name="Jan Cornelissen" userId="3156e58b-8e22-4c9a-9bb4-769e4999dfc0" providerId="ADAL" clId="{F9AAC117-B14B-42B9-B089-91620DDAAAA1}" dt="2024-12-30T08:07:30.049" v="4590" actId="20577"/>
          <ac:spMkLst>
            <pc:docMk/>
            <pc:sldMk cId="3622918040" sldId="263"/>
            <ac:spMk id="7" creationId="{F6D3B7A4-4C69-C98A-D040-45903E999B22}"/>
          </ac:spMkLst>
        </pc:spChg>
      </pc:sldChg>
      <pc:sldChg chg="addSp delSp modSp mod">
        <pc:chgData name="Jan Cornelissen" userId="3156e58b-8e22-4c9a-9bb4-769e4999dfc0" providerId="ADAL" clId="{F9AAC117-B14B-42B9-B089-91620DDAAAA1}" dt="2025-01-03T12:41:09.643" v="9489" actId="6549"/>
        <pc:sldMkLst>
          <pc:docMk/>
          <pc:sldMk cId="2845619293" sldId="264"/>
        </pc:sldMkLst>
        <pc:spChg chg="mod">
          <ac:chgData name="Jan Cornelissen" userId="3156e58b-8e22-4c9a-9bb4-769e4999dfc0" providerId="ADAL" clId="{F9AAC117-B14B-42B9-B089-91620DDAAAA1}" dt="2025-01-03T12:41:09.643" v="9489" actId="6549"/>
          <ac:spMkLst>
            <pc:docMk/>
            <pc:sldMk cId="2845619293" sldId="264"/>
            <ac:spMk id="3" creationId="{DCBE9D79-84F2-59FE-7078-2B31072334D3}"/>
          </ac:spMkLst>
        </pc:spChg>
        <pc:spChg chg="add mod">
          <ac:chgData name="Jan Cornelissen" userId="3156e58b-8e22-4c9a-9bb4-769e4999dfc0" providerId="ADAL" clId="{F9AAC117-B14B-42B9-B089-91620DDAAAA1}" dt="2024-12-23T11:29:38.545" v="1433" actId="20577"/>
          <ac:spMkLst>
            <pc:docMk/>
            <pc:sldMk cId="2845619293" sldId="264"/>
            <ac:spMk id="4" creationId="{CBD13A2A-3524-B922-D275-E0D85469C881}"/>
          </ac:spMkLst>
        </pc:spChg>
        <pc:spChg chg="add mod">
          <ac:chgData name="Jan Cornelissen" userId="3156e58b-8e22-4c9a-9bb4-769e4999dfc0" providerId="ADAL" clId="{F9AAC117-B14B-42B9-B089-91620DDAAAA1}" dt="2024-12-27T15:14:07.060" v="4448" actId="27636"/>
          <ac:spMkLst>
            <pc:docMk/>
            <pc:sldMk cId="2845619293" sldId="264"/>
            <ac:spMk id="5" creationId="{2437743A-02C7-99F8-A5DD-C98B13B0E594}"/>
          </ac:spMkLst>
        </pc:spChg>
        <pc:spChg chg="add mod">
          <ac:chgData name="Jan Cornelissen" userId="3156e58b-8e22-4c9a-9bb4-769e4999dfc0" providerId="ADAL" clId="{F9AAC117-B14B-42B9-B089-91620DDAAAA1}" dt="2024-12-30T08:08:53.057" v="4656" actId="20577"/>
          <ac:spMkLst>
            <pc:docMk/>
            <pc:sldMk cId="2845619293" sldId="264"/>
            <ac:spMk id="7" creationId="{55E958CF-20F6-457A-F36A-FCF76CF69124}"/>
          </ac:spMkLst>
        </pc:spChg>
      </pc:sldChg>
      <pc:sldChg chg="addSp delSp modSp add mod ord modNotesTx">
        <pc:chgData name="Jan Cornelissen" userId="3156e58b-8e22-4c9a-9bb4-769e4999dfc0" providerId="ADAL" clId="{F9AAC117-B14B-42B9-B089-91620DDAAAA1}" dt="2025-01-08T14:54:51.750" v="10909" actId="20577"/>
        <pc:sldMkLst>
          <pc:docMk/>
          <pc:sldMk cId="190447819" sldId="265"/>
        </pc:sldMkLst>
        <pc:spChg chg="mod">
          <ac:chgData name="Jan Cornelissen" userId="3156e58b-8e22-4c9a-9bb4-769e4999dfc0" providerId="ADAL" clId="{F9AAC117-B14B-42B9-B089-91620DDAAAA1}" dt="2024-12-23T09:51:26.156" v="175" actId="20577"/>
          <ac:spMkLst>
            <pc:docMk/>
            <pc:sldMk cId="190447819" sldId="265"/>
            <ac:spMk id="2" creationId="{3DCD36AA-FD83-E30D-CEFA-05F5FDACACEB}"/>
          </ac:spMkLst>
        </pc:spChg>
        <pc:spChg chg="add mod">
          <ac:chgData name="Jan Cornelissen" userId="3156e58b-8e22-4c9a-9bb4-769e4999dfc0" providerId="ADAL" clId="{F9AAC117-B14B-42B9-B089-91620DDAAAA1}" dt="2025-01-08T08:28:46.415" v="10172" actId="20577"/>
          <ac:spMkLst>
            <pc:docMk/>
            <pc:sldMk cId="190447819" sldId="265"/>
            <ac:spMk id="4" creationId="{849C8B20-195C-6E03-B272-DA2572DBDB9C}"/>
          </ac:spMkLst>
        </pc:spChg>
        <pc:graphicFrameChg chg="add mod">
          <ac:chgData name="Jan Cornelissen" userId="3156e58b-8e22-4c9a-9bb4-769e4999dfc0" providerId="ADAL" clId="{F9AAC117-B14B-42B9-B089-91620DDAAAA1}" dt="2024-12-23T15:50:58.866" v="3482"/>
          <ac:graphicFrameMkLst>
            <pc:docMk/>
            <pc:sldMk cId="190447819" sldId="265"/>
            <ac:graphicFrameMk id="8" creationId="{1BECDB1E-8C31-14BD-3566-070C84CC1A09}"/>
          </ac:graphicFrameMkLst>
        </pc:graphicFrameChg>
      </pc:sldChg>
      <pc:sldChg chg="addSp delSp modSp add mod">
        <pc:chgData name="Jan Cornelissen" userId="3156e58b-8e22-4c9a-9bb4-769e4999dfc0" providerId="ADAL" clId="{F9AAC117-B14B-42B9-B089-91620DDAAAA1}" dt="2024-12-30T08:03:51.798" v="4486"/>
        <pc:sldMkLst>
          <pc:docMk/>
          <pc:sldMk cId="1444686763" sldId="266"/>
        </pc:sldMkLst>
        <pc:spChg chg="add mod">
          <ac:chgData name="Jan Cornelissen" userId="3156e58b-8e22-4c9a-9bb4-769e4999dfc0" providerId="ADAL" clId="{F9AAC117-B14B-42B9-B089-91620DDAAAA1}" dt="2024-12-23T11:24:48.926" v="1366" actId="207"/>
          <ac:spMkLst>
            <pc:docMk/>
            <pc:sldMk cId="1444686763" sldId="266"/>
            <ac:spMk id="3" creationId="{C25E3C27-BC94-A077-3B55-BD50078F2EEA}"/>
          </ac:spMkLst>
        </pc:spChg>
        <pc:spChg chg="add mod">
          <ac:chgData name="Jan Cornelissen" userId="3156e58b-8e22-4c9a-9bb4-769e4999dfc0" providerId="ADAL" clId="{F9AAC117-B14B-42B9-B089-91620DDAAAA1}" dt="2024-12-30T08:03:51.798" v="4486"/>
          <ac:spMkLst>
            <pc:docMk/>
            <pc:sldMk cId="1444686763" sldId="266"/>
            <ac:spMk id="4" creationId="{C3D01936-61A9-F082-0F58-D6516D505E33}"/>
          </ac:spMkLst>
        </pc:spChg>
        <pc:spChg chg="mod">
          <ac:chgData name="Jan Cornelissen" userId="3156e58b-8e22-4c9a-9bb4-769e4999dfc0" providerId="ADAL" clId="{F9AAC117-B14B-42B9-B089-91620DDAAAA1}" dt="2024-12-23T11:24:45.549" v="1365" actId="207"/>
          <ac:spMkLst>
            <pc:docMk/>
            <pc:sldMk cId="1444686763" sldId="266"/>
            <ac:spMk id="9" creationId="{967BF391-55FD-FEF3-AC98-2680531136F8}"/>
          </ac:spMkLst>
        </pc:spChg>
        <pc:spChg chg="add mod">
          <ac:chgData name="Jan Cornelissen" userId="3156e58b-8e22-4c9a-9bb4-769e4999dfc0" providerId="ADAL" clId="{F9AAC117-B14B-42B9-B089-91620DDAAAA1}" dt="2024-12-23T11:28:42.066" v="1412"/>
          <ac:spMkLst>
            <pc:docMk/>
            <pc:sldMk cId="1444686763" sldId="266"/>
            <ac:spMk id="10" creationId="{215F236F-BB6B-420C-7D8F-1659735041B1}"/>
          </ac:spMkLst>
        </pc:spChg>
        <pc:spChg chg="add mod">
          <ac:chgData name="Jan Cornelissen" userId="3156e58b-8e22-4c9a-9bb4-769e4999dfc0" providerId="ADAL" clId="{F9AAC117-B14B-42B9-B089-91620DDAAAA1}" dt="2024-12-23T11:33:26.482" v="1449" actId="14100"/>
          <ac:spMkLst>
            <pc:docMk/>
            <pc:sldMk cId="1444686763" sldId="266"/>
            <ac:spMk id="11" creationId="{E3D27B90-BFCA-AA51-C625-981AA2E52E41}"/>
          </ac:spMkLst>
        </pc:spChg>
        <pc:graphicFrameChg chg="mod">
          <ac:chgData name="Jan Cornelissen" userId="3156e58b-8e22-4c9a-9bb4-769e4999dfc0" providerId="ADAL" clId="{F9AAC117-B14B-42B9-B089-91620DDAAAA1}" dt="2024-12-23T17:05:31.028" v="4049" actId="313"/>
          <ac:graphicFrameMkLst>
            <pc:docMk/>
            <pc:sldMk cId="1444686763" sldId="266"/>
            <ac:graphicFrameMk id="13" creationId="{D14B1088-384C-2367-4D9F-1E86A6348069}"/>
          </ac:graphicFrameMkLst>
        </pc:graphicFrameChg>
      </pc:sldChg>
      <pc:sldChg chg="addSp delSp modSp add mod">
        <pc:chgData name="Jan Cornelissen" userId="3156e58b-8e22-4c9a-9bb4-769e4999dfc0" providerId="ADAL" clId="{F9AAC117-B14B-42B9-B089-91620DDAAAA1}" dt="2024-12-30T08:03:40.854" v="4482" actId="14100"/>
        <pc:sldMkLst>
          <pc:docMk/>
          <pc:sldMk cId="2394354453" sldId="267"/>
        </pc:sldMkLst>
        <pc:spChg chg="add mod">
          <ac:chgData name="Jan Cornelissen" userId="3156e58b-8e22-4c9a-9bb4-769e4999dfc0" providerId="ADAL" clId="{F9AAC117-B14B-42B9-B089-91620DDAAAA1}" dt="2024-12-30T08:03:40.854" v="4482" actId="14100"/>
          <ac:spMkLst>
            <pc:docMk/>
            <pc:sldMk cId="2394354453" sldId="267"/>
            <ac:spMk id="5" creationId="{C6611781-07C8-438F-8DB2-BDF2B9F0100A}"/>
          </ac:spMkLst>
        </pc:spChg>
        <pc:spChg chg="add mod">
          <ac:chgData name="Jan Cornelissen" userId="3156e58b-8e22-4c9a-9bb4-769e4999dfc0" providerId="ADAL" clId="{F9AAC117-B14B-42B9-B089-91620DDAAAA1}" dt="2024-12-23T11:28:37.621" v="1411"/>
          <ac:spMkLst>
            <pc:docMk/>
            <pc:sldMk cId="2394354453" sldId="267"/>
            <ac:spMk id="6" creationId="{E6DFCE4F-44A4-0F4A-1EC2-728AE40E9E03}"/>
          </ac:spMkLst>
        </pc:spChg>
        <pc:spChg chg="mod">
          <ac:chgData name="Jan Cornelissen" userId="3156e58b-8e22-4c9a-9bb4-769e4999dfc0" providerId="ADAL" clId="{F9AAC117-B14B-42B9-B089-91620DDAAAA1}" dt="2024-12-23T11:33:31.400" v="1450" actId="14100"/>
          <ac:spMkLst>
            <pc:docMk/>
            <pc:sldMk cId="2394354453" sldId="267"/>
            <ac:spMk id="7" creationId="{38EB7855-6BE4-E6D7-1994-188E6DF58870}"/>
          </ac:spMkLst>
        </pc:spChg>
        <pc:graphicFrameChg chg="mod ord">
          <ac:chgData name="Jan Cornelissen" userId="3156e58b-8e22-4c9a-9bb4-769e4999dfc0" providerId="ADAL" clId="{F9AAC117-B14B-42B9-B089-91620DDAAAA1}" dt="2024-12-23T17:05:18.827" v="4041" actId="313"/>
          <ac:graphicFrameMkLst>
            <pc:docMk/>
            <pc:sldMk cId="2394354453" sldId="267"/>
            <ac:graphicFrameMk id="12" creationId="{3D782E78-CA67-298A-3A75-E703038BA50C}"/>
          </ac:graphicFrameMkLst>
        </pc:graphicFrameChg>
      </pc:sldChg>
      <pc:sldChg chg="addSp delSp modSp add mod ord">
        <pc:chgData name="Jan Cornelissen" userId="3156e58b-8e22-4c9a-9bb4-769e4999dfc0" providerId="ADAL" clId="{F9AAC117-B14B-42B9-B089-91620DDAAAA1}" dt="2024-12-30T08:03:47.911" v="4484"/>
        <pc:sldMkLst>
          <pc:docMk/>
          <pc:sldMk cId="2663394941" sldId="268"/>
        </pc:sldMkLst>
        <pc:spChg chg="add mod">
          <ac:chgData name="Jan Cornelissen" userId="3156e58b-8e22-4c9a-9bb4-769e4999dfc0" providerId="ADAL" clId="{F9AAC117-B14B-42B9-B089-91620DDAAAA1}" dt="2024-12-30T08:03:47.911" v="4484"/>
          <ac:spMkLst>
            <pc:docMk/>
            <pc:sldMk cId="2663394941" sldId="268"/>
            <ac:spMk id="3" creationId="{0038BE1E-58A9-F6B0-4BE3-EE2FA245906A}"/>
          </ac:spMkLst>
        </pc:spChg>
        <pc:spChg chg="mod">
          <ac:chgData name="Jan Cornelissen" userId="3156e58b-8e22-4c9a-9bb4-769e4999dfc0" providerId="ADAL" clId="{F9AAC117-B14B-42B9-B089-91620DDAAAA1}" dt="2024-12-23T11:39:49.545" v="1502" actId="207"/>
          <ac:spMkLst>
            <pc:docMk/>
            <pc:sldMk cId="2663394941" sldId="268"/>
            <ac:spMk id="9" creationId="{4A275245-1D07-6885-548D-29875AB92A7F}"/>
          </ac:spMkLst>
        </pc:spChg>
        <pc:graphicFrameChg chg="mod ord">
          <ac:chgData name="Jan Cornelissen" userId="3156e58b-8e22-4c9a-9bb4-769e4999dfc0" providerId="ADAL" clId="{F9AAC117-B14B-42B9-B089-91620DDAAAA1}" dt="2024-12-23T17:05:25.390" v="4045" actId="313"/>
          <ac:graphicFrameMkLst>
            <pc:docMk/>
            <pc:sldMk cId="2663394941" sldId="268"/>
            <ac:graphicFrameMk id="13" creationId="{04950E67-3008-2CF6-4163-E16687DD67E5}"/>
          </ac:graphicFrameMkLst>
        </pc:graphicFrameChg>
      </pc:sldChg>
      <pc:sldChg chg="addSp delSp modSp add mod">
        <pc:chgData name="Jan Cornelissen" userId="3156e58b-8e22-4c9a-9bb4-769e4999dfc0" providerId="ADAL" clId="{F9AAC117-B14B-42B9-B089-91620DDAAAA1}" dt="2024-12-30T08:03:56.466" v="4488"/>
        <pc:sldMkLst>
          <pc:docMk/>
          <pc:sldMk cId="998973075" sldId="269"/>
        </pc:sldMkLst>
        <pc:spChg chg="add mod">
          <ac:chgData name="Jan Cornelissen" userId="3156e58b-8e22-4c9a-9bb4-769e4999dfc0" providerId="ADAL" clId="{F9AAC117-B14B-42B9-B089-91620DDAAAA1}" dt="2024-12-30T08:03:56.466" v="4488"/>
          <ac:spMkLst>
            <pc:docMk/>
            <pc:sldMk cId="998973075" sldId="269"/>
            <ac:spMk id="6" creationId="{8CD105BA-DCBE-6F0E-5835-D0E618606F94}"/>
          </ac:spMkLst>
        </pc:spChg>
        <pc:spChg chg="mod">
          <ac:chgData name="Jan Cornelissen" userId="3156e58b-8e22-4c9a-9bb4-769e4999dfc0" providerId="ADAL" clId="{F9AAC117-B14B-42B9-B089-91620DDAAAA1}" dt="2024-12-23T11:48:26.475" v="1745" actId="20577"/>
          <ac:spMkLst>
            <pc:docMk/>
            <pc:sldMk cId="998973075" sldId="269"/>
            <ac:spMk id="9" creationId="{AE78424E-3CA6-5F98-67E8-200CB9E26008}"/>
          </ac:spMkLst>
        </pc:spChg>
        <pc:graphicFrameChg chg="add mod">
          <ac:chgData name="Jan Cornelissen" userId="3156e58b-8e22-4c9a-9bb4-769e4999dfc0" providerId="ADAL" clId="{F9AAC117-B14B-42B9-B089-91620DDAAAA1}" dt="2024-12-23T17:06:26.357" v="4066" actId="207"/>
          <ac:graphicFrameMkLst>
            <pc:docMk/>
            <pc:sldMk cId="998973075" sldId="269"/>
            <ac:graphicFrameMk id="3" creationId="{A05C040D-DBC4-8A44-70C1-99140D722A6E}"/>
          </ac:graphicFrameMkLst>
        </pc:graphicFrameChg>
        <pc:graphicFrameChg chg="add mod">
          <ac:chgData name="Jan Cornelissen" userId="3156e58b-8e22-4c9a-9bb4-769e4999dfc0" providerId="ADAL" clId="{F9AAC117-B14B-42B9-B089-91620DDAAAA1}" dt="2024-12-23T17:06:38.300" v="4068" actId="207"/>
          <ac:graphicFrameMkLst>
            <pc:docMk/>
            <pc:sldMk cId="998973075" sldId="269"/>
            <ac:graphicFrameMk id="5" creationId="{D8CE5C98-8FD2-6F5C-097A-BD44DC873F05}"/>
          </ac:graphicFrameMkLst>
        </pc:graphicFrameChg>
        <pc:graphicFrameChg chg="add mod">
          <ac:chgData name="Jan Cornelissen" userId="3156e58b-8e22-4c9a-9bb4-769e4999dfc0" providerId="ADAL" clId="{F9AAC117-B14B-42B9-B089-91620DDAAAA1}" dt="2024-12-23T17:06:47.584" v="4075" actId="20577"/>
          <ac:graphicFrameMkLst>
            <pc:docMk/>
            <pc:sldMk cId="998973075" sldId="269"/>
            <ac:graphicFrameMk id="7" creationId="{8CC775D7-3C24-2329-B70C-7B14713B8BC6}"/>
          </ac:graphicFrameMkLst>
        </pc:graphicFrameChg>
        <pc:graphicFrameChg chg="mod">
          <ac:chgData name="Jan Cornelissen" userId="3156e58b-8e22-4c9a-9bb4-769e4999dfc0" providerId="ADAL" clId="{F9AAC117-B14B-42B9-B089-91620DDAAAA1}" dt="2024-12-23T17:06:32.149" v="4067" actId="207"/>
          <ac:graphicFrameMkLst>
            <pc:docMk/>
            <pc:sldMk cId="998973075" sldId="269"/>
            <ac:graphicFrameMk id="13" creationId="{D3018C45-8FF1-A128-377C-C10F2A636926}"/>
          </ac:graphicFrameMkLst>
        </pc:graphicFrameChg>
      </pc:sldChg>
      <pc:sldChg chg="addSp delSp modSp add mod ord">
        <pc:chgData name="Jan Cornelissen" userId="3156e58b-8e22-4c9a-9bb4-769e4999dfc0" providerId="ADAL" clId="{F9AAC117-B14B-42B9-B089-91620DDAAAA1}" dt="2024-12-30T08:04:09.034" v="4494" actId="14100"/>
        <pc:sldMkLst>
          <pc:docMk/>
          <pc:sldMk cId="729809473" sldId="270"/>
        </pc:sldMkLst>
        <pc:spChg chg="add mod">
          <ac:chgData name="Jan Cornelissen" userId="3156e58b-8e22-4c9a-9bb4-769e4999dfc0" providerId="ADAL" clId="{F9AAC117-B14B-42B9-B089-91620DDAAAA1}" dt="2024-12-30T08:04:09.034" v="4494" actId="14100"/>
          <ac:spMkLst>
            <pc:docMk/>
            <pc:sldMk cId="729809473" sldId="270"/>
            <ac:spMk id="3" creationId="{023F9FA9-7BDB-5B06-14D1-E9DA7C55C89A}"/>
          </ac:spMkLst>
        </pc:spChg>
        <pc:spChg chg="mod">
          <ac:chgData name="Jan Cornelissen" userId="3156e58b-8e22-4c9a-9bb4-769e4999dfc0" providerId="ADAL" clId="{F9AAC117-B14B-42B9-B089-91620DDAAAA1}" dt="2024-12-23T11:52:34.853" v="1773" actId="20577"/>
          <ac:spMkLst>
            <pc:docMk/>
            <pc:sldMk cId="729809473" sldId="270"/>
            <ac:spMk id="11" creationId="{C7F4354C-7F7A-2904-958D-4D4C609D0B6C}"/>
          </ac:spMkLst>
        </pc:spChg>
        <pc:graphicFrameChg chg="add mod">
          <ac:chgData name="Jan Cornelissen" userId="3156e58b-8e22-4c9a-9bb4-769e4999dfc0" providerId="ADAL" clId="{F9AAC117-B14B-42B9-B089-91620DDAAAA1}" dt="2024-12-23T12:05:35.302" v="1815" actId="14100"/>
          <ac:graphicFrameMkLst>
            <pc:docMk/>
            <pc:sldMk cId="729809473" sldId="270"/>
            <ac:graphicFrameMk id="6" creationId="{2EF482D3-B9FF-15BD-9780-4373E6EDA96F}"/>
          </ac:graphicFrameMkLst>
        </pc:graphicFrameChg>
      </pc:sldChg>
      <pc:sldChg chg="addSp delSp modSp add mod modNotesTx">
        <pc:chgData name="Jan Cornelissen" userId="3156e58b-8e22-4c9a-9bb4-769e4999dfc0" providerId="ADAL" clId="{F9AAC117-B14B-42B9-B089-91620DDAAAA1}" dt="2025-01-08T08:49:25.720" v="10391" actId="6549"/>
        <pc:sldMkLst>
          <pc:docMk/>
          <pc:sldMk cId="1930585729" sldId="271"/>
        </pc:sldMkLst>
        <pc:spChg chg="add mod">
          <ac:chgData name="Jan Cornelissen" userId="3156e58b-8e22-4c9a-9bb4-769e4999dfc0" providerId="ADAL" clId="{F9AAC117-B14B-42B9-B089-91620DDAAAA1}" dt="2024-12-30T08:04:13.894" v="4496"/>
          <ac:spMkLst>
            <pc:docMk/>
            <pc:sldMk cId="1930585729" sldId="271"/>
            <ac:spMk id="3" creationId="{BE63F72A-5901-E2C2-D4D0-9CF497E5B0AE}"/>
          </ac:spMkLst>
        </pc:spChg>
        <pc:spChg chg="add mod">
          <ac:chgData name="Jan Cornelissen" userId="3156e58b-8e22-4c9a-9bb4-769e4999dfc0" providerId="ADAL" clId="{F9AAC117-B14B-42B9-B089-91620DDAAAA1}" dt="2024-12-23T13:26:17.160" v="1878" actId="1582"/>
          <ac:spMkLst>
            <pc:docMk/>
            <pc:sldMk cId="1930585729" sldId="271"/>
            <ac:spMk id="5" creationId="{040AFC7E-67BA-5B58-A116-4D845791F9CB}"/>
          </ac:spMkLst>
        </pc:spChg>
        <pc:spChg chg="add mod">
          <ac:chgData name="Jan Cornelissen" userId="3156e58b-8e22-4c9a-9bb4-769e4999dfc0" providerId="ADAL" clId="{F9AAC117-B14B-42B9-B089-91620DDAAAA1}" dt="2024-12-23T13:27:01.024" v="1890" actId="208"/>
          <ac:spMkLst>
            <pc:docMk/>
            <pc:sldMk cId="1930585729" sldId="271"/>
            <ac:spMk id="7" creationId="{EA67132D-814F-E0FB-30AF-AB7959E5BEF7}"/>
          </ac:spMkLst>
        </pc:spChg>
        <pc:spChg chg="add mod">
          <ac:chgData name="Jan Cornelissen" userId="3156e58b-8e22-4c9a-9bb4-769e4999dfc0" providerId="ADAL" clId="{F9AAC117-B14B-42B9-B089-91620DDAAAA1}" dt="2024-12-23T13:26:54.832" v="1889" actId="208"/>
          <ac:spMkLst>
            <pc:docMk/>
            <pc:sldMk cId="1930585729" sldId="271"/>
            <ac:spMk id="8" creationId="{FFAA6E9B-8B42-A89C-7805-E2DE9E331381}"/>
          </ac:spMkLst>
        </pc:spChg>
        <pc:graphicFrameChg chg="mod">
          <ac:chgData name="Jan Cornelissen" userId="3156e58b-8e22-4c9a-9bb4-769e4999dfc0" providerId="ADAL" clId="{F9AAC117-B14B-42B9-B089-91620DDAAAA1}" dt="2024-12-23T13:26:26.706" v="1883" actId="1076"/>
          <ac:graphicFrameMkLst>
            <pc:docMk/>
            <pc:sldMk cId="1930585729" sldId="271"/>
            <ac:graphicFrameMk id="6" creationId="{11D81E54-16B1-5E21-21D3-ECB1D0D80802}"/>
          </ac:graphicFrameMkLst>
        </pc:graphicFrameChg>
      </pc:sldChg>
      <pc:sldChg chg="addSp delSp modSp add mod modNotesTx">
        <pc:chgData name="Jan Cornelissen" userId="3156e58b-8e22-4c9a-9bb4-769e4999dfc0" providerId="ADAL" clId="{F9AAC117-B14B-42B9-B089-91620DDAAAA1}" dt="2025-01-08T08:55:22.096" v="10526" actId="207"/>
        <pc:sldMkLst>
          <pc:docMk/>
          <pc:sldMk cId="847815286" sldId="272"/>
        </pc:sldMkLst>
        <pc:spChg chg="add mod">
          <ac:chgData name="Jan Cornelissen" userId="3156e58b-8e22-4c9a-9bb4-769e4999dfc0" providerId="ADAL" clId="{F9AAC117-B14B-42B9-B089-91620DDAAAA1}" dt="2025-01-08T08:55:22.096" v="10526" actId="207"/>
          <ac:spMkLst>
            <pc:docMk/>
            <pc:sldMk cId="847815286" sldId="272"/>
            <ac:spMk id="3" creationId="{6ED8D981-808F-5860-2561-0F448FD246A6}"/>
          </ac:spMkLst>
        </pc:spChg>
        <pc:spChg chg="add mod">
          <ac:chgData name="Jan Cornelissen" userId="3156e58b-8e22-4c9a-9bb4-769e4999dfc0" providerId="ADAL" clId="{F9AAC117-B14B-42B9-B089-91620DDAAAA1}" dt="2024-12-30T08:04:18.195" v="4498"/>
          <ac:spMkLst>
            <pc:docMk/>
            <pc:sldMk cId="847815286" sldId="272"/>
            <ac:spMk id="4" creationId="{3364F5A0-4E2B-5F0E-E70E-C752576D53BA}"/>
          </ac:spMkLst>
        </pc:spChg>
        <pc:spChg chg="add mod">
          <ac:chgData name="Jan Cornelissen" userId="3156e58b-8e22-4c9a-9bb4-769e4999dfc0" providerId="ADAL" clId="{F9AAC117-B14B-42B9-B089-91620DDAAAA1}" dt="2024-12-23T13:39:01.332" v="2283" actId="1036"/>
          <ac:spMkLst>
            <pc:docMk/>
            <pc:sldMk cId="847815286" sldId="272"/>
            <ac:spMk id="9" creationId="{3FCD75DD-A8F6-2855-0E93-777991229E17}"/>
          </ac:spMkLst>
        </pc:spChg>
        <pc:spChg chg="add mod">
          <ac:chgData name="Jan Cornelissen" userId="3156e58b-8e22-4c9a-9bb4-769e4999dfc0" providerId="ADAL" clId="{F9AAC117-B14B-42B9-B089-91620DDAAAA1}" dt="2024-12-23T13:39:01.332" v="2283" actId="1036"/>
          <ac:spMkLst>
            <pc:docMk/>
            <pc:sldMk cId="847815286" sldId="272"/>
            <ac:spMk id="12" creationId="{F27812AC-9F66-7D1E-8A7F-17AA6281AAC1}"/>
          </ac:spMkLst>
        </pc:spChg>
        <pc:spChg chg="add mod">
          <ac:chgData name="Jan Cornelissen" userId="3156e58b-8e22-4c9a-9bb4-769e4999dfc0" providerId="ADAL" clId="{F9AAC117-B14B-42B9-B089-91620DDAAAA1}" dt="2024-12-23T13:39:01.332" v="2283" actId="1036"/>
          <ac:spMkLst>
            <pc:docMk/>
            <pc:sldMk cId="847815286" sldId="272"/>
            <ac:spMk id="13" creationId="{4235BE54-74CA-1060-9D35-37EA00C1E6D3}"/>
          </ac:spMkLst>
        </pc:spChg>
      </pc:sldChg>
      <pc:sldChg chg="addSp delSp modSp add mod">
        <pc:chgData name="Jan Cornelissen" userId="3156e58b-8e22-4c9a-9bb4-769e4999dfc0" providerId="ADAL" clId="{F9AAC117-B14B-42B9-B089-91620DDAAAA1}" dt="2025-01-08T09:03:39.606" v="10632" actId="20577"/>
        <pc:sldMkLst>
          <pc:docMk/>
          <pc:sldMk cId="1888858288" sldId="273"/>
        </pc:sldMkLst>
        <pc:spChg chg="add mod">
          <ac:chgData name="Jan Cornelissen" userId="3156e58b-8e22-4c9a-9bb4-769e4999dfc0" providerId="ADAL" clId="{F9AAC117-B14B-42B9-B089-91620DDAAAA1}" dt="2024-12-23T14:37:32.380" v="2857" actId="207"/>
          <ac:spMkLst>
            <pc:docMk/>
            <pc:sldMk cId="1888858288" sldId="273"/>
            <ac:spMk id="3" creationId="{52B2D684-67C3-DC7C-75BB-24004052AC7C}"/>
          </ac:spMkLst>
        </pc:spChg>
        <pc:spChg chg="add mod">
          <ac:chgData name="Jan Cornelissen" userId="3156e58b-8e22-4c9a-9bb4-769e4999dfc0" providerId="ADAL" clId="{F9AAC117-B14B-42B9-B089-91620DDAAAA1}" dt="2024-12-30T08:04:31.186" v="4502" actId="20577"/>
          <ac:spMkLst>
            <pc:docMk/>
            <pc:sldMk cId="1888858288" sldId="273"/>
            <ac:spMk id="5" creationId="{96134969-6733-BD38-79AE-9EBF8BEBA98E}"/>
          </ac:spMkLst>
        </pc:spChg>
        <pc:spChg chg="add mod">
          <ac:chgData name="Jan Cornelissen" userId="3156e58b-8e22-4c9a-9bb4-769e4999dfc0" providerId="ADAL" clId="{F9AAC117-B14B-42B9-B089-91620DDAAAA1}" dt="2025-01-08T09:03:39.606" v="10632" actId="20577"/>
          <ac:spMkLst>
            <pc:docMk/>
            <pc:sldMk cId="1888858288" sldId="273"/>
            <ac:spMk id="10" creationId="{6E117F4A-61D4-721A-464D-CF46A8C3E46B}"/>
          </ac:spMkLst>
        </pc:spChg>
        <pc:graphicFrameChg chg="add mod">
          <ac:chgData name="Jan Cornelissen" userId="3156e58b-8e22-4c9a-9bb4-769e4999dfc0" providerId="ADAL" clId="{F9AAC117-B14B-42B9-B089-91620DDAAAA1}" dt="2024-12-23T13:59:05.418" v="2409" actId="1037"/>
          <ac:graphicFrameMkLst>
            <pc:docMk/>
            <pc:sldMk cId="1888858288" sldId="273"/>
            <ac:graphicFrameMk id="9" creationId="{D08C9F68-1FD0-D437-C8F9-DB4782B391FA}"/>
          </ac:graphicFrameMkLst>
        </pc:graphicFrameChg>
      </pc:sldChg>
      <pc:sldChg chg="addSp delSp modSp add mod">
        <pc:chgData name="Jan Cornelissen" userId="3156e58b-8e22-4c9a-9bb4-769e4999dfc0" providerId="ADAL" clId="{F9AAC117-B14B-42B9-B089-91620DDAAAA1}" dt="2024-12-30T08:04:48.833" v="4510" actId="20577"/>
        <pc:sldMkLst>
          <pc:docMk/>
          <pc:sldMk cId="69729650" sldId="274"/>
        </pc:sldMkLst>
        <pc:spChg chg="mod">
          <ac:chgData name="Jan Cornelissen" userId="3156e58b-8e22-4c9a-9bb4-769e4999dfc0" providerId="ADAL" clId="{F9AAC117-B14B-42B9-B089-91620DDAAAA1}" dt="2024-12-23T14:12:34.256" v="2626"/>
          <ac:spMkLst>
            <pc:docMk/>
            <pc:sldMk cId="69729650" sldId="274"/>
            <ac:spMk id="3" creationId="{166ED61F-ECF5-BCF2-F7EB-D0FA6BA127F6}"/>
          </ac:spMkLst>
        </pc:spChg>
        <pc:spChg chg="add mod">
          <ac:chgData name="Jan Cornelissen" userId="3156e58b-8e22-4c9a-9bb4-769e4999dfc0" providerId="ADAL" clId="{F9AAC117-B14B-42B9-B089-91620DDAAAA1}" dt="2024-12-30T08:04:48.833" v="4510" actId="20577"/>
          <ac:spMkLst>
            <pc:docMk/>
            <pc:sldMk cId="69729650" sldId="274"/>
            <ac:spMk id="5" creationId="{D0A77C0C-2F48-BD87-0EAC-989F662B01C0}"/>
          </ac:spMkLst>
        </pc:spChg>
        <pc:spChg chg="mod">
          <ac:chgData name="Jan Cornelissen" userId="3156e58b-8e22-4c9a-9bb4-769e4999dfc0" providerId="ADAL" clId="{F9AAC117-B14B-42B9-B089-91620DDAAAA1}" dt="2024-12-23T14:29:38.423" v="2855" actId="207"/>
          <ac:spMkLst>
            <pc:docMk/>
            <pc:sldMk cId="69729650" sldId="274"/>
            <ac:spMk id="10" creationId="{42CFCCB7-DF41-1389-6A99-B9D321987680}"/>
          </ac:spMkLst>
        </pc:spChg>
      </pc:sldChg>
      <pc:sldChg chg="addSp delSp modSp add mod">
        <pc:chgData name="Jan Cornelissen" userId="3156e58b-8e22-4c9a-9bb4-769e4999dfc0" providerId="ADAL" clId="{F9AAC117-B14B-42B9-B089-91620DDAAAA1}" dt="2024-12-30T08:04:40.947" v="4506" actId="20577"/>
        <pc:sldMkLst>
          <pc:docMk/>
          <pc:sldMk cId="2955007760" sldId="275"/>
        </pc:sldMkLst>
        <pc:spChg chg="mod">
          <ac:chgData name="Jan Cornelissen" userId="3156e58b-8e22-4c9a-9bb4-769e4999dfc0" providerId="ADAL" clId="{F9AAC117-B14B-42B9-B089-91620DDAAAA1}" dt="2024-12-23T14:37:41.915" v="2858" actId="207"/>
          <ac:spMkLst>
            <pc:docMk/>
            <pc:sldMk cId="2955007760" sldId="275"/>
            <ac:spMk id="3" creationId="{996BEF3B-7913-F06A-1A07-1A43D2442352}"/>
          </ac:spMkLst>
        </pc:spChg>
        <pc:spChg chg="add mod">
          <ac:chgData name="Jan Cornelissen" userId="3156e58b-8e22-4c9a-9bb4-769e4999dfc0" providerId="ADAL" clId="{F9AAC117-B14B-42B9-B089-91620DDAAAA1}" dt="2024-12-23T14:57:05.097" v="3265" actId="1076"/>
          <ac:spMkLst>
            <pc:docMk/>
            <pc:sldMk cId="2955007760" sldId="275"/>
            <ac:spMk id="5" creationId="{C7CC8350-F6AE-6316-283F-6D3755F8B17C}"/>
          </ac:spMkLst>
        </pc:spChg>
        <pc:spChg chg="add mod ord">
          <ac:chgData name="Jan Cornelissen" userId="3156e58b-8e22-4c9a-9bb4-769e4999dfc0" providerId="ADAL" clId="{F9AAC117-B14B-42B9-B089-91620DDAAAA1}" dt="2024-12-23T14:53:39.301" v="3150" actId="1038"/>
          <ac:spMkLst>
            <pc:docMk/>
            <pc:sldMk cId="2955007760" sldId="275"/>
            <ac:spMk id="7" creationId="{68CD0028-64DF-C454-D379-0C0F88E96A86}"/>
          </ac:spMkLst>
        </pc:spChg>
        <pc:spChg chg="add mod">
          <ac:chgData name="Jan Cornelissen" userId="3156e58b-8e22-4c9a-9bb4-769e4999dfc0" providerId="ADAL" clId="{F9AAC117-B14B-42B9-B089-91620DDAAAA1}" dt="2024-12-30T08:04:40.947" v="4506" actId="20577"/>
          <ac:spMkLst>
            <pc:docMk/>
            <pc:sldMk cId="2955007760" sldId="275"/>
            <ac:spMk id="8" creationId="{1CBBE670-6C2F-BAFE-65EC-C04E4AC30A23}"/>
          </ac:spMkLst>
        </pc:spChg>
        <pc:spChg chg="add mod">
          <ac:chgData name="Jan Cornelissen" userId="3156e58b-8e22-4c9a-9bb4-769e4999dfc0" providerId="ADAL" clId="{F9AAC117-B14B-42B9-B089-91620DDAAAA1}" dt="2024-12-23T14:58:39.584" v="3321" actId="1035"/>
          <ac:spMkLst>
            <pc:docMk/>
            <pc:sldMk cId="2955007760" sldId="275"/>
            <ac:spMk id="11" creationId="{B3D30591-F3D4-0C96-5F81-4DC43A18E16C}"/>
          </ac:spMkLst>
        </pc:spChg>
        <pc:spChg chg="add mod">
          <ac:chgData name="Jan Cornelissen" userId="3156e58b-8e22-4c9a-9bb4-769e4999dfc0" providerId="ADAL" clId="{F9AAC117-B14B-42B9-B089-91620DDAAAA1}" dt="2024-12-23T14:58:39.584" v="3321" actId="1035"/>
          <ac:spMkLst>
            <pc:docMk/>
            <pc:sldMk cId="2955007760" sldId="275"/>
            <ac:spMk id="12" creationId="{8D06F527-CB8F-83F1-97E0-05BFFB93BA94}"/>
          </ac:spMkLst>
        </pc:spChg>
        <pc:spChg chg="add mod">
          <ac:chgData name="Jan Cornelissen" userId="3156e58b-8e22-4c9a-9bb4-769e4999dfc0" providerId="ADAL" clId="{F9AAC117-B14B-42B9-B089-91620DDAAAA1}" dt="2024-12-23T14:53:39.301" v="3150" actId="1038"/>
          <ac:spMkLst>
            <pc:docMk/>
            <pc:sldMk cId="2955007760" sldId="275"/>
            <ac:spMk id="13" creationId="{93318216-12FE-B960-C88A-0B5CA114AD08}"/>
          </ac:spMkLst>
        </pc:spChg>
        <pc:spChg chg="add mod">
          <ac:chgData name="Jan Cornelissen" userId="3156e58b-8e22-4c9a-9bb4-769e4999dfc0" providerId="ADAL" clId="{F9AAC117-B14B-42B9-B089-91620DDAAAA1}" dt="2024-12-23T14:58:48.064" v="3330" actId="1036"/>
          <ac:spMkLst>
            <pc:docMk/>
            <pc:sldMk cId="2955007760" sldId="275"/>
            <ac:spMk id="14" creationId="{7FE59801-8A87-480C-EBED-9CB2E85595D4}"/>
          </ac:spMkLst>
        </pc:spChg>
        <pc:spChg chg="add mod">
          <ac:chgData name="Jan Cornelissen" userId="3156e58b-8e22-4c9a-9bb4-769e4999dfc0" providerId="ADAL" clId="{F9AAC117-B14B-42B9-B089-91620DDAAAA1}" dt="2024-12-23T14:58:46.178" v="3329" actId="1036"/>
          <ac:spMkLst>
            <pc:docMk/>
            <pc:sldMk cId="2955007760" sldId="275"/>
            <ac:spMk id="15" creationId="{12C308A2-202A-750F-0A5F-EC3E3D4BE375}"/>
          </ac:spMkLst>
        </pc:spChg>
        <pc:spChg chg="add mod">
          <ac:chgData name="Jan Cornelissen" userId="3156e58b-8e22-4c9a-9bb4-769e4999dfc0" providerId="ADAL" clId="{F9AAC117-B14B-42B9-B089-91620DDAAAA1}" dt="2024-12-23T14:58:11.530" v="3306" actId="1038"/>
          <ac:spMkLst>
            <pc:docMk/>
            <pc:sldMk cId="2955007760" sldId="275"/>
            <ac:spMk id="16" creationId="{444530C1-DD0B-AC33-FD39-3BC48AF52732}"/>
          </ac:spMkLst>
        </pc:spChg>
        <pc:spChg chg="add mod">
          <ac:chgData name="Jan Cornelissen" userId="3156e58b-8e22-4c9a-9bb4-769e4999dfc0" providerId="ADAL" clId="{F9AAC117-B14B-42B9-B089-91620DDAAAA1}" dt="2024-12-23T14:57:50.832" v="3281" actId="1076"/>
          <ac:spMkLst>
            <pc:docMk/>
            <pc:sldMk cId="2955007760" sldId="275"/>
            <ac:spMk id="17" creationId="{3B2B0BD0-F68E-BF68-6B40-6DE80281C759}"/>
          </ac:spMkLst>
        </pc:spChg>
      </pc:sldChg>
      <pc:sldChg chg="addSp delSp modSp add mod">
        <pc:chgData name="Jan Cornelissen" userId="3156e58b-8e22-4c9a-9bb4-769e4999dfc0" providerId="ADAL" clId="{F9AAC117-B14B-42B9-B089-91620DDAAAA1}" dt="2025-01-08T14:56:30.529" v="10949" actId="1038"/>
        <pc:sldMkLst>
          <pc:docMk/>
          <pc:sldMk cId="863407802" sldId="276"/>
        </pc:sldMkLst>
        <pc:spChg chg="add mod">
          <ac:chgData name="Jan Cornelissen" userId="3156e58b-8e22-4c9a-9bb4-769e4999dfc0" providerId="ADAL" clId="{F9AAC117-B14B-42B9-B089-91620DDAAAA1}" dt="2025-01-08T14:56:30.529" v="10949" actId="1038"/>
          <ac:spMkLst>
            <pc:docMk/>
            <pc:sldMk cId="863407802" sldId="276"/>
            <ac:spMk id="3" creationId="{A2EFA4E8-464A-2FAF-320E-41F8CC87DEE0}"/>
          </ac:spMkLst>
        </pc:spChg>
        <pc:spChg chg="add mod">
          <ac:chgData name="Jan Cornelissen" userId="3156e58b-8e22-4c9a-9bb4-769e4999dfc0" providerId="ADAL" clId="{F9AAC117-B14B-42B9-B089-91620DDAAAA1}" dt="2025-01-08T14:56:30.529" v="10949" actId="1038"/>
          <ac:spMkLst>
            <pc:docMk/>
            <pc:sldMk cId="863407802" sldId="276"/>
            <ac:spMk id="4" creationId="{5F33AC6C-3DE0-4E66-24B5-32077E0A2C40}"/>
          </ac:spMkLst>
        </pc:spChg>
        <pc:spChg chg="add mod">
          <ac:chgData name="Jan Cornelissen" userId="3156e58b-8e22-4c9a-9bb4-769e4999dfc0" providerId="ADAL" clId="{F9AAC117-B14B-42B9-B089-91620DDAAAA1}" dt="2025-01-08T14:56:30.529" v="10949" actId="1038"/>
          <ac:spMkLst>
            <pc:docMk/>
            <pc:sldMk cId="863407802" sldId="276"/>
            <ac:spMk id="15" creationId="{622626BA-6D48-B1DC-5BBF-5F7865825BB3}"/>
          </ac:spMkLst>
        </pc:spChg>
        <pc:spChg chg="add mod">
          <ac:chgData name="Jan Cornelissen" userId="3156e58b-8e22-4c9a-9bb4-769e4999dfc0" providerId="ADAL" clId="{F9AAC117-B14B-42B9-B089-91620DDAAAA1}" dt="2025-01-08T14:56:30.529" v="10949" actId="1038"/>
          <ac:spMkLst>
            <pc:docMk/>
            <pc:sldMk cId="863407802" sldId="276"/>
            <ac:spMk id="16" creationId="{C67287F7-4EC1-15D4-73FD-1AD3F40D3BDE}"/>
          </ac:spMkLst>
        </pc:spChg>
        <pc:graphicFrameChg chg="mod">
          <ac:chgData name="Jan Cornelissen" userId="3156e58b-8e22-4c9a-9bb4-769e4999dfc0" providerId="ADAL" clId="{F9AAC117-B14B-42B9-B089-91620DDAAAA1}" dt="2024-12-23T15:44:00.911" v="3367" actId="1076"/>
          <ac:graphicFrameMkLst>
            <pc:docMk/>
            <pc:sldMk cId="863407802" sldId="276"/>
            <ac:graphicFrameMk id="7" creationId="{A44EBD04-0955-4DBB-9B97-46741C9EB221}"/>
          </ac:graphicFrameMkLst>
        </pc:graphicFrameChg>
        <pc:picChg chg="add mod">
          <ac:chgData name="Jan Cornelissen" userId="3156e58b-8e22-4c9a-9bb4-769e4999dfc0" providerId="ADAL" clId="{F9AAC117-B14B-42B9-B089-91620DDAAAA1}" dt="2025-01-08T08:30:45.101" v="10216" actId="1076"/>
          <ac:picMkLst>
            <pc:docMk/>
            <pc:sldMk cId="863407802" sldId="276"/>
            <ac:picMk id="10" creationId="{BADA0191-36FD-5BC3-555F-BBB984E40C54}"/>
          </ac:picMkLst>
        </pc:picChg>
        <pc:picChg chg="add mod modCrop">
          <ac:chgData name="Jan Cornelissen" userId="3156e58b-8e22-4c9a-9bb4-769e4999dfc0" providerId="ADAL" clId="{F9AAC117-B14B-42B9-B089-91620DDAAAA1}" dt="2024-12-23T15:46:26.107" v="3403" actId="208"/>
          <ac:picMkLst>
            <pc:docMk/>
            <pc:sldMk cId="863407802" sldId="276"/>
            <ac:picMk id="14" creationId="{B8E6C974-6516-2818-18EE-12415A6E09C0}"/>
          </ac:picMkLst>
        </pc:picChg>
      </pc:sldChg>
      <pc:sldChg chg="addSp delSp modSp add mod modAnim">
        <pc:chgData name="Jan Cornelissen" userId="3156e58b-8e22-4c9a-9bb4-769e4999dfc0" providerId="ADAL" clId="{F9AAC117-B14B-42B9-B089-91620DDAAAA1}" dt="2024-12-30T08:04:56.386" v="4514" actId="20577"/>
        <pc:sldMkLst>
          <pc:docMk/>
          <pc:sldMk cId="1445510377" sldId="277"/>
        </pc:sldMkLst>
        <pc:spChg chg="mod">
          <ac:chgData name="Jan Cornelissen" userId="3156e58b-8e22-4c9a-9bb4-769e4999dfc0" providerId="ADAL" clId="{F9AAC117-B14B-42B9-B089-91620DDAAAA1}" dt="2024-12-23T16:11:23.613" v="3631" actId="14100"/>
          <ac:spMkLst>
            <pc:docMk/>
            <pc:sldMk cId="1445510377" sldId="277"/>
            <ac:spMk id="3" creationId="{E2470CB3-942F-B7AD-95CB-566152DEE226}"/>
          </ac:spMkLst>
        </pc:spChg>
        <pc:spChg chg="add mod">
          <ac:chgData name="Jan Cornelissen" userId="3156e58b-8e22-4c9a-9bb4-769e4999dfc0" providerId="ADAL" clId="{F9AAC117-B14B-42B9-B089-91620DDAAAA1}" dt="2024-12-23T16:32:15.333" v="3804" actId="14100"/>
          <ac:spMkLst>
            <pc:docMk/>
            <pc:sldMk cId="1445510377" sldId="277"/>
            <ac:spMk id="5" creationId="{A8278141-B3BF-C65B-EFD9-7D172DB038D3}"/>
          </ac:spMkLst>
        </pc:spChg>
        <pc:spChg chg="add mod">
          <ac:chgData name="Jan Cornelissen" userId="3156e58b-8e22-4c9a-9bb4-769e4999dfc0" providerId="ADAL" clId="{F9AAC117-B14B-42B9-B089-91620DDAAAA1}" dt="2024-12-23T16:32:31.692" v="3808" actId="14100"/>
          <ac:spMkLst>
            <pc:docMk/>
            <pc:sldMk cId="1445510377" sldId="277"/>
            <ac:spMk id="7" creationId="{E1DE57F8-3D81-1E8C-4D24-67620A762046}"/>
          </ac:spMkLst>
        </pc:spChg>
        <pc:spChg chg="add mod">
          <ac:chgData name="Jan Cornelissen" userId="3156e58b-8e22-4c9a-9bb4-769e4999dfc0" providerId="ADAL" clId="{F9AAC117-B14B-42B9-B089-91620DDAAAA1}" dt="2024-12-23T16:33:15.693" v="3820" actId="1038"/>
          <ac:spMkLst>
            <pc:docMk/>
            <pc:sldMk cId="1445510377" sldId="277"/>
            <ac:spMk id="8" creationId="{AEB07CEF-06FD-F002-DF1F-65D5D6AF929B}"/>
          </ac:spMkLst>
        </pc:spChg>
        <pc:spChg chg="add mod">
          <ac:chgData name="Jan Cornelissen" userId="3156e58b-8e22-4c9a-9bb4-769e4999dfc0" providerId="ADAL" clId="{F9AAC117-B14B-42B9-B089-91620DDAAAA1}" dt="2024-12-30T08:04:56.386" v="4514" actId="20577"/>
          <ac:spMkLst>
            <pc:docMk/>
            <pc:sldMk cId="1445510377" sldId="277"/>
            <ac:spMk id="10" creationId="{D6856B3B-D7D6-AC63-0417-B5B0527D6FD0}"/>
          </ac:spMkLst>
        </pc:spChg>
        <pc:graphicFrameChg chg="mod">
          <ac:chgData name="Jan Cornelissen" userId="3156e58b-8e22-4c9a-9bb4-769e4999dfc0" providerId="ADAL" clId="{F9AAC117-B14B-42B9-B089-91620DDAAAA1}" dt="2024-12-23T16:23:00.437" v="3745" actId="14100"/>
          <ac:graphicFrameMkLst>
            <pc:docMk/>
            <pc:sldMk cId="1445510377" sldId="277"/>
            <ac:graphicFrameMk id="9" creationId="{9595C933-2FC6-2621-2AAF-71E05561C257}"/>
          </ac:graphicFrameMkLst>
        </pc:graphicFrameChg>
      </pc:sldChg>
      <pc:sldChg chg="addSp delSp modSp add mod">
        <pc:chgData name="Jan Cornelissen" userId="3156e58b-8e22-4c9a-9bb4-769e4999dfc0" providerId="ADAL" clId="{F9AAC117-B14B-42B9-B089-91620DDAAAA1}" dt="2024-12-30T08:05:04.227" v="4518" actId="20577"/>
        <pc:sldMkLst>
          <pc:docMk/>
          <pc:sldMk cId="3232857284" sldId="278"/>
        </pc:sldMkLst>
        <pc:spChg chg="add mod">
          <ac:chgData name="Jan Cornelissen" userId="3156e58b-8e22-4c9a-9bb4-769e4999dfc0" providerId="ADAL" clId="{F9AAC117-B14B-42B9-B089-91620DDAAAA1}" dt="2024-12-30T08:05:04.227" v="4518" actId="20577"/>
          <ac:spMkLst>
            <pc:docMk/>
            <pc:sldMk cId="3232857284" sldId="278"/>
            <ac:spMk id="5" creationId="{21CF85B0-D5B4-BE70-64F0-5F219C24B00C}"/>
          </ac:spMkLst>
        </pc:spChg>
      </pc:sldChg>
      <pc:sldChg chg="addSp delSp modSp add mod">
        <pc:chgData name="Jan Cornelissen" userId="3156e58b-8e22-4c9a-9bb4-769e4999dfc0" providerId="ADAL" clId="{F9AAC117-B14B-42B9-B089-91620DDAAAA1}" dt="2024-12-30T08:05:11.667" v="4522" actId="20577"/>
        <pc:sldMkLst>
          <pc:docMk/>
          <pc:sldMk cId="191613840" sldId="279"/>
        </pc:sldMkLst>
        <pc:spChg chg="mod">
          <ac:chgData name="Jan Cornelissen" userId="3156e58b-8e22-4c9a-9bb4-769e4999dfc0" providerId="ADAL" clId="{F9AAC117-B14B-42B9-B089-91620DDAAAA1}" dt="2024-12-23T16:37:26.195" v="3824"/>
          <ac:spMkLst>
            <pc:docMk/>
            <pc:sldMk cId="191613840" sldId="279"/>
            <ac:spMk id="3" creationId="{09457354-5638-0875-73D2-36AFEB1720E3}"/>
          </ac:spMkLst>
        </pc:spChg>
        <pc:spChg chg="add mod">
          <ac:chgData name="Jan Cornelissen" userId="3156e58b-8e22-4c9a-9bb4-769e4999dfc0" providerId="ADAL" clId="{F9AAC117-B14B-42B9-B089-91620DDAAAA1}" dt="2024-12-30T08:05:11.667" v="4522" actId="20577"/>
          <ac:spMkLst>
            <pc:docMk/>
            <pc:sldMk cId="191613840" sldId="279"/>
            <ac:spMk id="6" creationId="{C6FA4BD0-6B9B-B90E-2378-6CCE36F04E33}"/>
          </ac:spMkLst>
        </pc:spChg>
        <pc:spChg chg="add mod">
          <ac:chgData name="Jan Cornelissen" userId="3156e58b-8e22-4c9a-9bb4-769e4999dfc0" providerId="ADAL" clId="{F9AAC117-B14B-42B9-B089-91620DDAAAA1}" dt="2024-12-23T16:58:45.877" v="4008" actId="122"/>
          <ac:spMkLst>
            <pc:docMk/>
            <pc:sldMk cId="191613840" sldId="279"/>
            <ac:spMk id="7" creationId="{F1A26650-1D93-3330-071F-17A14556428D}"/>
          </ac:spMkLst>
        </pc:spChg>
        <pc:spChg chg="add mod ord">
          <ac:chgData name="Jan Cornelissen" userId="3156e58b-8e22-4c9a-9bb4-769e4999dfc0" providerId="ADAL" clId="{F9AAC117-B14B-42B9-B089-91620DDAAAA1}" dt="2024-12-23T17:00:17.841" v="4018" actId="14100"/>
          <ac:spMkLst>
            <pc:docMk/>
            <pc:sldMk cId="191613840" sldId="279"/>
            <ac:spMk id="8" creationId="{8BD76AB8-71E6-8384-B353-FDE4BD3E1D82}"/>
          </ac:spMkLst>
        </pc:spChg>
        <pc:graphicFrameChg chg="mod">
          <ac:chgData name="Jan Cornelissen" userId="3156e58b-8e22-4c9a-9bb4-769e4999dfc0" providerId="ADAL" clId="{F9AAC117-B14B-42B9-B089-91620DDAAAA1}" dt="2024-12-23T16:51:27.329" v="3879" actId="14100"/>
          <ac:graphicFrameMkLst>
            <pc:docMk/>
            <pc:sldMk cId="191613840" sldId="279"/>
            <ac:graphicFrameMk id="9" creationId="{3B1DCDDE-21D2-CAE8-B65B-CE49135AE032}"/>
          </ac:graphicFrameMkLst>
        </pc:graphicFrameChg>
      </pc:sldChg>
      <pc:sldChg chg="modSp add mod ord modNotesTx">
        <pc:chgData name="Jan Cornelissen" userId="3156e58b-8e22-4c9a-9bb4-769e4999dfc0" providerId="ADAL" clId="{F9AAC117-B14B-42B9-B089-91620DDAAAA1}" dt="2025-01-08T14:59:44.353" v="10951" actId="20577"/>
        <pc:sldMkLst>
          <pc:docMk/>
          <pc:sldMk cId="371266606" sldId="280"/>
        </pc:sldMkLst>
        <pc:spChg chg="mod">
          <ac:chgData name="Jan Cornelissen" userId="3156e58b-8e22-4c9a-9bb4-769e4999dfc0" providerId="ADAL" clId="{F9AAC117-B14B-42B9-B089-91620DDAAAA1}" dt="2024-12-27T14:39:56.518" v="4299" actId="20577"/>
          <ac:spMkLst>
            <pc:docMk/>
            <pc:sldMk cId="371266606" sldId="280"/>
            <ac:spMk id="4" creationId="{CD034666-EFF7-AE2E-380E-D2AD636F21C3}"/>
          </ac:spMkLst>
        </pc:spChg>
      </pc:sldChg>
      <pc:sldChg chg="addSp delSp modSp add mod">
        <pc:chgData name="Jan Cornelissen" userId="3156e58b-8e22-4c9a-9bb4-769e4999dfc0" providerId="ADAL" clId="{F9AAC117-B14B-42B9-B089-91620DDAAAA1}" dt="2024-12-30T08:05:18.330" v="4526" actId="20577"/>
        <pc:sldMkLst>
          <pc:docMk/>
          <pc:sldMk cId="4063266850" sldId="281"/>
        </pc:sldMkLst>
        <pc:spChg chg="mod">
          <ac:chgData name="Jan Cornelissen" userId="3156e58b-8e22-4c9a-9bb4-769e4999dfc0" providerId="ADAL" clId="{F9AAC117-B14B-42B9-B089-91620DDAAAA1}" dt="2024-12-27T14:55:15.636" v="4306"/>
          <ac:spMkLst>
            <pc:docMk/>
            <pc:sldMk cId="4063266850" sldId="281"/>
            <ac:spMk id="3" creationId="{9DE8144F-EADC-1534-550E-6917CCEB7ED0}"/>
          </ac:spMkLst>
        </pc:spChg>
        <pc:spChg chg="add mod">
          <ac:chgData name="Jan Cornelissen" userId="3156e58b-8e22-4c9a-9bb4-769e4999dfc0" providerId="ADAL" clId="{F9AAC117-B14B-42B9-B089-91620DDAAAA1}" dt="2024-12-30T08:05:18.330" v="4526" actId="20577"/>
          <ac:spMkLst>
            <pc:docMk/>
            <pc:sldMk cId="4063266850" sldId="281"/>
            <ac:spMk id="6" creationId="{FE7606C2-EC5B-7CAE-A63C-5982E24815BF}"/>
          </ac:spMkLst>
        </pc:spChg>
      </pc:sldChg>
      <pc:sldChg chg="addSp delSp modSp add mod modNotesTx">
        <pc:chgData name="Jan Cornelissen" userId="3156e58b-8e22-4c9a-9bb4-769e4999dfc0" providerId="ADAL" clId="{F9AAC117-B14B-42B9-B089-91620DDAAAA1}" dt="2025-01-08T09:50:21.383" v="10641" actId="20577"/>
        <pc:sldMkLst>
          <pc:docMk/>
          <pc:sldMk cId="3982054546" sldId="282"/>
        </pc:sldMkLst>
        <pc:spChg chg="add mod">
          <ac:chgData name="Jan Cornelissen" userId="3156e58b-8e22-4c9a-9bb4-769e4999dfc0" providerId="ADAL" clId="{F9AAC117-B14B-42B9-B089-91620DDAAAA1}" dt="2024-12-30T08:05:34.315" v="4535" actId="20577"/>
          <ac:spMkLst>
            <pc:docMk/>
            <pc:sldMk cId="3982054546" sldId="282"/>
            <ac:spMk id="3" creationId="{E1DFD158-5C1C-3C1C-297B-1115DF5004C9}"/>
          </ac:spMkLst>
        </pc:spChg>
        <pc:spChg chg="mod">
          <ac:chgData name="Jan Cornelissen" userId="3156e58b-8e22-4c9a-9bb4-769e4999dfc0" providerId="ADAL" clId="{F9AAC117-B14B-42B9-B089-91620DDAAAA1}" dt="2024-12-27T14:56:55.203" v="4320"/>
          <ac:spMkLst>
            <pc:docMk/>
            <pc:sldMk cId="3982054546" sldId="282"/>
            <ac:spMk id="5" creationId="{1D700D67-4A03-649A-9966-61DB6DF6FA8D}"/>
          </ac:spMkLst>
        </pc:spChg>
        <pc:spChg chg="add mod">
          <ac:chgData name="Jan Cornelissen" userId="3156e58b-8e22-4c9a-9bb4-769e4999dfc0" providerId="ADAL" clId="{F9AAC117-B14B-42B9-B089-91620DDAAAA1}" dt="2024-12-30T09:27:55.221" v="5427" actId="1076"/>
          <ac:spMkLst>
            <pc:docMk/>
            <pc:sldMk cId="3982054546" sldId="282"/>
            <ac:spMk id="7" creationId="{258662F1-6C66-523A-15C6-4F61BC66FF8C}"/>
          </ac:spMkLst>
        </pc:spChg>
        <pc:spChg chg="add mod">
          <ac:chgData name="Jan Cornelissen" userId="3156e58b-8e22-4c9a-9bb4-769e4999dfc0" providerId="ADAL" clId="{F9AAC117-B14B-42B9-B089-91620DDAAAA1}" dt="2024-12-30T09:29:14.991" v="5429" actId="12"/>
          <ac:spMkLst>
            <pc:docMk/>
            <pc:sldMk cId="3982054546" sldId="282"/>
            <ac:spMk id="8" creationId="{7A67059F-386B-C1C1-006A-81FD561ECDC3}"/>
          </ac:spMkLst>
        </pc:spChg>
      </pc:sldChg>
      <pc:sldChg chg="addSp delSp modSp add mod">
        <pc:chgData name="Jan Cornelissen" userId="3156e58b-8e22-4c9a-9bb4-769e4999dfc0" providerId="ADAL" clId="{F9AAC117-B14B-42B9-B089-91620DDAAAA1}" dt="2025-01-08T09:52:11.435" v="10647" actId="27918"/>
        <pc:sldMkLst>
          <pc:docMk/>
          <pc:sldMk cId="400541371" sldId="283"/>
        </pc:sldMkLst>
        <pc:spChg chg="add mod">
          <ac:chgData name="Jan Cornelissen" userId="3156e58b-8e22-4c9a-9bb4-769e4999dfc0" providerId="ADAL" clId="{F9AAC117-B14B-42B9-B089-91620DDAAAA1}" dt="2024-12-30T08:05:52.328" v="4543" actId="20577"/>
          <ac:spMkLst>
            <pc:docMk/>
            <pc:sldMk cId="400541371" sldId="283"/>
            <ac:spMk id="3" creationId="{61640983-F037-573D-A5DF-9ED931DDB210}"/>
          </ac:spMkLst>
        </pc:spChg>
        <pc:spChg chg="mod">
          <ac:chgData name="Jan Cornelissen" userId="3156e58b-8e22-4c9a-9bb4-769e4999dfc0" providerId="ADAL" clId="{F9AAC117-B14B-42B9-B089-91620DDAAAA1}" dt="2024-12-30T10:13:42.323" v="5490" actId="20577"/>
          <ac:spMkLst>
            <pc:docMk/>
            <pc:sldMk cId="400541371" sldId="283"/>
            <ac:spMk id="5" creationId="{63B042F9-E66E-D0A7-AAE6-6797FCDE9050}"/>
          </ac:spMkLst>
        </pc:spChg>
        <pc:graphicFrameChg chg="add mod">
          <ac:chgData name="Jan Cornelissen" userId="3156e58b-8e22-4c9a-9bb4-769e4999dfc0" providerId="ADAL" clId="{F9AAC117-B14B-42B9-B089-91620DDAAAA1}" dt="2024-12-30T10:11:02.875" v="5475" actId="1076"/>
          <ac:graphicFrameMkLst>
            <pc:docMk/>
            <pc:sldMk cId="400541371" sldId="283"/>
            <ac:graphicFrameMk id="7" creationId="{CB6CB723-1521-E007-E362-D0905BCCBA0E}"/>
          </ac:graphicFrameMkLst>
        </pc:graphicFrameChg>
      </pc:sldChg>
      <pc:sldChg chg="addSp delSp modSp add mod modNotesTx">
        <pc:chgData name="Jan Cornelissen" userId="3156e58b-8e22-4c9a-9bb4-769e4999dfc0" providerId="ADAL" clId="{F9AAC117-B14B-42B9-B089-91620DDAAAA1}" dt="2025-01-08T09:54:20.800" v="10682" actId="20577"/>
        <pc:sldMkLst>
          <pc:docMk/>
          <pc:sldMk cId="441242974" sldId="284"/>
        </pc:sldMkLst>
        <pc:spChg chg="add mod">
          <ac:chgData name="Jan Cornelissen" userId="3156e58b-8e22-4c9a-9bb4-769e4999dfc0" providerId="ADAL" clId="{F9AAC117-B14B-42B9-B089-91620DDAAAA1}" dt="2024-12-30T08:06:03.194" v="4551" actId="20577"/>
          <ac:spMkLst>
            <pc:docMk/>
            <pc:sldMk cId="441242974" sldId="284"/>
            <ac:spMk id="3" creationId="{99E8E20C-BD92-B94B-533B-0FDE23733A0C}"/>
          </ac:spMkLst>
        </pc:spChg>
        <pc:spChg chg="mod">
          <ac:chgData name="Jan Cornelissen" userId="3156e58b-8e22-4c9a-9bb4-769e4999dfc0" providerId="ADAL" clId="{F9AAC117-B14B-42B9-B089-91620DDAAAA1}" dt="2024-12-30T10:22:00.914" v="5506" actId="20577"/>
          <ac:spMkLst>
            <pc:docMk/>
            <pc:sldMk cId="441242974" sldId="284"/>
            <ac:spMk id="5" creationId="{4C2B4DEC-2C60-B1EC-4DC8-2BFDDA6B02C5}"/>
          </ac:spMkLst>
        </pc:spChg>
        <pc:graphicFrameChg chg="add mod">
          <ac:chgData name="Jan Cornelissen" userId="3156e58b-8e22-4c9a-9bb4-769e4999dfc0" providerId="ADAL" clId="{F9AAC117-B14B-42B9-B089-91620DDAAAA1}" dt="2024-12-30T10:22:13.003" v="5509" actId="14100"/>
          <ac:graphicFrameMkLst>
            <pc:docMk/>
            <pc:sldMk cId="441242974" sldId="284"/>
            <ac:graphicFrameMk id="7" creationId="{261BCCCB-F977-CFFD-36EA-61217F302E13}"/>
          </ac:graphicFrameMkLst>
        </pc:graphicFrameChg>
      </pc:sldChg>
      <pc:sldChg chg="addSp delSp modSp add mod modNotesTx">
        <pc:chgData name="Jan Cornelissen" userId="3156e58b-8e22-4c9a-9bb4-769e4999dfc0" providerId="ADAL" clId="{F9AAC117-B14B-42B9-B089-91620DDAAAA1}" dt="2025-01-08T14:39:17.752" v="10704" actId="20577"/>
        <pc:sldMkLst>
          <pc:docMk/>
          <pc:sldMk cId="813000086" sldId="285"/>
        </pc:sldMkLst>
        <pc:spChg chg="add mod">
          <ac:chgData name="Jan Cornelissen" userId="3156e58b-8e22-4c9a-9bb4-769e4999dfc0" providerId="ADAL" clId="{F9AAC117-B14B-42B9-B089-91620DDAAAA1}" dt="2024-12-30T08:06:09.683" v="4555" actId="20577"/>
          <ac:spMkLst>
            <pc:docMk/>
            <pc:sldMk cId="813000086" sldId="285"/>
            <ac:spMk id="3" creationId="{A61EE04C-5085-0DA3-0137-66FD5991AB2D}"/>
          </ac:spMkLst>
        </pc:spChg>
        <pc:spChg chg="mod">
          <ac:chgData name="Jan Cornelissen" userId="3156e58b-8e22-4c9a-9bb4-769e4999dfc0" providerId="ADAL" clId="{F9AAC117-B14B-42B9-B089-91620DDAAAA1}" dt="2024-12-30T10:37:41.387" v="5586" actId="20577"/>
          <ac:spMkLst>
            <pc:docMk/>
            <pc:sldMk cId="813000086" sldId="285"/>
            <ac:spMk id="5" creationId="{F43A8D5B-E49B-2557-EC2B-3B730A7F49EF}"/>
          </ac:spMkLst>
        </pc:spChg>
        <pc:graphicFrameChg chg="add mod">
          <ac:chgData name="Jan Cornelissen" userId="3156e58b-8e22-4c9a-9bb4-769e4999dfc0" providerId="ADAL" clId="{F9AAC117-B14B-42B9-B089-91620DDAAAA1}" dt="2024-12-30T10:25:22.946" v="5510"/>
          <ac:graphicFrameMkLst>
            <pc:docMk/>
            <pc:sldMk cId="813000086" sldId="285"/>
            <ac:graphicFrameMk id="7" creationId="{A54785BC-5DBD-5536-BB26-0646A029DB62}"/>
          </ac:graphicFrameMkLst>
        </pc:graphicFrameChg>
      </pc:sldChg>
      <pc:sldChg chg="addSp delSp modSp add mod">
        <pc:chgData name="Jan Cornelissen" userId="3156e58b-8e22-4c9a-9bb4-769e4999dfc0" providerId="ADAL" clId="{F9AAC117-B14B-42B9-B089-91620DDAAAA1}" dt="2024-12-30T15:44:44.731" v="8443" actId="20577"/>
        <pc:sldMkLst>
          <pc:docMk/>
          <pc:sldMk cId="541800914" sldId="286"/>
        </pc:sldMkLst>
        <pc:spChg chg="add mod">
          <ac:chgData name="Jan Cornelissen" userId="3156e58b-8e22-4c9a-9bb4-769e4999dfc0" providerId="ADAL" clId="{F9AAC117-B14B-42B9-B089-91620DDAAAA1}" dt="2024-12-30T08:06:17.058" v="4559" actId="20577"/>
          <ac:spMkLst>
            <pc:docMk/>
            <pc:sldMk cId="541800914" sldId="286"/>
            <ac:spMk id="3" creationId="{B60D379C-FD61-54A5-8175-787054AA174A}"/>
          </ac:spMkLst>
        </pc:spChg>
        <pc:spChg chg="mod">
          <ac:chgData name="Jan Cornelissen" userId="3156e58b-8e22-4c9a-9bb4-769e4999dfc0" providerId="ADAL" clId="{F9AAC117-B14B-42B9-B089-91620DDAAAA1}" dt="2024-12-30T15:44:44.731" v="8443" actId="20577"/>
          <ac:spMkLst>
            <pc:docMk/>
            <pc:sldMk cId="541800914" sldId="286"/>
            <ac:spMk id="5" creationId="{20FDBC0B-6A92-B161-1FEF-33F4FB9C1889}"/>
          </ac:spMkLst>
        </pc:spChg>
        <pc:graphicFrameChg chg="add mod">
          <ac:chgData name="Jan Cornelissen" userId="3156e58b-8e22-4c9a-9bb4-769e4999dfc0" providerId="ADAL" clId="{F9AAC117-B14B-42B9-B089-91620DDAAAA1}" dt="2024-12-30T11:10:02.652" v="5733"/>
          <ac:graphicFrameMkLst>
            <pc:docMk/>
            <pc:sldMk cId="541800914" sldId="286"/>
            <ac:graphicFrameMk id="7" creationId="{8D68F861-DC9C-5596-738A-65A068D5CEE7}"/>
          </ac:graphicFrameMkLst>
        </pc:graphicFrameChg>
      </pc:sldChg>
      <pc:sldChg chg="addSp delSp modSp add mod">
        <pc:chgData name="Jan Cornelissen" userId="3156e58b-8e22-4c9a-9bb4-769e4999dfc0" providerId="ADAL" clId="{F9AAC117-B14B-42B9-B089-91620DDAAAA1}" dt="2024-12-30T12:55:51.695" v="5992" actId="115"/>
        <pc:sldMkLst>
          <pc:docMk/>
          <pc:sldMk cId="2980099194" sldId="287"/>
        </pc:sldMkLst>
        <pc:spChg chg="add mod">
          <ac:chgData name="Jan Cornelissen" userId="3156e58b-8e22-4c9a-9bb4-769e4999dfc0" providerId="ADAL" clId="{F9AAC117-B14B-42B9-B089-91620DDAAAA1}" dt="2024-12-30T08:06:24.417" v="4563" actId="20577"/>
          <ac:spMkLst>
            <pc:docMk/>
            <pc:sldMk cId="2980099194" sldId="287"/>
            <ac:spMk id="3" creationId="{D54ACDA9-5933-FA7B-3270-568F691C1BC3}"/>
          </ac:spMkLst>
        </pc:spChg>
        <pc:spChg chg="mod">
          <ac:chgData name="Jan Cornelissen" userId="3156e58b-8e22-4c9a-9bb4-769e4999dfc0" providerId="ADAL" clId="{F9AAC117-B14B-42B9-B089-91620DDAAAA1}" dt="2024-12-30T12:55:51.695" v="5992" actId="115"/>
          <ac:spMkLst>
            <pc:docMk/>
            <pc:sldMk cId="2980099194" sldId="287"/>
            <ac:spMk id="5" creationId="{083EDE53-E138-95DD-A4DB-87C38E96753D}"/>
          </ac:spMkLst>
        </pc:spChg>
        <pc:spChg chg="add mod">
          <ac:chgData name="Jan Cornelissen" userId="3156e58b-8e22-4c9a-9bb4-769e4999dfc0" providerId="ADAL" clId="{F9AAC117-B14B-42B9-B089-91620DDAAAA1}" dt="2024-12-30T11:39:43.904" v="5821" actId="1038"/>
          <ac:spMkLst>
            <pc:docMk/>
            <pc:sldMk cId="2980099194" sldId="287"/>
            <ac:spMk id="7" creationId="{F8866EC0-C218-8FF0-9F08-A5605C72FFF7}"/>
          </ac:spMkLst>
        </pc:spChg>
        <pc:spChg chg="add mod">
          <ac:chgData name="Jan Cornelissen" userId="3156e58b-8e22-4c9a-9bb4-769e4999dfc0" providerId="ADAL" clId="{F9AAC117-B14B-42B9-B089-91620DDAAAA1}" dt="2024-12-30T11:41:21.782" v="5832" actId="1076"/>
          <ac:spMkLst>
            <pc:docMk/>
            <pc:sldMk cId="2980099194" sldId="287"/>
            <ac:spMk id="8" creationId="{2F6D3F69-9B77-1F0A-09C2-69DD543FF6E7}"/>
          </ac:spMkLst>
        </pc:spChg>
        <pc:spChg chg="add mod">
          <ac:chgData name="Jan Cornelissen" userId="3156e58b-8e22-4c9a-9bb4-769e4999dfc0" providerId="ADAL" clId="{F9AAC117-B14B-42B9-B089-91620DDAAAA1}" dt="2024-12-30T11:39:43.904" v="5821" actId="1038"/>
          <ac:spMkLst>
            <pc:docMk/>
            <pc:sldMk cId="2980099194" sldId="287"/>
            <ac:spMk id="9" creationId="{09417D43-6226-4CA6-D62E-64FF2F1DB500}"/>
          </ac:spMkLst>
        </pc:spChg>
        <pc:spChg chg="add mod">
          <ac:chgData name="Jan Cornelissen" userId="3156e58b-8e22-4c9a-9bb4-769e4999dfc0" providerId="ADAL" clId="{F9AAC117-B14B-42B9-B089-91620DDAAAA1}" dt="2024-12-30T11:39:43.904" v="5821" actId="1038"/>
          <ac:spMkLst>
            <pc:docMk/>
            <pc:sldMk cId="2980099194" sldId="287"/>
            <ac:spMk id="10" creationId="{376A330D-E25E-B0F6-3B58-5ABCB44B351C}"/>
          </ac:spMkLst>
        </pc:spChg>
        <pc:spChg chg="add mod">
          <ac:chgData name="Jan Cornelissen" userId="3156e58b-8e22-4c9a-9bb4-769e4999dfc0" providerId="ADAL" clId="{F9AAC117-B14B-42B9-B089-91620DDAAAA1}" dt="2024-12-30T12:55:26.321" v="5985" actId="1036"/>
          <ac:spMkLst>
            <pc:docMk/>
            <pc:sldMk cId="2980099194" sldId="287"/>
            <ac:spMk id="11" creationId="{BFBD984C-D6FA-78DE-E862-56F1E61DE5C0}"/>
          </ac:spMkLst>
        </pc:spChg>
        <pc:spChg chg="add mod">
          <ac:chgData name="Jan Cornelissen" userId="3156e58b-8e22-4c9a-9bb4-769e4999dfc0" providerId="ADAL" clId="{F9AAC117-B14B-42B9-B089-91620DDAAAA1}" dt="2024-12-30T12:55:34.467" v="5990" actId="1035"/>
          <ac:spMkLst>
            <pc:docMk/>
            <pc:sldMk cId="2980099194" sldId="287"/>
            <ac:spMk id="12" creationId="{A9686BA3-3C87-731A-B881-A7E7A4D165E7}"/>
          </ac:spMkLst>
        </pc:spChg>
        <pc:spChg chg="add mod">
          <ac:chgData name="Jan Cornelissen" userId="3156e58b-8e22-4c9a-9bb4-769e4999dfc0" providerId="ADAL" clId="{F9AAC117-B14B-42B9-B089-91620DDAAAA1}" dt="2024-12-30T11:41:12.814" v="5831" actId="1076"/>
          <ac:spMkLst>
            <pc:docMk/>
            <pc:sldMk cId="2980099194" sldId="287"/>
            <ac:spMk id="13" creationId="{E3BA7E11-CFE5-2C7D-5BE2-15847C44DE09}"/>
          </ac:spMkLst>
        </pc:spChg>
        <pc:spChg chg="add mod">
          <ac:chgData name="Jan Cornelissen" userId="3156e58b-8e22-4c9a-9bb4-769e4999dfc0" providerId="ADAL" clId="{F9AAC117-B14B-42B9-B089-91620DDAAAA1}" dt="2024-12-30T11:41:26.118" v="5833" actId="1076"/>
          <ac:spMkLst>
            <pc:docMk/>
            <pc:sldMk cId="2980099194" sldId="287"/>
            <ac:spMk id="14" creationId="{656C60A4-9BC1-C2FF-8877-005203717735}"/>
          </ac:spMkLst>
        </pc:spChg>
        <pc:spChg chg="add mod ord">
          <ac:chgData name="Jan Cornelissen" userId="3156e58b-8e22-4c9a-9bb4-769e4999dfc0" providerId="ADAL" clId="{F9AAC117-B14B-42B9-B089-91620DDAAAA1}" dt="2024-12-30T11:42:58.742" v="5853" actId="167"/>
          <ac:spMkLst>
            <pc:docMk/>
            <pc:sldMk cId="2980099194" sldId="287"/>
            <ac:spMk id="16" creationId="{781EE0A5-0B1F-44B0-E67D-B65A86CFBC1E}"/>
          </ac:spMkLst>
        </pc:spChg>
        <pc:spChg chg="add mod">
          <ac:chgData name="Jan Cornelissen" userId="3156e58b-8e22-4c9a-9bb4-769e4999dfc0" providerId="ADAL" clId="{F9AAC117-B14B-42B9-B089-91620DDAAAA1}" dt="2024-12-30T12:53:22.715" v="5951" actId="255"/>
          <ac:spMkLst>
            <pc:docMk/>
            <pc:sldMk cId="2980099194" sldId="287"/>
            <ac:spMk id="17" creationId="{118075DE-9CC0-D70E-5CEE-7E9672522104}"/>
          </ac:spMkLst>
        </pc:spChg>
      </pc:sldChg>
      <pc:sldChg chg="addSp delSp modSp add mod">
        <pc:chgData name="Jan Cornelissen" userId="3156e58b-8e22-4c9a-9bb4-769e4999dfc0" providerId="ADAL" clId="{F9AAC117-B14B-42B9-B089-91620DDAAAA1}" dt="2024-12-30T12:55:45.574" v="5991" actId="115"/>
        <pc:sldMkLst>
          <pc:docMk/>
          <pc:sldMk cId="1166357128" sldId="288"/>
        </pc:sldMkLst>
        <pc:spChg chg="add mod">
          <ac:chgData name="Jan Cornelissen" userId="3156e58b-8e22-4c9a-9bb4-769e4999dfc0" providerId="ADAL" clId="{F9AAC117-B14B-42B9-B089-91620DDAAAA1}" dt="2024-12-30T08:06:31.642" v="4567" actId="20577"/>
          <ac:spMkLst>
            <pc:docMk/>
            <pc:sldMk cId="1166357128" sldId="288"/>
            <ac:spMk id="3" creationId="{BCA000A1-8376-93E2-F223-52E033795C6C}"/>
          </ac:spMkLst>
        </pc:spChg>
        <pc:spChg chg="mod">
          <ac:chgData name="Jan Cornelissen" userId="3156e58b-8e22-4c9a-9bb4-769e4999dfc0" providerId="ADAL" clId="{F9AAC117-B14B-42B9-B089-91620DDAAAA1}" dt="2024-12-30T12:55:45.574" v="5991" actId="115"/>
          <ac:spMkLst>
            <pc:docMk/>
            <pc:sldMk cId="1166357128" sldId="288"/>
            <ac:spMk id="5" creationId="{892FA107-DD06-7E2A-9BBB-E013E171FFEC}"/>
          </ac:spMkLst>
        </pc:spChg>
        <pc:spChg chg="add mod">
          <ac:chgData name="Jan Cornelissen" userId="3156e58b-8e22-4c9a-9bb4-769e4999dfc0" providerId="ADAL" clId="{F9AAC117-B14B-42B9-B089-91620DDAAAA1}" dt="2024-12-30T11:44:06.287" v="5870"/>
          <ac:spMkLst>
            <pc:docMk/>
            <pc:sldMk cId="1166357128" sldId="288"/>
            <ac:spMk id="7" creationId="{925CE9B0-F95A-4E56-C2ED-74C74E4785DB}"/>
          </ac:spMkLst>
        </pc:spChg>
        <pc:spChg chg="add mod">
          <ac:chgData name="Jan Cornelissen" userId="3156e58b-8e22-4c9a-9bb4-769e4999dfc0" providerId="ADAL" clId="{F9AAC117-B14B-42B9-B089-91620DDAAAA1}" dt="2024-12-30T12:51:47.323" v="5900" actId="1076"/>
          <ac:spMkLst>
            <pc:docMk/>
            <pc:sldMk cId="1166357128" sldId="288"/>
            <ac:spMk id="8" creationId="{17AF66A4-67B0-283E-7EC2-58D6CAF0F267}"/>
          </ac:spMkLst>
        </pc:spChg>
        <pc:spChg chg="add mod">
          <ac:chgData name="Jan Cornelissen" userId="3156e58b-8e22-4c9a-9bb4-769e4999dfc0" providerId="ADAL" clId="{F9AAC117-B14B-42B9-B089-91620DDAAAA1}" dt="2024-12-30T11:44:06.287" v="5870"/>
          <ac:spMkLst>
            <pc:docMk/>
            <pc:sldMk cId="1166357128" sldId="288"/>
            <ac:spMk id="9" creationId="{49E999FE-DE18-EEFA-AA4B-206A25B2BA7D}"/>
          </ac:spMkLst>
        </pc:spChg>
        <pc:spChg chg="add mod">
          <ac:chgData name="Jan Cornelissen" userId="3156e58b-8e22-4c9a-9bb4-769e4999dfc0" providerId="ADAL" clId="{F9AAC117-B14B-42B9-B089-91620DDAAAA1}" dt="2024-12-30T12:52:01.155" v="5901" actId="1076"/>
          <ac:spMkLst>
            <pc:docMk/>
            <pc:sldMk cId="1166357128" sldId="288"/>
            <ac:spMk id="10" creationId="{3EE34999-9F28-272B-CCD9-2AC14E012BCA}"/>
          </ac:spMkLst>
        </pc:spChg>
        <pc:spChg chg="add mod">
          <ac:chgData name="Jan Cornelissen" userId="3156e58b-8e22-4c9a-9bb4-769e4999dfc0" providerId="ADAL" clId="{F9AAC117-B14B-42B9-B089-91620DDAAAA1}" dt="2024-12-30T12:52:16.227" v="5902" actId="1076"/>
          <ac:spMkLst>
            <pc:docMk/>
            <pc:sldMk cId="1166357128" sldId="288"/>
            <ac:spMk id="11" creationId="{5C53698D-400A-8ECB-F16B-5EC57F5B544D}"/>
          </ac:spMkLst>
        </pc:spChg>
        <pc:spChg chg="add mod">
          <ac:chgData name="Jan Cornelissen" userId="3156e58b-8e22-4c9a-9bb4-769e4999dfc0" providerId="ADAL" clId="{F9AAC117-B14B-42B9-B089-91620DDAAAA1}" dt="2024-12-30T12:52:57.803" v="5910" actId="1035"/>
          <ac:spMkLst>
            <pc:docMk/>
            <pc:sldMk cId="1166357128" sldId="288"/>
            <ac:spMk id="12" creationId="{41B07720-699E-B158-D0A2-1DF15D81C0C0}"/>
          </ac:spMkLst>
        </pc:spChg>
        <pc:spChg chg="add mod">
          <ac:chgData name="Jan Cornelissen" userId="3156e58b-8e22-4c9a-9bb4-769e4999dfc0" providerId="ADAL" clId="{F9AAC117-B14B-42B9-B089-91620DDAAAA1}" dt="2024-12-30T12:53:06.139" v="5950" actId="1035"/>
          <ac:spMkLst>
            <pc:docMk/>
            <pc:sldMk cId="1166357128" sldId="288"/>
            <ac:spMk id="13" creationId="{91334230-A12D-FBA6-660E-886B317A7773}"/>
          </ac:spMkLst>
        </pc:spChg>
        <pc:spChg chg="add mod">
          <ac:chgData name="Jan Cornelissen" userId="3156e58b-8e22-4c9a-9bb4-769e4999dfc0" providerId="ADAL" clId="{F9AAC117-B14B-42B9-B089-91620DDAAAA1}" dt="2024-12-30T11:44:06.287" v="5870"/>
          <ac:spMkLst>
            <pc:docMk/>
            <pc:sldMk cId="1166357128" sldId="288"/>
            <ac:spMk id="14" creationId="{41BA72E9-3FF3-F3B7-5E1E-1E68176033F0}"/>
          </ac:spMkLst>
        </pc:spChg>
        <pc:spChg chg="add mod">
          <ac:chgData name="Jan Cornelissen" userId="3156e58b-8e22-4c9a-9bb4-769e4999dfc0" providerId="ADAL" clId="{F9AAC117-B14B-42B9-B089-91620DDAAAA1}" dt="2024-12-30T11:44:06.287" v="5870"/>
          <ac:spMkLst>
            <pc:docMk/>
            <pc:sldMk cId="1166357128" sldId="288"/>
            <ac:spMk id="15" creationId="{1C6BFB2B-9D99-129C-E4AC-271B005FF747}"/>
          </ac:spMkLst>
        </pc:spChg>
        <pc:spChg chg="add mod">
          <ac:chgData name="Jan Cornelissen" userId="3156e58b-8e22-4c9a-9bb4-769e4999dfc0" providerId="ADAL" clId="{F9AAC117-B14B-42B9-B089-91620DDAAAA1}" dt="2024-12-30T12:52:38.785" v="5904" actId="27636"/>
          <ac:spMkLst>
            <pc:docMk/>
            <pc:sldMk cId="1166357128" sldId="288"/>
            <ac:spMk id="16" creationId="{3A7FD9AB-6F73-427C-A2B6-B1442D75EFF6}"/>
          </ac:spMkLst>
        </pc:spChg>
      </pc:sldChg>
      <pc:sldChg chg="addSp delSp modSp add mod">
        <pc:chgData name="Jan Cornelissen" userId="3156e58b-8e22-4c9a-9bb4-769e4999dfc0" providerId="ADAL" clId="{F9AAC117-B14B-42B9-B089-91620DDAAAA1}" dt="2024-12-30T13:11:36.683" v="6545" actId="478"/>
        <pc:sldMkLst>
          <pc:docMk/>
          <pc:sldMk cId="2615542410" sldId="289"/>
        </pc:sldMkLst>
        <pc:spChg chg="add mod">
          <ac:chgData name="Jan Cornelissen" userId="3156e58b-8e22-4c9a-9bb4-769e4999dfc0" providerId="ADAL" clId="{F9AAC117-B14B-42B9-B089-91620DDAAAA1}" dt="2024-12-30T08:06:40.514" v="4575" actId="20577"/>
          <ac:spMkLst>
            <pc:docMk/>
            <pc:sldMk cId="2615542410" sldId="289"/>
            <ac:spMk id="3" creationId="{641FDDB4-ECE5-3EE1-6960-73303B5032DB}"/>
          </ac:spMkLst>
        </pc:spChg>
        <pc:spChg chg="mod">
          <ac:chgData name="Jan Cornelissen" userId="3156e58b-8e22-4c9a-9bb4-769e4999dfc0" providerId="ADAL" clId="{F9AAC117-B14B-42B9-B089-91620DDAAAA1}" dt="2024-12-30T12:56:06.136" v="5993" actId="115"/>
          <ac:spMkLst>
            <pc:docMk/>
            <pc:sldMk cId="2615542410" sldId="289"/>
            <ac:spMk id="5" creationId="{779675DC-071B-F4D6-CE9F-2204A16A0BE5}"/>
          </ac:spMkLst>
        </pc:spChg>
        <pc:spChg chg="add mod">
          <ac:chgData name="Jan Cornelissen" userId="3156e58b-8e22-4c9a-9bb4-769e4999dfc0" providerId="ADAL" clId="{F9AAC117-B14B-42B9-B089-91620DDAAAA1}" dt="2024-12-30T13:10:03.681" v="6532" actId="1076"/>
          <ac:spMkLst>
            <pc:docMk/>
            <pc:sldMk cId="2615542410" sldId="289"/>
            <ac:spMk id="8" creationId="{02C54D91-7789-AE36-1ADA-A44AA49D7D6E}"/>
          </ac:spMkLst>
        </pc:spChg>
        <pc:spChg chg="add mod">
          <ac:chgData name="Jan Cornelissen" userId="3156e58b-8e22-4c9a-9bb4-769e4999dfc0" providerId="ADAL" clId="{F9AAC117-B14B-42B9-B089-91620DDAAAA1}" dt="2024-12-30T13:11:06.706" v="6541" actId="1076"/>
          <ac:spMkLst>
            <pc:docMk/>
            <pc:sldMk cId="2615542410" sldId="289"/>
            <ac:spMk id="9" creationId="{0FDB6EAA-E4C7-A4F6-9F70-4B3D6E634926}"/>
          </ac:spMkLst>
        </pc:spChg>
        <pc:spChg chg="add mod">
          <ac:chgData name="Jan Cornelissen" userId="3156e58b-8e22-4c9a-9bb4-769e4999dfc0" providerId="ADAL" clId="{F9AAC117-B14B-42B9-B089-91620DDAAAA1}" dt="2024-12-30T13:10:21.346" v="6535" actId="1076"/>
          <ac:spMkLst>
            <pc:docMk/>
            <pc:sldMk cId="2615542410" sldId="289"/>
            <ac:spMk id="10" creationId="{CE7A6819-0226-8E94-B15B-EB9431509AC7}"/>
          </ac:spMkLst>
        </pc:spChg>
        <pc:spChg chg="add mod">
          <ac:chgData name="Jan Cornelissen" userId="3156e58b-8e22-4c9a-9bb4-769e4999dfc0" providerId="ADAL" clId="{F9AAC117-B14B-42B9-B089-91620DDAAAA1}" dt="2024-12-30T13:10:11.809" v="6534" actId="1076"/>
          <ac:spMkLst>
            <pc:docMk/>
            <pc:sldMk cId="2615542410" sldId="289"/>
            <ac:spMk id="11" creationId="{3648FBF1-9DF9-653D-6906-0DB8AB1C4FB5}"/>
          </ac:spMkLst>
        </pc:spChg>
        <pc:spChg chg="add mod">
          <ac:chgData name="Jan Cornelissen" userId="3156e58b-8e22-4c9a-9bb4-769e4999dfc0" providerId="ADAL" clId="{F9AAC117-B14B-42B9-B089-91620DDAAAA1}" dt="2024-12-30T13:11:33.410" v="6544" actId="1076"/>
          <ac:spMkLst>
            <pc:docMk/>
            <pc:sldMk cId="2615542410" sldId="289"/>
            <ac:spMk id="12" creationId="{B6A45652-6701-2223-E808-98A23BA6F3F6}"/>
          </ac:spMkLst>
        </pc:spChg>
        <pc:spChg chg="add mod">
          <ac:chgData name="Jan Cornelissen" userId="3156e58b-8e22-4c9a-9bb4-769e4999dfc0" providerId="ADAL" clId="{F9AAC117-B14B-42B9-B089-91620DDAAAA1}" dt="2024-12-30T13:11:25.850" v="6543" actId="1076"/>
          <ac:spMkLst>
            <pc:docMk/>
            <pc:sldMk cId="2615542410" sldId="289"/>
            <ac:spMk id="13" creationId="{7ADF8CA9-45EE-2407-AF66-419D26839DC7}"/>
          </ac:spMkLst>
        </pc:spChg>
        <pc:spChg chg="add mod">
          <ac:chgData name="Jan Cornelissen" userId="3156e58b-8e22-4c9a-9bb4-769e4999dfc0" providerId="ADAL" clId="{F9AAC117-B14B-42B9-B089-91620DDAAAA1}" dt="2024-12-30T13:10:57.130" v="6540" actId="1076"/>
          <ac:spMkLst>
            <pc:docMk/>
            <pc:sldMk cId="2615542410" sldId="289"/>
            <ac:spMk id="14" creationId="{07EE81D4-1123-E7E8-E755-237BF0ADAD28}"/>
          </ac:spMkLst>
        </pc:spChg>
        <pc:spChg chg="add mod">
          <ac:chgData name="Jan Cornelissen" userId="3156e58b-8e22-4c9a-9bb4-769e4999dfc0" providerId="ADAL" clId="{F9AAC117-B14B-42B9-B089-91620DDAAAA1}" dt="2024-12-30T13:10:44.458" v="6539" actId="1076"/>
          <ac:spMkLst>
            <pc:docMk/>
            <pc:sldMk cId="2615542410" sldId="289"/>
            <ac:spMk id="15" creationId="{E9DCA013-894C-4F8C-28F0-4BBDDEA0FAF2}"/>
          </ac:spMkLst>
        </pc:spChg>
        <pc:spChg chg="add mod">
          <ac:chgData name="Jan Cornelissen" userId="3156e58b-8e22-4c9a-9bb4-769e4999dfc0" providerId="ADAL" clId="{F9AAC117-B14B-42B9-B089-91620DDAAAA1}" dt="2024-12-30T13:11:17.178" v="6542" actId="1076"/>
          <ac:spMkLst>
            <pc:docMk/>
            <pc:sldMk cId="2615542410" sldId="289"/>
            <ac:spMk id="16" creationId="{44A0C0E1-4B87-C6F9-1E21-379BAD50783C}"/>
          </ac:spMkLst>
        </pc:spChg>
      </pc:sldChg>
      <pc:sldChg chg="addSp delSp modSp add mod">
        <pc:chgData name="Jan Cornelissen" userId="3156e58b-8e22-4c9a-9bb4-769e4999dfc0" providerId="ADAL" clId="{F9AAC117-B14B-42B9-B089-91620DDAAAA1}" dt="2024-12-30T13:39:29.553" v="7368" actId="1038"/>
        <pc:sldMkLst>
          <pc:docMk/>
          <pc:sldMk cId="1068039859" sldId="290"/>
        </pc:sldMkLst>
        <pc:spChg chg="add mod">
          <ac:chgData name="Jan Cornelissen" userId="3156e58b-8e22-4c9a-9bb4-769e4999dfc0" providerId="ADAL" clId="{F9AAC117-B14B-42B9-B089-91620DDAAAA1}" dt="2024-12-30T08:06:46.987" v="4579" actId="20577"/>
          <ac:spMkLst>
            <pc:docMk/>
            <pc:sldMk cId="1068039859" sldId="290"/>
            <ac:spMk id="3" creationId="{09E3980B-84B5-358F-3DB3-3C3249E409FF}"/>
          </ac:spMkLst>
        </pc:spChg>
        <pc:spChg chg="mod">
          <ac:chgData name="Jan Cornelissen" userId="3156e58b-8e22-4c9a-9bb4-769e4999dfc0" providerId="ADAL" clId="{F9AAC117-B14B-42B9-B089-91620DDAAAA1}" dt="2024-12-27T15:06:48.330" v="4368"/>
          <ac:spMkLst>
            <pc:docMk/>
            <pc:sldMk cId="1068039859" sldId="290"/>
            <ac:spMk id="5" creationId="{AA39DDA7-52C8-C898-FC79-C0CB4B8779AE}"/>
          </ac:spMkLst>
        </pc:spChg>
        <pc:spChg chg="add mod">
          <ac:chgData name="Jan Cornelissen" userId="3156e58b-8e22-4c9a-9bb4-769e4999dfc0" providerId="ADAL" clId="{F9AAC117-B14B-42B9-B089-91620DDAAAA1}" dt="2024-12-30T13:34:43.681" v="7126" actId="1035"/>
          <ac:spMkLst>
            <pc:docMk/>
            <pc:sldMk cId="1068039859" sldId="290"/>
            <ac:spMk id="7" creationId="{821BFA03-ED78-5A67-2C0C-072AA721A4DE}"/>
          </ac:spMkLst>
        </pc:spChg>
        <pc:spChg chg="add mod">
          <ac:chgData name="Jan Cornelissen" userId="3156e58b-8e22-4c9a-9bb4-769e4999dfc0" providerId="ADAL" clId="{F9AAC117-B14B-42B9-B089-91620DDAAAA1}" dt="2024-12-30T13:39:01.499" v="7319" actId="20577"/>
          <ac:spMkLst>
            <pc:docMk/>
            <pc:sldMk cId="1068039859" sldId="290"/>
            <ac:spMk id="8" creationId="{D632B6F3-2335-961C-91AC-E868AD35DF04}"/>
          </ac:spMkLst>
        </pc:spChg>
        <pc:spChg chg="add mod">
          <ac:chgData name="Jan Cornelissen" userId="3156e58b-8e22-4c9a-9bb4-769e4999dfc0" providerId="ADAL" clId="{F9AAC117-B14B-42B9-B089-91620DDAAAA1}" dt="2024-12-30T13:39:29.553" v="7368" actId="1038"/>
          <ac:spMkLst>
            <pc:docMk/>
            <pc:sldMk cId="1068039859" sldId="290"/>
            <ac:spMk id="9" creationId="{0D5713DF-14CC-519D-D3EB-180B0429D47B}"/>
          </ac:spMkLst>
        </pc:spChg>
      </pc:sldChg>
      <pc:sldChg chg="addSp delSp modSp add mod">
        <pc:chgData name="Jan Cornelissen" userId="3156e58b-8e22-4c9a-9bb4-769e4999dfc0" providerId="ADAL" clId="{F9AAC117-B14B-42B9-B089-91620DDAAAA1}" dt="2025-01-03T11:35:21.924" v="9322" actId="403"/>
        <pc:sldMkLst>
          <pc:docMk/>
          <pc:sldMk cId="2233477265" sldId="291"/>
        </pc:sldMkLst>
        <pc:spChg chg="add mod">
          <ac:chgData name="Jan Cornelissen" userId="3156e58b-8e22-4c9a-9bb4-769e4999dfc0" providerId="ADAL" clId="{F9AAC117-B14B-42B9-B089-91620DDAAAA1}" dt="2024-12-30T08:07:20.258" v="4584" actId="20577"/>
          <ac:spMkLst>
            <pc:docMk/>
            <pc:sldMk cId="2233477265" sldId="291"/>
            <ac:spMk id="3" creationId="{03FD1E3B-3679-D1D4-9871-07473B07FE68}"/>
          </ac:spMkLst>
        </pc:spChg>
        <pc:spChg chg="mod">
          <ac:chgData name="Jan Cornelissen" userId="3156e58b-8e22-4c9a-9bb4-769e4999dfc0" providerId="ADAL" clId="{F9AAC117-B14B-42B9-B089-91620DDAAAA1}" dt="2024-12-27T15:07:10.577" v="4370"/>
          <ac:spMkLst>
            <pc:docMk/>
            <pc:sldMk cId="2233477265" sldId="291"/>
            <ac:spMk id="5" creationId="{4423B83D-AE45-6E11-A5BB-6384A779BE0A}"/>
          </ac:spMkLst>
        </pc:spChg>
        <pc:spChg chg="add mod">
          <ac:chgData name="Jan Cornelissen" userId="3156e58b-8e22-4c9a-9bb4-769e4999dfc0" providerId="ADAL" clId="{F9AAC117-B14B-42B9-B089-91620DDAAAA1}" dt="2025-01-03T11:35:21.924" v="9322" actId="403"/>
          <ac:spMkLst>
            <pc:docMk/>
            <pc:sldMk cId="2233477265" sldId="291"/>
            <ac:spMk id="7" creationId="{2DB060FD-23C8-F608-4C92-0B97BCA6DA07}"/>
          </ac:spMkLst>
        </pc:spChg>
        <pc:spChg chg="add mod">
          <ac:chgData name="Jan Cornelissen" userId="3156e58b-8e22-4c9a-9bb4-769e4999dfc0" providerId="ADAL" clId="{F9AAC117-B14B-42B9-B089-91620DDAAAA1}" dt="2025-01-03T11:34:50.313" v="9318" actId="1036"/>
          <ac:spMkLst>
            <pc:docMk/>
            <pc:sldMk cId="2233477265" sldId="291"/>
            <ac:spMk id="8" creationId="{A74C5D91-F165-4315-77DE-A413FC740DBC}"/>
          </ac:spMkLst>
        </pc:spChg>
      </pc:sldChg>
      <pc:sldChg chg="addSp delSp modSp add mod">
        <pc:chgData name="Jan Cornelissen" userId="3156e58b-8e22-4c9a-9bb4-769e4999dfc0" providerId="ADAL" clId="{F9AAC117-B14B-42B9-B089-91620DDAAAA1}" dt="2024-12-30T15:10:54.798" v="8045" actId="20577"/>
        <pc:sldMkLst>
          <pc:docMk/>
          <pc:sldMk cId="4015838201" sldId="292"/>
        </pc:sldMkLst>
      </pc:sldChg>
      <pc:sldChg chg="addSp delSp modSp add mod">
        <pc:chgData name="Jan Cornelissen" userId="3156e58b-8e22-4c9a-9bb4-769e4999dfc0" providerId="ADAL" clId="{F9AAC117-B14B-42B9-B089-91620DDAAAA1}" dt="2024-12-30T15:24:49.449" v="8410" actId="207"/>
        <pc:sldMkLst>
          <pc:docMk/>
          <pc:sldMk cId="1046612111" sldId="293"/>
        </pc:sldMkLst>
        <pc:spChg chg="mod">
          <ac:chgData name="Jan Cornelissen" userId="3156e58b-8e22-4c9a-9bb4-769e4999dfc0" providerId="ADAL" clId="{F9AAC117-B14B-42B9-B089-91620DDAAAA1}" dt="2024-12-30T15:24:49.449" v="8410" actId="207"/>
          <ac:spMkLst>
            <pc:docMk/>
            <pc:sldMk cId="1046612111" sldId="293"/>
            <ac:spMk id="3" creationId="{1887A054-57D3-F372-0D70-5B2283485D7A}"/>
          </ac:spMkLst>
        </pc:spChg>
        <pc:spChg chg="mod">
          <ac:chgData name="Jan Cornelissen" userId="3156e58b-8e22-4c9a-9bb4-769e4999dfc0" providerId="ADAL" clId="{F9AAC117-B14B-42B9-B089-91620DDAAAA1}" dt="2024-12-27T15:09:39.952" v="4393" actId="27636"/>
          <ac:spMkLst>
            <pc:docMk/>
            <pc:sldMk cId="1046612111" sldId="293"/>
            <ac:spMk id="5" creationId="{74CD4565-4B33-52B0-B47B-BD20B07271A2}"/>
          </ac:spMkLst>
        </pc:spChg>
        <pc:spChg chg="add mod">
          <ac:chgData name="Jan Cornelissen" userId="3156e58b-8e22-4c9a-9bb4-769e4999dfc0" providerId="ADAL" clId="{F9AAC117-B14B-42B9-B089-91620DDAAAA1}" dt="2024-12-30T08:07:46.275" v="4602" actId="20577"/>
          <ac:spMkLst>
            <pc:docMk/>
            <pc:sldMk cId="1046612111" sldId="293"/>
            <ac:spMk id="7" creationId="{A0746BD4-A294-D32D-4A0A-F5E1A80B12C8}"/>
          </ac:spMkLst>
        </pc:spChg>
      </pc:sldChg>
      <pc:sldChg chg="addSp delSp modSp add mod">
        <pc:chgData name="Jan Cornelissen" userId="3156e58b-8e22-4c9a-9bb4-769e4999dfc0" providerId="ADAL" clId="{F9AAC117-B14B-42B9-B089-91620DDAAAA1}" dt="2024-12-30T15:44:22.715" v="8439" actId="20577"/>
        <pc:sldMkLst>
          <pc:docMk/>
          <pc:sldMk cId="2921775350" sldId="294"/>
        </pc:sldMkLst>
        <pc:spChg chg="mod">
          <ac:chgData name="Jan Cornelissen" userId="3156e58b-8e22-4c9a-9bb4-769e4999dfc0" providerId="ADAL" clId="{F9AAC117-B14B-42B9-B089-91620DDAAAA1}" dt="2024-12-30T15:44:22.715" v="8439" actId="20577"/>
          <ac:spMkLst>
            <pc:docMk/>
            <pc:sldMk cId="2921775350" sldId="294"/>
            <ac:spMk id="5" creationId="{19BE9237-F247-37C0-8DD9-FF3DFB5338BB}"/>
          </ac:spMkLst>
        </pc:spChg>
        <pc:spChg chg="add mod">
          <ac:chgData name="Jan Cornelissen" userId="3156e58b-8e22-4c9a-9bb4-769e4999dfc0" providerId="ADAL" clId="{F9AAC117-B14B-42B9-B089-91620DDAAAA1}" dt="2024-12-30T08:07:54.435" v="4608" actId="20577"/>
          <ac:spMkLst>
            <pc:docMk/>
            <pc:sldMk cId="2921775350" sldId="294"/>
            <ac:spMk id="7" creationId="{8FFFAD7B-01E2-1E26-BC09-542288673F3D}"/>
          </ac:spMkLst>
        </pc:spChg>
        <pc:graphicFrameChg chg="add mod">
          <ac:chgData name="Jan Cornelissen" userId="3156e58b-8e22-4c9a-9bb4-769e4999dfc0" providerId="ADAL" clId="{F9AAC117-B14B-42B9-B089-91620DDAAAA1}" dt="2024-12-30T15:26:29.147" v="8412"/>
          <ac:graphicFrameMkLst>
            <pc:docMk/>
            <pc:sldMk cId="2921775350" sldId="294"/>
            <ac:graphicFrameMk id="8" creationId="{AEDCDB5A-44D8-7F68-3B8E-AB5FCC856D4C}"/>
          </ac:graphicFrameMkLst>
        </pc:graphicFrameChg>
      </pc:sldChg>
      <pc:sldChg chg="addSp delSp modSp add mod">
        <pc:chgData name="Jan Cornelissen" userId="3156e58b-8e22-4c9a-9bb4-769e4999dfc0" providerId="ADAL" clId="{F9AAC117-B14B-42B9-B089-91620DDAAAA1}" dt="2024-12-30T16:20:35.741" v="8509" actId="27918"/>
        <pc:sldMkLst>
          <pc:docMk/>
          <pc:sldMk cId="2139180083" sldId="295"/>
        </pc:sldMkLst>
        <pc:spChg chg="mod">
          <ac:chgData name="Jan Cornelissen" userId="3156e58b-8e22-4c9a-9bb4-769e4999dfc0" providerId="ADAL" clId="{F9AAC117-B14B-42B9-B089-91620DDAAAA1}" dt="2024-12-30T16:16:16.490" v="8482" actId="20577"/>
          <ac:spMkLst>
            <pc:docMk/>
            <pc:sldMk cId="2139180083" sldId="295"/>
            <ac:spMk id="5" creationId="{B47193DE-79F8-46D9-23C3-8D6C8ADA387E}"/>
          </ac:spMkLst>
        </pc:spChg>
        <pc:spChg chg="add mod">
          <ac:chgData name="Jan Cornelissen" userId="3156e58b-8e22-4c9a-9bb4-769e4999dfc0" providerId="ADAL" clId="{F9AAC117-B14B-42B9-B089-91620DDAAAA1}" dt="2024-12-30T08:08:03.017" v="4614" actId="20577"/>
          <ac:spMkLst>
            <pc:docMk/>
            <pc:sldMk cId="2139180083" sldId="295"/>
            <ac:spMk id="7" creationId="{42ADFE00-1B73-4E6A-C542-BAB94AB35966}"/>
          </ac:spMkLst>
        </pc:spChg>
        <pc:graphicFrameChg chg="add mod">
          <ac:chgData name="Jan Cornelissen" userId="3156e58b-8e22-4c9a-9bb4-769e4999dfc0" providerId="ADAL" clId="{F9AAC117-B14B-42B9-B089-91620DDAAAA1}" dt="2024-12-30T16:17:27.968" v="8505" actId="14100"/>
          <ac:graphicFrameMkLst>
            <pc:docMk/>
            <pc:sldMk cId="2139180083" sldId="295"/>
            <ac:graphicFrameMk id="9" creationId="{86EF5831-6CFF-BBE1-5B6F-7FFCDC66B7CB}"/>
          </ac:graphicFrameMkLst>
        </pc:graphicFrameChg>
      </pc:sldChg>
      <pc:sldChg chg="addSp delSp modSp add mod">
        <pc:chgData name="Jan Cornelissen" userId="3156e58b-8e22-4c9a-9bb4-769e4999dfc0" providerId="ADAL" clId="{F9AAC117-B14B-42B9-B089-91620DDAAAA1}" dt="2024-12-30T16:41:55.792" v="8698" actId="20577"/>
        <pc:sldMkLst>
          <pc:docMk/>
          <pc:sldMk cId="3281698977" sldId="296"/>
        </pc:sldMkLst>
        <pc:spChg chg="mod">
          <ac:chgData name="Jan Cornelissen" userId="3156e58b-8e22-4c9a-9bb4-769e4999dfc0" providerId="ADAL" clId="{F9AAC117-B14B-42B9-B089-91620DDAAAA1}" dt="2024-12-30T16:41:55.792" v="8698" actId="20577"/>
          <ac:spMkLst>
            <pc:docMk/>
            <pc:sldMk cId="3281698977" sldId="296"/>
            <ac:spMk id="5" creationId="{E02AEAED-8C8E-0905-8AE8-C5085EADAF87}"/>
          </ac:spMkLst>
        </pc:spChg>
        <pc:spChg chg="add mod">
          <ac:chgData name="Jan Cornelissen" userId="3156e58b-8e22-4c9a-9bb4-769e4999dfc0" providerId="ADAL" clId="{F9AAC117-B14B-42B9-B089-91620DDAAAA1}" dt="2024-12-30T08:08:09.914" v="4620" actId="20577"/>
          <ac:spMkLst>
            <pc:docMk/>
            <pc:sldMk cId="3281698977" sldId="296"/>
            <ac:spMk id="7" creationId="{EC15BFC7-D34E-BFA6-83E6-A6193B0CD5B0}"/>
          </ac:spMkLst>
        </pc:spChg>
        <pc:spChg chg="add mod">
          <ac:chgData name="Jan Cornelissen" userId="3156e58b-8e22-4c9a-9bb4-769e4999dfc0" providerId="ADAL" clId="{F9AAC117-B14B-42B9-B089-91620DDAAAA1}" dt="2024-12-30T16:33:17.530" v="8599" actId="313"/>
          <ac:spMkLst>
            <pc:docMk/>
            <pc:sldMk cId="3281698977" sldId="296"/>
            <ac:spMk id="9" creationId="{A18D7CDB-F989-364C-1642-532A8D25466D}"/>
          </ac:spMkLst>
        </pc:spChg>
        <pc:graphicFrameChg chg="add mod">
          <ac:chgData name="Jan Cornelissen" userId="3156e58b-8e22-4c9a-9bb4-769e4999dfc0" providerId="ADAL" clId="{F9AAC117-B14B-42B9-B089-91620DDAAAA1}" dt="2024-12-30T16:26:37.071" v="8511"/>
          <ac:graphicFrameMkLst>
            <pc:docMk/>
            <pc:sldMk cId="3281698977" sldId="296"/>
            <ac:graphicFrameMk id="8" creationId="{C0884048-1ADD-C978-0739-3A0F9D887585}"/>
          </ac:graphicFrameMkLst>
        </pc:graphicFrameChg>
      </pc:sldChg>
      <pc:sldChg chg="addSp delSp modSp add mod">
        <pc:chgData name="Jan Cornelissen" userId="3156e58b-8e22-4c9a-9bb4-769e4999dfc0" providerId="ADAL" clId="{F9AAC117-B14B-42B9-B089-91620DDAAAA1}" dt="2024-12-30T16:41:49.201" v="8694" actId="20577"/>
        <pc:sldMkLst>
          <pc:docMk/>
          <pc:sldMk cId="2551933244" sldId="297"/>
        </pc:sldMkLst>
        <pc:spChg chg="mod">
          <ac:chgData name="Jan Cornelissen" userId="3156e58b-8e22-4c9a-9bb4-769e4999dfc0" providerId="ADAL" clId="{F9AAC117-B14B-42B9-B089-91620DDAAAA1}" dt="2024-12-30T16:41:49.201" v="8694" actId="20577"/>
          <ac:spMkLst>
            <pc:docMk/>
            <pc:sldMk cId="2551933244" sldId="297"/>
            <ac:spMk id="5" creationId="{7D647370-A1A0-0CAA-C701-819547CC17F6}"/>
          </ac:spMkLst>
        </pc:spChg>
        <pc:spChg chg="add mod">
          <ac:chgData name="Jan Cornelissen" userId="3156e58b-8e22-4c9a-9bb4-769e4999dfc0" providerId="ADAL" clId="{F9AAC117-B14B-42B9-B089-91620DDAAAA1}" dt="2024-12-30T08:08:17.546" v="4628" actId="20577"/>
          <ac:spMkLst>
            <pc:docMk/>
            <pc:sldMk cId="2551933244" sldId="297"/>
            <ac:spMk id="7" creationId="{DA7CF86E-1217-8B3A-2B29-6FA864A086FC}"/>
          </ac:spMkLst>
        </pc:spChg>
        <pc:spChg chg="add mod">
          <ac:chgData name="Jan Cornelissen" userId="3156e58b-8e22-4c9a-9bb4-769e4999dfc0" providerId="ADAL" clId="{F9AAC117-B14B-42B9-B089-91620DDAAAA1}" dt="2024-12-30T16:41:17.240" v="8690" actId="14100"/>
          <ac:spMkLst>
            <pc:docMk/>
            <pc:sldMk cId="2551933244" sldId="297"/>
            <ac:spMk id="9" creationId="{46837976-E4F3-9638-402D-8F6990C23C5C}"/>
          </ac:spMkLst>
        </pc:spChg>
        <pc:spChg chg="add mod">
          <ac:chgData name="Jan Cornelissen" userId="3156e58b-8e22-4c9a-9bb4-769e4999dfc0" providerId="ADAL" clId="{F9AAC117-B14B-42B9-B089-91620DDAAAA1}" dt="2024-12-30T16:39:35.466" v="8625" actId="14100"/>
          <ac:spMkLst>
            <pc:docMk/>
            <pc:sldMk cId="2551933244" sldId="297"/>
            <ac:spMk id="10" creationId="{06AA85FD-26C9-687C-BE05-6137D125E221}"/>
          </ac:spMkLst>
        </pc:spChg>
        <pc:graphicFrameChg chg="add mod">
          <ac:chgData name="Jan Cornelissen" userId="3156e58b-8e22-4c9a-9bb4-769e4999dfc0" providerId="ADAL" clId="{F9AAC117-B14B-42B9-B089-91620DDAAAA1}" dt="2024-12-30T16:35:48.911" v="8601"/>
          <ac:graphicFrameMkLst>
            <pc:docMk/>
            <pc:sldMk cId="2551933244" sldId="297"/>
            <ac:graphicFrameMk id="8" creationId="{6EFAAF24-D6CE-12F6-FA74-D6645696F194}"/>
          </ac:graphicFrameMkLst>
        </pc:graphicFrameChg>
      </pc:sldChg>
      <pc:sldChg chg="addSp delSp modSp add mod">
        <pc:chgData name="Jan Cornelissen" userId="3156e58b-8e22-4c9a-9bb4-769e4999dfc0" providerId="ADAL" clId="{F9AAC117-B14B-42B9-B089-91620DDAAAA1}" dt="2024-12-30T16:43:10.244" v="8706" actId="27918"/>
        <pc:sldMkLst>
          <pc:docMk/>
          <pc:sldMk cId="4150533423" sldId="298"/>
        </pc:sldMkLst>
        <pc:spChg chg="mod">
          <ac:chgData name="Jan Cornelissen" userId="3156e58b-8e22-4c9a-9bb4-769e4999dfc0" providerId="ADAL" clId="{F9AAC117-B14B-42B9-B089-91620DDAAAA1}" dt="2024-12-27T15:12:23.412" v="4422"/>
          <ac:spMkLst>
            <pc:docMk/>
            <pc:sldMk cId="4150533423" sldId="298"/>
            <ac:spMk id="5" creationId="{0427C549-5223-9614-2F1C-E67008BF31C7}"/>
          </ac:spMkLst>
        </pc:spChg>
        <pc:spChg chg="add mod">
          <ac:chgData name="Jan Cornelissen" userId="3156e58b-8e22-4c9a-9bb4-769e4999dfc0" providerId="ADAL" clId="{F9AAC117-B14B-42B9-B089-91620DDAAAA1}" dt="2024-12-30T08:08:24.722" v="4634" actId="20577"/>
          <ac:spMkLst>
            <pc:docMk/>
            <pc:sldMk cId="4150533423" sldId="298"/>
            <ac:spMk id="7" creationId="{02C9B8FD-6CFA-2187-8877-2EDF74CF0159}"/>
          </ac:spMkLst>
        </pc:spChg>
        <pc:graphicFrameChg chg="add mod">
          <ac:chgData name="Jan Cornelissen" userId="3156e58b-8e22-4c9a-9bb4-769e4999dfc0" providerId="ADAL" clId="{F9AAC117-B14B-42B9-B089-91620DDAAAA1}" dt="2024-12-30T16:42:08.917" v="8701"/>
          <ac:graphicFrameMkLst>
            <pc:docMk/>
            <pc:sldMk cId="4150533423" sldId="298"/>
            <ac:graphicFrameMk id="9" creationId="{F050599D-19A3-D603-C72B-F4314A1A05BD}"/>
          </ac:graphicFrameMkLst>
        </pc:graphicFrameChg>
      </pc:sldChg>
      <pc:sldChg chg="addSp delSp modSp add mod">
        <pc:chgData name="Jan Cornelissen" userId="3156e58b-8e22-4c9a-9bb4-769e4999dfc0" providerId="ADAL" clId="{F9AAC117-B14B-42B9-B089-91620DDAAAA1}" dt="2024-12-30T16:54:14.621" v="8776"/>
        <pc:sldMkLst>
          <pc:docMk/>
          <pc:sldMk cId="1383176889" sldId="299"/>
        </pc:sldMkLst>
        <pc:spChg chg="mod">
          <ac:chgData name="Jan Cornelissen" userId="3156e58b-8e22-4c9a-9bb4-769e4999dfc0" providerId="ADAL" clId="{F9AAC117-B14B-42B9-B089-91620DDAAAA1}" dt="2024-12-27T15:12:51.729" v="4427"/>
          <ac:spMkLst>
            <pc:docMk/>
            <pc:sldMk cId="1383176889" sldId="299"/>
            <ac:spMk id="5" creationId="{7200863E-F37F-7D0A-9035-33DF4ED4BA1A}"/>
          </ac:spMkLst>
        </pc:spChg>
        <pc:spChg chg="add mod">
          <ac:chgData name="Jan Cornelissen" userId="3156e58b-8e22-4c9a-9bb4-769e4999dfc0" providerId="ADAL" clId="{F9AAC117-B14B-42B9-B089-91620DDAAAA1}" dt="2024-12-30T08:08:31.763" v="4640" actId="20577"/>
          <ac:spMkLst>
            <pc:docMk/>
            <pc:sldMk cId="1383176889" sldId="299"/>
            <ac:spMk id="7" creationId="{0A34B574-406A-7BE4-A853-7905DF3A70A9}"/>
          </ac:spMkLst>
        </pc:spChg>
        <pc:spChg chg="add mod">
          <ac:chgData name="Jan Cornelissen" userId="3156e58b-8e22-4c9a-9bb4-769e4999dfc0" providerId="ADAL" clId="{F9AAC117-B14B-42B9-B089-91620DDAAAA1}" dt="2024-12-30T16:48:59.285" v="8759" actId="207"/>
          <ac:spMkLst>
            <pc:docMk/>
            <pc:sldMk cId="1383176889" sldId="299"/>
            <ac:spMk id="9" creationId="{4D7CBB1A-BAF4-1B61-043D-FD9ECB787926}"/>
          </ac:spMkLst>
        </pc:spChg>
        <pc:graphicFrameChg chg="add mod">
          <ac:chgData name="Jan Cornelissen" userId="3156e58b-8e22-4c9a-9bb4-769e4999dfc0" providerId="ADAL" clId="{F9AAC117-B14B-42B9-B089-91620DDAAAA1}" dt="2024-12-30T16:54:14.621" v="8776"/>
          <ac:graphicFrameMkLst>
            <pc:docMk/>
            <pc:sldMk cId="1383176889" sldId="299"/>
            <ac:graphicFrameMk id="8" creationId="{82BF4262-D92F-7A01-4BB9-A7BC67DF4DE4}"/>
          </ac:graphicFrameMkLst>
        </pc:graphicFrameChg>
      </pc:sldChg>
      <pc:sldChg chg="addSp delSp modSp add mod">
        <pc:chgData name="Jan Cornelissen" userId="3156e58b-8e22-4c9a-9bb4-769e4999dfc0" providerId="ADAL" clId="{F9AAC117-B14B-42B9-B089-91620DDAAAA1}" dt="2025-01-03T11:13:01.639" v="9077" actId="27918"/>
        <pc:sldMkLst>
          <pc:docMk/>
          <pc:sldMk cId="138439524" sldId="300"/>
        </pc:sldMkLst>
        <pc:spChg chg="mod">
          <ac:chgData name="Jan Cornelissen" userId="3156e58b-8e22-4c9a-9bb4-769e4999dfc0" providerId="ADAL" clId="{F9AAC117-B14B-42B9-B089-91620DDAAAA1}" dt="2024-12-30T17:09:01.477" v="8873" actId="20577"/>
          <ac:spMkLst>
            <pc:docMk/>
            <pc:sldMk cId="138439524" sldId="300"/>
            <ac:spMk id="5" creationId="{AD745824-CF30-979E-5B22-869A2BE69EA0}"/>
          </ac:spMkLst>
        </pc:spChg>
        <pc:spChg chg="add mod">
          <ac:chgData name="Jan Cornelissen" userId="3156e58b-8e22-4c9a-9bb4-769e4999dfc0" providerId="ADAL" clId="{F9AAC117-B14B-42B9-B089-91620DDAAAA1}" dt="2024-12-30T08:08:38.697" v="4644" actId="20577"/>
          <ac:spMkLst>
            <pc:docMk/>
            <pc:sldMk cId="138439524" sldId="300"/>
            <ac:spMk id="7" creationId="{AE2BD827-19DA-0BD1-D07B-8F95C83D1121}"/>
          </ac:spMkLst>
        </pc:spChg>
        <pc:spChg chg="add mod">
          <ac:chgData name="Jan Cornelissen" userId="3156e58b-8e22-4c9a-9bb4-769e4999dfc0" providerId="ADAL" clId="{F9AAC117-B14B-42B9-B089-91620DDAAAA1}" dt="2024-12-30T17:15:38.948" v="9050" actId="1076"/>
          <ac:spMkLst>
            <pc:docMk/>
            <pc:sldMk cId="138439524" sldId="300"/>
            <ac:spMk id="12" creationId="{52611B98-D7F6-DC39-B2AC-05962D34AD34}"/>
          </ac:spMkLst>
        </pc:spChg>
        <pc:spChg chg="add mod">
          <ac:chgData name="Jan Cornelissen" userId="3156e58b-8e22-4c9a-9bb4-769e4999dfc0" providerId="ADAL" clId="{F9AAC117-B14B-42B9-B089-91620DDAAAA1}" dt="2024-12-30T17:15:21.381" v="9049" actId="1076"/>
          <ac:spMkLst>
            <pc:docMk/>
            <pc:sldMk cId="138439524" sldId="300"/>
            <ac:spMk id="13" creationId="{9B7E84B4-CA7B-85E4-16B0-808D1488A557}"/>
          </ac:spMkLst>
        </pc:spChg>
        <pc:spChg chg="add mod">
          <ac:chgData name="Jan Cornelissen" userId="3156e58b-8e22-4c9a-9bb4-769e4999dfc0" providerId="ADAL" clId="{F9AAC117-B14B-42B9-B089-91620DDAAAA1}" dt="2024-12-30T17:16:45.322" v="9063" actId="404"/>
          <ac:spMkLst>
            <pc:docMk/>
            <pc:sldMk cId="138439524" sldId="300"/>
            <ac:spMk id="14" creationId="{3CFA04C6-3BCF-6E57-DEF0-12F686B7EB53}"/>
          </ac:spMkLst>
        </pc:spChg>
        <pc:graphicFrameChg chg="add mod">
          <ac:chgData name="Jan Cornelissen" userId="3156e58b-8e22-4c9a-9bb4-769e4999dfc0" providerId="ADAL" clId="{F9AAC117-B14B-42B9-B089-91620DDAAAA1}" dt="2024-12-30T17:13:02.308" v="9015" actId="1076"/>
          <ac:graphicFrameMkLst>
            <pc:docMk/>
            <pc:sldMk cId="138439524" sldId="300"/>
            <ac:graphicFrameMk id="9" creationId="{6691A4D4-173E-0977-AEB6-94D1E5E63182}"/>
          </ac:graphicFrameMkLst>
        </pc:graphicFrameChg>
        <pc:graphicFrameChg chg="add mod">
          <ac:chgData name="Jan Cornelissen" userId="3156e58b-8e22-4c9a-9bb4-769e4999dfc0" providerId="ADAL" clId="{F9AAC117-B14B-42B9-B089-91620DDAAAA1}" dt="2024-12-30T17:14:26.116" v="9039" actId="1035"/>
          <ac:graphicFrameMkLst>
            <pc:docMk/>
            <pc:sldMk cId="138439524" sldId="300"/>
            <ac:graphicFrameMk id="10" creationId="{FCD74F5A-E9CD-1364-9218-A4B03B2923C2}"/>
          </ac:graphicFrameMkLst>
        </pc:graphicFrameChg>
        <pc:graphicFrameChg chg="add mod">
          <ac:chgData name="Jan Cornelissen" userId="3156e58b-8e22-4c9a-9bb4-769e4999dfc0" providerId="ADAL" clId="{F9AAC117-B14B-42B9-B089-91620DDAAAA1}" dt="2024-12-30T17:13:25.188" v="9018" actId="1076"/>
          <ac:graphicFrameMkLst>
            <pc:docMk/>
            <pc:sldMk cId="138439524" sldId="300"/>
            <ac:graphicFrameMk id="11" creationId="{66013DB6-CF71-3A41-F9E9-21E7ED472855}"/>
          </ac:graphicFrameMkLst>
        </pc:graphicFrameChg>
      </pc:sldChg>
      <pc:sldChg chg="addSp delSp modSp add mod">
        <pc:chgData name="Jan Cornelissen" userId="3156e58b-8e22-4c9a-9bb4-769e4999dfc0" providerId="ADAL" clId="{F9AAC117-B14B-42B9-B089-91620DDAAAA1}" dt="2025-01-03T11:33:46.595" v="9271"/>
        <pc:sldMkLst>
          <pc:docMk/>
          <pc:sldMk cId="3547137825" sldId="301"/>
        </pc:sldMkLst>
        <pc:spChg chg="mod">
          <ac:chgData name="Jan Cornelissen" userId="3156e58b-8e22-4c9a-9bb4-769e4999dfc0" providerId="ADAL" clId="{F9AAC117-B14B-42B9-B089-91620DDAAAA1}" dt="2024-12-27T15:13:45.122" v="4442"/>
          <ac:spMkLst>
            <pc:docMk/>
            <pc:sldMk cId="3547137825" sldId="301"/>
            <ac:spMk id="5" creationId="{04DB30F0-D507-D276-EB54-C8D2445D687F}"/>
          </ac:spMkLst>
        </pc:spChg>
        <pc:spChg chg="add mod">
          <ac:chgData name="Jan Cornelissen" userId="3156e58b-8e22-4c9a-9bb4-769e4999dfc0" providerId="ADAL" clId="{F9AAC117-B14B-42B9-B089-91620DDAAAA1}" dt="2024-12-30T08:08:46.322" v="4650" actId="20577"/>
          <ac:spMkLst>
            <pc:docMk/>
            <pc:sldMk cId="3547137825" sldId="301"/>
            <ac:spMk id="7" creationId="{E0D78103-167F-55B4-13F8-F2B53D44EDCE}"/>
          </ac:spMkLst>
        </pc:spChg>
        <pc:spChg chg="add mod">
          <ac:chgData name="Jan Cornelissen" userId="3156e58b-8e22-4c9a-9bb4-769e4999dfc0" providerId="ADAL" clId="{F9AAC117-B14B-42B9-B089-91620DDAAAA1}" dt="2025-01-03T11:17:37.999" v="9079"/>
          <ac:spMkLst>
            <pc:docMk/>
            <pc:sldMk cId="3547137825" sldId="301"/>
            <ac:spMk id="10" creationId="{AFE38DFA-E6C0-7469-5F98-585F735C39BB}"/>
          </ac:spMkLst>
        </pc:spChg>
        <pc:spChg chg="add mod">
          <ac:chgData name="Jan Cornelissen" userId="3156e58b-8e22-4c9a-9bb4-769e4999dfc0" providerId="ADAL" clId="{F9AAC117-B14B-42B9-B089-91620DDAAAA1}" dt="2025-01-03T11:17:37.999" v="9079"/>
          <ac:spMkLst>
            <pc:docMk/>
            <pc:sldMk cId="3547137825" sldId="301"/>
            <ac:spMk id="11" creationId="{924569E3-D253-0C8C-D424-3AC2723E2695}"/>
          </ac:spMkLst>
        </pc:spChg>
        <pc:spChg chg="add mod">
          <ac:chgData name="Jan Cornelissen" userId="3156e58b-8e22-4c9a-9bb4-769e4999dfc0" providerId="ADAL" clId="{F9AAC117-B14B-42B9-B089-91620DDAAAA1}" dt="2025-01-03T11:17:37.999" v="9079"/>
          <ac:spMkLst>
            <pc:docMk/>
            <pc:sldMk cId="3547137825" sldId="301"/>
            <ac:spMk id="12" creationId="{DEB2730C-6354-ECC6-A4FA-68CF570E659D}"/>
          </ac:spMkLst>
        </pc:spChg>
        <pc:graphicFrameChg chg="add mod">
          <ac:chgData name="Jan Cornelissen" userId="3156e58b-8e22-4c9a-9bb4-769e4999dfc0" providerId="ADAL" clId="{F9AAC117-B14B-42B9-B089-91620DDAAAA1}" dt="2025-01-03T11:17:37.999" v="9079"/>
          <ac:graphicFrameMkLst>
            <pc:docMk/>
            <pc:sldMk cId="3547137825" sldId="301"/>
            <ac:graphicFrameMk id="6" creationId="{F05A4DB0-0837-45E9-0719-C1406CF54FC8}"/>
          </ac:graphicFrameMkLst>
        </pc:graphicFrameChg>
        <pc:graphicFrameChg chg="add mod">
          <ac:chgData name="Jan Cornelissen" userId="3156e58b-8e22-4c9a-9bb4-769e4999dfc0" providerId="ADAL" clId="{F9AAC117-B14B-42B9-B089-91620DDAAAA1}" dt="2025-01-03T11:17:37.999" v="9079"/>
          <ac:graphicFrameMkLst>
            <pc:docMk/>
            <pc:sldMk cId="3547137825" sldId="301"/>
            <ac:graphicFrameMk id="8" creationId="{A6783BC0-0D71-2A21-ED8D-D6E88427D5A2}"/>
          </ac:graphicFrameMkLst>
        </pc:graphicFrameChg>
        <pc:graphicFrameChg chg="add mod">
          <ac:chgData name="Jan Cornelissen" userId="3156e58b-8e22-4c9a-9bb4-769e4999dfc0" providerId="ADAL" clId="{F9AAC117-B14B-42B9-B089-91620DDAAAA1}" dt="2025-01-03T11:17:37.999" v="9079"/>
          <ac:graphicFrameMkLst>
            <pc:docMk/>
            <pc:sldMk cId="3547137825" sldId="301"/>
            <ac:graphicFrameMk id="9" creationId="{D546ABFA-3A4E-4430-9F14-08B04639D228}"/>
          </ac:graphicFrameMkLst>
        </pc:graphicFrameChg>
        <pc:cxnChg chg="add mod">
          <ac:chgData name="Jan Cornelissen" userId="3156e58b-8e22-4c9a-9bb4-769e4999dfc0" providerId="ADAL" clId="{F9AAC117-B14B-42B9-B089-91620DDAAAA1}" dt="2025-01-03T11:27:53.326" v="9264" actId="208"/>
          <ac:cxnSpMkLst>
            <pc:docMk/>
            <pc:sldMk cId="3547137825" sldId="301"/>
            <ac:cxnSpMk id="16" creationId="{B6A7CB2F-85BC-D610-5D8F-42050314B988}"/>
          </ac:cxnSpMkLst>
        </pc:cxnChg>
      </pc:sldChg>
      <pc:sldChg chg="addSp delSp modSp add mod">
        <pc:chgData name="Jan Cornelissen" userId="3156e58b-8e22-4c9a-9bb4-769e4999dfc0" providerId="ADAL" clId="{F9AAC117-B14B-42B9-B089-91620DDAAAA1}" dt="2025-01-03T12:57:23.861" v="9935" actId="20577"/>
        <pc:sldMkLst>
          <pc:docMk/>
          <pc:sldMk cId="723275399" sldId="302"/>
        </pc:sldMkLst>
        <pc:spChg chg="mod">
          <ac:chgData name="Jan Cornelissen" userId="3156e58b-8e22-4c9a-9bb4-769e4999dfc0" providerId="ADAL" clId="{F9AAC117-B14B-42B9-B089-91620DDAAAA1}" dt="2025-01-03T12:57:23.861" v="9935" actId="20577"/>
          <ac:spMkLst>
            <pc:docMk/>
            <pc:sldMk cId="723275399" sldId="302"/>
            <ac:spMk id="3" creationId="{D338497A-7D50-6F22-D438-CE5DAE4D1CD0}"/>
          </ac:spMkLst>
        </pc:spChg>
        <pc:spChg chg="mod">
          <ac:chgData name="Jan Cornelissen" userId="3156e58b-8e22-4c9a-9bb4-769e4999dfc0" providerId="ADAL" clId="{F9AAC117-B14B-42B9-B089-91620DDAAAA1}" dt="2024-12-27T15:15:05.882" v="4466" actId="20577"/>
          <ac:spMkLst>
            <pc:docMk/>
            <pc:sldMk cId="723275399" sldId="302"/>
            <ac:spMk id="5" creationId="{E0B78247-8B6E-1098-442B-90DC03D2EBB4}"/>
          </ac:spMkLst>
        </pc:spChg>
        <pc:spChg chg="add mod">
          <ac:chgData name="Jan Cornelissen" userId="3156e58b-8e22-4c9a-9bb4-769e4999dfc0" providerId="ADAL" clId="{F9AAC117-B14B-42B9-B089-91620DDAAAA1}" dt="2024-12-30T08:09:01.609" v="4662" actId="20577"/>
          <ac:spMkLst>
            <pc:docMk/>
            <pc:sldMk cId="723275399" sldId="302"/>
            <ac:spMk id="7" creationId="{A38ACC17-851C-9DB4-8A38-CF5770216B01}"/>
          </ac:spMkLst>
        </pc:spChg>
      </pc:sldChg>
      <pc:sldChg chg="addSp modSp add mod modAnim">
        <pc:chgData name="Jan Cornelissen" userId="3156e58b-8e22-4c9a-9bb4-769e4999dfc0" providerId="ADAL" clId="{F9AAC117-B14B-42B9-B089-91620DDAAAA1}" dt="2024-12-30T11:09:28.804" v="5732" actId="208"/>
        <pc:sldMkLst>
          <pc:docMk/>
          <pc:sldMk cId="2307190032" sldId="303"/>
        </pc:sldMkLst>
        <pc:spChg chg="mod">
          <ac:chgData name="Jan Cornelissen" userId="3156e58b-8e22-4c9a-9bb4-769e4999dfc0" providerId="ADAL" clId="{F9AAC117-B14B-42B9-B089-91620DDAAAA1}" dt="2024-12-30T10:37:56.879" v="5588" actId="20577"/>
          <ac:spMkLst>
            <pc:docMk/>
            <pc:sldMk cId="2307190032" sldId="303"/>
            <ac:spMk id="5" creationId="{332C1944-FC6F-D76F-5868-C9BF17C1CC28}"/>
          </ac:spMkLst>
        </pc:spChg>
        <pc:spChg chg="add mod">
          <ac:chgData name="Jan Cornelissen" userId="3156e58b-8e22-4c9a-9bb4-769e4999dfc0" providerId="ADAL" clId="{F9AAC117-B14B-42B9-B089-91620DDAAAA1}" dt="2024-12-30T11:08:58.713" v="5726" actId="1035"/>
          <ac:spMkLst>
            <pc:docMk/>
            <pc:sldMk cId="2307190032" sldId="303"/>
            <ac:spMk id="9" creationId="{1EE11DD8-B7F6-DC03-ACEB-889908D814EB}"/>
          </ac:spMkLst>
        </pc:spChg>
        <pc:spChg chg="add mod">
          <ac:chgData name="Jan Cornelissen" userId="3156e58b-8e22-4c9a-9bb4-769e4999dfc0" providerId="ADAL" clId="{F9AAC117-B14B-42B9-B089-91620DDAAAA1}" dt="2024-12-30T11:09:28.804" v="5732" actId="208"/>
          <ac:spMkLst>
            <pc:docMk/>
            <pc:sldMk cId="2307190032" sldId="303"/>
            <ac:spMk id="10" creationId="{0F2CA690-9C84-569B-A816-0BD9B9589A7F}"/>
          </ac:spMkLst>
        </pc:spChg>
        <pc:graphicFrameChg chg="add mod">
          <ac:chgData name="Jan Cornelissen" userId="3156e58b-8e22-4c9a-9bb4-769e4999dfc0" providerId="ADAL" clId="{F9AAC117-B14B-42B9-B089-91620DDAAAA1}" dt="2024-12-30T10:55:04.807" v="5700"/>
          <ac:graphicFrameMkLst>
            <pc:docMk/>
            <pc:sldMk cId="2307190032" sldId="303"/>
            <ac:graphicFrameMk id="6" creationId="{B2BBA1A7-678D-3124-7FFF-5CCC25980504}"/>
          </ac:graphicFrameMkLst>
        </pc:graphicFrameChg>
        <pc:graphicFrameChg chg="mod">
          <ac:chgData name="Jan Cornelissen" userId="3156e58b-8e22-4c9a-9bb4-769e4999dfc0" providerId="ADAL" clId="{F9AAC117-B14B-42B9-B089-91620DDAAAA1}" dt="2024-12-30T11:09:02.975" v="5729" actId="1076"/>
          <ac:graphicFrameMkLst>
            <pc:docMk/>
            <pc:sldMk cId="2307190032" sldId="303"/>
            <ac:graphicFrameMk id="7" creationId="{9D8B363A-46B8-7BEF-CC1F-64335356EE6E}"/>
          </ac:graphicFrameMkLst>
        </pc:graphicFrameChg>
        <pc:graphicFrameChg chg="add mod">
          <ac:chgData name="Jan Cornelissen" userId="3156e58b-8e22-4c9a-9bb4-769e4999dfc0" providerId="ADAL" clId="{F9AAC117-B14B-42B9-B089-91620DDAAAA1}" dt="2024-12-30T11:06:57.370" v="5720"/>
          <ac:graphicFrameMkLst>
            <pc:docMk/>
            <pc:sldMk cId="2307190032" sldId="303"/>
            <ac:graphicFrameMk id="8" creationId="{C9FF9189-2424-45F1-13F6-BB809389795A}"/>
          </ac:graphicFrameMkLst>
        </pc:graphicFrameChg>
      </pc:sldChg>
      <pc:sldChg chg="addSp modSp add mod">
        <pc:chgData name="Jan Cornelissen" userId="3156e58b-8e22-4c9a-9bb4-769e4999dfc0" providerId="ADAL" clId="{F9AAC117-B14B-42B9-B089-91620DDAAAA1}" dt="2024-12-30T13:19:27.845" v="6810" actId="20577"/>
        <pc:sldMkLst>
          <pc:docMk/>
          <pc:sldMk cId="1509894451" sldId="304"/>
        </pc:sldMkLst>
        <pc:spChg chg="mod">
          <ac:chgData name="Jan Cornelissen" userId="3156e58b-8e22-4c9a-9bb4-769e4999dfc0" providerId="ADAL" clId="{F9AAC117-B14B-42B9-B089-91620DDAAAA1}" dt="2024-12-30T13:12:14.942" v="6547" actId="208"/>
          <ac:spMkLst>
            <pc:docMk/>
            <pc:sldMk cId="1509894451" sldId="304"/>
            <ac:spMk id="10" creationId="{7E706390-A239-E368-3430-6BD206C05E7D}"/>
          </ac:spMkLst>
        </pc:spChg>
        <pc:spChg chg="mod">
          <ac:chgData name="Jan Cornelissen" userId="3156e58b-8e22-4c9a-9bb4-769e4999dfc0" providerId="ADAL" clId="{F9AAC117-B14B-42B9-B089-91620DDAAAA1}" dt="2024-12-30T13:12:34.926" v="6549" actId="208"/>
          <ac:spMkLst>
            <pc:docMk/>
            <pc:sldMk cId="1509894451" sldId="304"/>
            <ac:spMk id="11" creationId="{B6B81DA4-29D8-0D88-1DCB-C1FAF780B14E}"/>
          </ac:spMkLst>
        </pc:spChg>
        <pc:spChg chg="mod">
          <ac:chgData name="Jan Cornelissen" userId="3156e58b-8e22-4c9a-9bb4-769e4999dfc0" providerId="ADAL" clId="{F9AAC117-B14B-42B9-B089-91620DDAAAA1}" dt="2024-12-30T13:12:26.599" v="6548" actId="207"/>
          <ac:spMkLst>
            <pc:docMk/>
            <pc:sldMk cId="1509894451" sldId="304"/>
            <ac:spMk id="12" creationId="{BC6197AF-ACFE-53B2-7EE9-8FE05B19BCAD}"/>
          </ac:spMkLst>
        </pc:spChg>
        <pc:spChg chg="mod">
          <ac:chgData name="Jan Cornelissen" userId="3156e58b-8e22-4c9a-9bb4-769e4999dfc0" providerId="ADAL" clId="{F9AAC117-B14B-42B9-B089-91620DDAAAA1}" dt="2024-12-30T13:12:48.079" v="6550" actId="207"/>
          <ac:spMkLst>
            <pc:docMk/>
            <pc:sldMk cId="1509894451" sldId="304"/>
            <ac:spMk id="13" creationId="{C6991159-1CE5-45DC-59EB-6131C51B7385}"/>
          </ac:spMkLst>
        </pc:spChg>
        <pc:spChg chg="mod">
          <ac:chgData name="Jan Cornelissen" userId="3156e58b-8e22-4c9a-9bb4-769e4999dfc0" providerId="ADAL" clId="{F9AAC117-B14B-42B9-B089-91620DDAAAA1}" dt="2024-12-30T13:12:26.599" v="6548" actId="207"/>
          <ac:spMkLst>
            <pc:docMk/>
            <pc:sldMk cId="1509894451" sldId="304"/>
            <ac:spMk id="14" creationId="{CDDC436D-4BFB-FFC3-6BA2-4F673D578203}"/>
          </ac:spMkLst>
        </pc:spChg>
        <pc:spChg chg="mod">
          <ac:chgData name="Jan Cornelissen" userId="3156e58b-8e22-4c9a-9bb4-769e4999dfc0" providerId="ADAL" clId="{F9AAC117-B14B-42B9-B089-91620DDAAAA1}" dt="2024-12-30T13:12:48.079" v="6550" actId="207"/>
          <ac:spMkLst>
            <pc:docMk/>
            <pc:sldMk cId="1509894451" sldId="304"/>
            <ac:spMk id="15" creationId="{9D17C327-BEE0-DBA5-5D06-D14592B46FE9}"/>
          </ac:spMkLst>
        </pc:spChg>
      </pc:sldChg>
      <pc:sldChg chg="modSp add mod ord">
        <pc:chgData name="Jan Cornelissen" userId="3156e58b-8e22-4c9a-9bb4-769e4999dfc0" providerId="ADAL" clId="{F9AAC117-B14B-42B9-B089-91620DDAAAA1}" dt="2025-01-03T13:19:14.090" v="9978" actId="20577"/>
        <pc:sldMkLst>
          <pc:docMk/>
          <pc:sldMk cId="3975646848" sldId="305"/>
        </pc:sldMkLst>
        <pc:spChg chg="mod">
          <ac:chgData name="Jan Cornelissen" userId="3156e58b-8e22-4c9a-9bb4-769e4999dfc0" providerId="ADAL" clId="{F9AAC117-B14B-42B9-B089-91620DDAAAA1}" dt="2025-01-03T13:17:53.473" v="9945" actId="20577"/>
          <ac:spMkLst>
            <pc:docMk/>
            <pc:sldMk cId="3975646848" sldId="305"/>
            <ac:spMk id="2" creationId="{71556000-B74D-D3BC-7023-5B376EA661C5}"/>
          </ac:spMkLst>
        </pc:spChg>
        <pc:spChg chg="mod">
          <ac:chgData name="Jan Cornelissen" userId="3156e58b-8e22-4c9a-9bb4-769e4999dfc0" providerId="ADAL" clId="{F9AAC117-B14B-42B9-B089-91620DDAAAA1}" dt="2025-01-03T13:19:14.090" v="9978" actId="20577"/>
          <ac:spMkLst>
            <pc:docMk/>
            <pc:sldMk cId="3975646848" sldId="305"/>
            <ac:spMk id="4" creationId="{BD33F24E-783B-542C-807B-268057EAC557}"/>
          </ac:spMkLst>
        </pc:spChg>
      </pc:sldChg>
      <pc:sldChg chg="modSp add mod ord">
        <pc:chgData name="Jan Cornelissen" userId="3156e58b-8e22-4c9a-9bb4-769e4999dfc0" providerId="ADAL" clId="{F9AAC117-B14B-42B9-B089-91620DDAAAA1}" dt="2025-01-03T13:19:20.322" v="9980" actId="20577"/>
        <pc:sldMkLst>
          <pc:docMk/>
          <pc:sldMk cId="2334131974" sldId="306"/>
        </pc:sldMkLst>
        <pc:spChg chg="mod">
          <ac:chgData name="Jan Cornelissen" userId="3156e58b-8e22-4c9a-9bb4-769e4999dfc0" providerId="ADAL" clId="{F9AAC117-B14B-42B9-B089-91620DDAAAA1}" dt="2025-01-03T13:18:09.506" v="9955" actId="20577"/>
          <ac:spMkLst>
            <pc:docMk/>
            <pc:sldMk cId="2334131974" sldId="306"/>
            <ac:spMk id="2" creationId="{A72C39C4-18F2-C958-A8EE-F4C5D8607977}"/>
          </ac:spMkLst>
        </pc:spChg>
        <pc:spChg chg="mod">
          <ac:chgData name="Jan Cornelissen" userId="3156e58b-8e22-4c9a-9bb4-769e4999dfc0" providerId="ADAL" clId="{F9AAC117-B14B-42B9-B089-91620DDAAAA1}" dt="2025-01-03T13:19:20.322" v="9980" actId="20577"/>
          <ac:spMkLst>
            <pc:docMk/>
            <pc:sldMk cId="2334131974" sldId="306"/>
            <ac:spMk id="4" creationId="{7D3033F4-3099-A9EB-1D52-76E41E41C518}"/>
          </ac:spMkLst>
        </pc:spChg>
      </pc:sldChg>
      <pc:sldChg chg="modSp add mod ord">
        <pc:chgData name="Jan Cornelissen" userId="3156e58b-8e22-4c9a-9bb4-769e4999dfc0" providerId="ADAL" clId="{F9AAC117-B14B-42B9-B089-91620DDAAAA1}" dt="2025-01-03T13:18:35.587" v="9962" actId="20577"/>
        <pc:sldMkLst>
          <pc:docMk/>
          <pc:sldMk cId="3035882860" sldId="307"/>
        </pc:sldMkLst>
        <pc:spChg chg="mod">
          <ac:chgData name="Jan Cornelissen" userId="3156e58b-8e22-4c9a-9bb4-769e4999dfc0" providerId="ADAL" clId="{F9AAC117-B14B-42B9-B089-91620DDAAAA1}" dt="2025-01-03T13:18:26.736" v="9960" actId="20577"/>
          <ac:spMkLst>
            <pc:docMk/>
            <pc:sldMk cId="3035882860" sldId="307"/>
            <ac:spMk id="2" creationId="{00515A93-7A88-53A5-DC6C-9692E36493BC}"/>
          </ac:spMkLst>
        </pc:spChg>
        <pc:spChg chg="mod">
          <ac:chgData name="Jan Cornelissen" userId="3156e58b-8e22-4c9a-9bb4-769e4999dfc0" providerId="ADAL" clId="{F9AAC117-B14B-42B9-B089-91620DDAAAA1}" dt="2025-01-03T13:18:35.587" v="9962" actId="20577"/>
          <ac:spMkLst>
            <pc:docMk/>
            <pc:sldMk cId="3035882860" sldId="307"/>
            <ac:spMk id="4" creationId="{A6BCC0D0-B1EF-8FDA-8476-EB59CAF6E893}"/>
          </ac:spMkLst>
        </pc:spChg>
      </pc:sldChg>
      <pc:sldChg chg="modSp add mod ord">
        <pc:chgData name="Jan Cornelissen" userId="3156e58b-8e22-4c9a-9bb4-769e4999dfc0" providerId="ADAL" clId="{F9AAC117-B14B-42B9-B089-91620DDAAAA1}" dt="2025-01-03T13:18:58.354" v="9976" actId="20577"/>
        <pc:sldMkLst>
          <pc:docMk/>
          <pc:sldMk cId="110446922" sldId="308"/>
        </pc:sldMkLst>
        <pc:spChg chg="mod">
          <ac:chgData name="Jan Cornelissen" userId="3156e58b-8e22-4c9a-9bb4-769e4999dfc0" providerId="ADAL" clId="{F9AAC117-B14B-42B9-B089-91620DDAAAA1}" dt="2025-01-03T13:18:54.336" v="9974" actId="20577"/>
          <ac:spMkLst>
            <pc:docMk/>
            <pc:sldMk cId="110446922" sldId="308"/>
            <ac:spMk id="2" creationId="{8A23CA67-F0DB-EB35-809D-1E9117EE0F5B}"/>
          </ac:spMkLst>
        </pc:spChg>
        <pc:spChg chg="mod">
          <ac:chgData name="Jan Cornelissen" userId="3156e58b-8e22-4c9a-9bb4-769e4999dfc0" providerId="ADAL" clId="{F9AAC117-B14B-42B9-B089-91620DDAAAA1}" dt="2025-01-03T13:18:58.354" v="9976" actId="20577"/>
          <ac:spMkLst>
            <pc:docMk/>
            <pc:sldMk cId="110446922" sldId="308"/>
            <ac:spMk id="4" creationId="{C1B2BF67-C0C0-087F-9A16-D1FA4D35300B}"/>
          </ac:spMkLst>
        </pc:spChg>
      </pc:sldChg>
      <pc:sldChg chg="add">
        <pc:chgData name="Jan Cornelissen" userId="3156e58b-8e22-4c9a-9bb4-769e4999dfc0" providerId="ADAL" clId="{F9AAC117-B14B-42B9-B089-91620DDAAAA1}" dt="2025-01-03T14:50:20.265" v="9981"/>
        <pc:sldMkLst>
          <pc:docMk/>
          <pc:sldMk cId="1506465303" sldId="309"/>
        </pc:sldMkLst>
      </pc:sldChg>
      <pc:sldChg chg="addSp modSp new mod">
        <pc:chgData name="Jan Cornelissen" userId="3156e58b-8e22-4c9a-9bb4-769e4999dfc0" providerId="ADAL" clId="{F9AAC117-B14B-42B9-B089-91620DDAAAA1}" dt="2025-01-08T14:54:11.666" v="10887" actId="1036"/>
        <pc:sldMkLst>
          <pc:docMk/>
          <pc:sldMk cId="3839595987" sldId="310"/>
        </pc:sldMkLst>
        <pc:picChg chg="add mod">
          <ac:chgData name="Jan Cornelissen" userId="3156e58b-8e22-4c9a-9bb4-769e4999dfc0" providerId="ADAL" clId="{F9AAC117-B14B-42B9-B089-91620DDAAAA1}" dt="2025-01-08T14:45:28.725" v="10713" actId="1076"/>
          <ac:picMkLst>
            <pc:docMk/>
            <pc:sldMk cId="3839595987" sldId="310"/>
            <ac:picMk id="7" creationId="{3F37BDB0-0AD4-4F1D-58D2-6512417A369A}"/>
          </ac:picMkLst>
        </pc:picChg>
      </pc:sldChg>
    </pc:docChg>
  </pc:docChgLst>
  <pc:docChgLst>
    <pc:chgData name="Jan Cornelissen" userId="3156e58b-8e22-4c9a-9bb4-769e4999dfc0" providerId="ADAL" clId="{3C6CF030-C562-430E-867A-2C69D21F744C}"/>
    <pc:docChg chg="undo custSel addSld delSld modSld sldOrd">
      <pc:chgData name="Jan Cornelissen" userId="3156e58b-8e22-4c9a-9bb4-769e4999dfc0" providerId="ADAL" clId="{3C6CF030-C562-430E-867A-2C69D21F744C}" dt="2025-01-24T13:36:55.533" v="2319" actId="207"/>
      <pc:docMkLst>
        <pc:docMk/>
      </pc:docMkLst>
      <pc:sldChg chg="modSp mod modShow">
        <pc:chgData name="Jan Cornelissen" userId="3156e58b-8e22-4c9a-9bb4-769e4999dfc0" providerId="ADAL" clId="{3C6CF030-C562-430E-867A-2C69D21F744C}" dt="2025-01-24T13:23:25.084" v="2203" actId="729"/>
        <pc:sldMkLst>
          <pc:docMk/>
          <pc:sldMk cId="664363309" sldId="256"/>
        </pc:sldMkLst>
        <pc:spChg chg="mod">
          <ac:chgData name="Jan Cornelissen" userId="3156e58b-8e22-4c9a-9bb4-769e4999dfc0" providerId="ADAL" clId="{3C6CF030-C562-430E-867A-2C69D21F744C}" dt="2025-01-15T09:52:08.845" v="1" actId="113"/>
          <ac:spMkLst>
            <pc:docMk/>
            <pc:sldMk cId="664363309" sldId="256"/>
            <ac:spMk id="2" creationId="{484E1B1A-A7A7-FD71-1DB8-5F07EE06FC23}"/>
          </ac:spMkLst>
        </pc:spChg>
        <pc:picChg chg="mod">
          <ac:chgData name="Jan Cornelissen" userId="3156e58b-8e22-4c9a-9bb4-769e4999dfc0" providerId="ADAL" clId="{3C6CF030-C562-430E-867A-2C69D21F744C}" dt="2025-01-24T11:13:28.562" v="1884" actId="14826"/>
          <ac:picMkLst>
            <pc:docMk/>
            <pc:sldMk cId="664363309" sldId="256"/>
            <ac:picMk id="6" creationId="{60297545-668E-71FD-C116-BED5B1FA237B}"/>
          </ac:picMkLst>
        </pc:picChg>
      </pc:sldChg>
      <pc:sldChg chg="addSp modSp mod">
        <pc:chgData name="Jan Cornelissen" userId="3156e58b-8e22-4c9a-9bb4-769e4999dfc0" providerId="ADAL" clId="{3C6CF030-C562-430E-867A-2C69D21F744C}" dt="2025-01-15T10:02:52.170" v="138" actId="208"/>
        <pc:sldMkLst>
          <pc:docMk/>
          <pc:sldMk cId="117895498" sldId="258"/>
        </pc:sldMkLst>
        <pc:spChg chg="mod">
          <ac:chgData name="Jan Cornelissen" userId="3156e58b-8e22-4c9a-9bb4-769e4999dfc0" providerId="ADAL" clId="{3C6CF030-C562-430E-867A-2C69D21F744C}" dt="2025-01-15T09:54:36.301" v="42" actId="113"/>
          <ac:spMkLst>
            <pc:docMk/>
            <pc:sldMk cId="117895498" sldId="258"/>
            <ac:spMk id="2" creationId="{4FFEE476-384A-A2CA-AF9A-C6C20C848407}"/>
          </ac:spMkLst>
        </pc:spChg>
        <pc:spChg chg="mod">
          <ac:chgData name="Jan Cornelissen" userId="3156e58b-8e22-4c9a-9bb4-769e4999dfc0" providerId="ADAL" clId="{3C6CF030-C562-430E-867A-2C69D21F744C}" dt="2025-01-15T10:01:42.627" v="86" actId="14100"/>
          <ac:spMkLst>
            <pc:docMk/>
            <pc:sldMk cId="117895498" sldId="258"/>
            <ac:spMk id="3" creationId="{11A9F8C3-6E0D-5D8C-FA67-713F42B91DE2}"/>
          </ac:spMkLst>
        </pc:spChg>
        <pc:picChg chg="add mod modCrop">
          <ac:chgData name="Jan Cornelissen" userId="3156e58b-8e22-4c9a-9bb4-769e4999dfc0" providerId="ADAL" clId="{3C6CF030-C562-430E-867A-2C69D21F744C}" dt="2025-01-15T10:02:52.170" v="138" actId="208"/>
          <ac:picMkLst>
            <pc:docMk/>
            <pc:sldMk cId="117895498" sldId="258"/>
            <ac:picMk id="24" creationId="{2E883160-47AC-FEEF-83AD-9B269B25271B}"/>
          </ac:picMkLst>
        </pc:picChg>
        <pc:picChg chg="add mod">
          <ac:chgData name="Jan Cornelissen" userId="3156e58b-8e22-4c9a-9bb4-769e4999dfc0" providerId="ADAL" clId="{3C6CF030-C562-430E-867A-2C69D21F744C}" dt="2025-01-15T10:02:33.391" v="137" actId="1036"/>
          <ac:picMkLst>
            <pc:docMk/>
            <pc:sldMk cId="117895498" sldId="258"/>
            <ac:picMk id="31" creationId="{AF7A619B-B7C6-F400-75D1-1B63047E6BBA}"/>
          </ac:picMkLst>
        </pc:picChg>
      </pc:sldChg>
      <pc:sldChg chg="addSp delSp modSp mod">
        <pc:chgData name="Jan Cornelissen" userId="3156e58b-8e22-4c9a-9bb4-769e4999dfc0" providerId="ADAL" clId="{3C6CF030-C562-430E-867A-2C69D21F744C}" dt="2025-01-24T13:09:58.827" v="2130" actId="18131"/>
        <pc:sldMkLst>
          <pc:docMk/>
          <pc:sldMk cId="2200997195" sldId="259"/>
        </pc:sldMkLst>
        <pc:spChg chg="mod">
          <ac:chgData name="Jan Cornelissen" userId="3156e58b-8e22-4c9a-9bb4-769e4999dfc0" providerId="ADAL" clId="{3C6CF030-C562-430E-867A-2C69D21F744C}" dt="2025-01-15T10:03:07.993" v="139" actId="113"/>
          <ac:spMkLst>
            <pc:docMk/>
            <pc:sldMk cId="2200997195" sldId="259"/>
            <ac:spMk id="2" creationId="{A2E92630-26DF-2996-A281-EB4A6E08C2A6}"/>
          </ac:spMkLst>
        </pc:spChg>
        <pc:spChg chg="add mod">
          <ac:chgData name="Jan Cornelissen" userId="3156e58b-8e22-4c9a-9bb4-769e4999dfc0" providerId="ADAL" clId="{3C6CF030-C562-430E-867A-2C69D21F744C}" dt="2025-01-16T18:56:16.415" v="1434" actId="164"/>
          <ac:spMkLst>
            <pc:docMk/>
            <pc:sldMk cId="2200997195" sldId="259"/>
            <ac:spMk id="3" creationId="{BE1D7512-4137-616F-DB8D-141A243702B7}"/>
          </ac:spMkLst>
        </pc:spChg>
        <pc:spChg chg="add mod">
          <ac:chgData name="Jan Cornelissen" userId="3156e58b-8e22-4c9a-9bb4-769e4999dfc0" providerId="ADAL" clId="{3C6CF030-C562-430E-867A-2C69D21F744C}" dt="2025-01-16T18:56:16.415" v="1434" actId="164"/>
          <ac:spMkLst>
            <pc:docMk/>
            <pc:sldMk cId="2200997195" sldId="259"/>
            <ac:spMk id="4" creationId="{784EC424-A789-F5CA-003C-2CE9C6BEF790}"/>
          </ac:spMkLst>
        </pc:spChg>
        <pc:spChg chg="add mod">
          <ac:chgData name="Jan Cornelissen" userId="3156e58b-8e22-4c9a-9bb4-769e4999dfc0" providerId="ADAL" clId="{3C6CF030-C562-430E-867A-2C69D21F744C}" dt="2025-01-16T18:56:42.865" v="1436" actId="164"/>
          <ac:spMkLst>
            <pc:docMk/>
            <pc:sldMk cId="2200997195" sldId="259"/>
            <ac:spMk id="7" creationId="{46E5AE70-250E-E78A-8353-835B81F66EAF}"/>
          </ac:spMkLst>
        </pc:spChg>
        <pc:spChg chg="add mod">
          <ac:chgData name="Jan Cornelissen" userId="3156e58b-8e22-4c9a-9bb4-769e4999dfc0" providerId="ADAL" clId="{3C6CF030-C562-430E-867A-2C69D21F744C}" dt="2025-01-16T18:56:42.865" v="1436" actId="164"/>
          <ac:spMkLst>
            <pc:docMk/>
            <pc:sldMk cId="2200997195" sldId="259"/>
            <ac:spMk id="8" creationId="{3BB351A3-D0C5-E4B0-168F-C4929AE3160A}"/>
          </ac:spMkLst>
        </pc:spChg>
        <pc:spChg chg="add mod">
          <ac:chgData name="Jan Cornelissen" userId="3156e58b-8e22-4c9a-9bb4-769e4999dfc0" providerId="ADAL" clId="{3C6CF030-C562-430E-867A-2C69D21F744C}" dt="2025-01-16T18:57:09.935" v="1439" actId="164"/>
          <ac:spMkLst>
            <pc:docMk/>
            <pc:sldMk cId="2200997195" sldId="259"/>
            <ac:spMk id="10" creationId="{99A74049-15B0-CA57-8055-6EA8FEAA7164}"/>
          </ac:spMkLst>
        </pc:spChg>
        <pc:spChg chg="add mod">
          <ac:chgData name="Jan Cornelissen" userId="3156e58b-8e22-4c9a-9bb4-769e4999dfc0" providerId="ADAL" clId="{3C6CF030-C562-430E-867A-2C69D21F744C}" dt="2025-01-16T18:57:09.935" v="1439" actId="164"/>
          <ac:spMkLst>
            <pc:docMk/>
            <pc:sldMk cId="2200997195" sldId="259"/>
            <ac:spMk id="11" creationId="{27A3C163-4029-BFA9-F425-0E363AB178E7}"/>
          </ac:spMkLst>
        </pc:spChg>
        <pc:spChg chg="add mod">
          <ac:chgData name="Jan Cornelissen" userId="3156e58b-8e22-4c9a-9bb4-769e4999dfc0" providerId="ADAL" clId="{3C6CF030-C562-430E-867A-2C69D21F744C}" dt="2025-01-16T18:57:43.697" v="1442" actId="164"/>
          <ac:spMkLst>
            <pc:docMk/>
            <pc:sldMk cId="2200997195" sldId="259"/>
            <ac:spMk id="13" creationId="{CF8FFFF3-6A55-A219-640A-5356BF72A580}"/>
          </ac:spMkLst>
        </pc:spChg>
        <pc:spChg chg="add mod">
          <ac:chgData name="Jan Cornelissen" userId="3156e58b-8e22-4c9a-9bb4-769e4999dfc0" providerId="ADAL" clId="{3C6CF030-C562-430E-867A-2C69D21F744C}" dt="2025-01-16T18:57:43.697" v="1442" actId="164"/>
          <ac:spMkLst>
            <pc:docMk/>
            <pc:sldMk cId="2200997195" sldId="259"/>
            <ac:spMk id="14" creationId="{67A7084E-E8D9-6B32-6051-35E3C69E057B}"/>
          </ac:spMkLst>
        </pc:spChg>
        <pc:spChg chg="add del mod">
          <ac:chgData name="Jan Cornelissen" userId="3156e58b-8e22-4c9a-9bb4-769e4999dfc0" providerId="ADAL" clId="{3C6CF030-C562-430E-867A-2C69D21F744C}" dt="2025-01-24T13:09:41.237" v="2128" actId="478"/>
          <ac:spMkLst>
            <pc:docMk/>
            <pc:sldMk cId="2200997195" sldId="259"/>
            <ac:spMk id="17" creationId="{6311106C-F129-AFA0-F36A-C13C56DAB56C}"/>
          </ac:spMkLst>
        </pc:spChg>
        <pc:spChg chg="mod">
          <ac:chgData name="Jan Cornelissen" userId="3156e58b-8e22-4c9a-9bb4-769e4999dfc0" providerId="ADAL" clId="{3C6CF030-C562-430E-867A-2C69D21F744C}" dt="2025-01-15T10:03:07.993" v="139" actId="113"/>
          <ac:spMkLst>
            <pc:docMk/>
            <pc:sldMk cId="2200997195" sldId="259"/>
            <ac:spMk id="18" creationId="{07521F98-1E51-25CE-182B-BD3334848AB0}"/>
          </ac:spMkLst>
        </pc:spChg>
        <pc:grpChg chg="add mod">
          <ac:chgData name="Jan Cornelissen" userId="3156e58b-8e22-4c9a-9bb4-769e4999dfc0" providerId="ADAL" clId="{3C6CF030-C562-430E-867A-2C69D21F744C}" dt="2025-01-16T18:56:16.415" v="1434" actId="164"/>
          <ac:grpSpMkLst>
            <pc:docMk/>
            <pc:sldMk cId="2200997195" sldId="259"/>
            <ac:grpSpMk id="6" creationId="{4ED78AE7-3F34-9DF2-73E8-93009E67C02B}"/>
          </ac:grpSpMkLst>
        </pc:grpChg>
        <pc:grpChg chg="add mod">
          <ac:chgData name="Jan Cornelissen" userId="3156e58b-8e22-4c9a-9bb4-769e4999dfc0" providerId="ADAL" clId="{3C6CF030-C562-430E-867A-2C69D21F744C}" dt="2025-01-16T18:56:47.263" v="1437" actId="1076"/>
          <ac:grpSpMkLst>
            <pc:docMk/>
            <pc:sldMk cId="2200997195" sldId="259"/>
            <ac:grpSpMk id="9" creationId="{920D7E7D-962F-1488-0643-0DDF23408BE2}"/>
          </ac:grpSpMkLst>
        </pc:grpChg>
        <pc:grpChg chg="add mod">
          <ac:chgData name="Jan Cornelissen" userId="3156e58b-8e22-4c9a-9bb4-769e4999dfc0" providerId="ADAL" clId="{3C6CF030-C562-430E-867A-2C69D21F744C}" dt="2025-01-16T18:57:21.343" v="1440" actId="1076"/>
          <ac:grpSpMkLst>
            <pc:docMk/>
            <pc:sldMk cId="2200997195" sldId="259"/>
            <ac:grpSpMk id="12" creationId="{2DEC6B33-1427-2A5E-0706-2137D407E346}"/>
          </ac:grpSpMkLst>
        </pc:grpChg>
        <pc:grpChg chg="add mod">
          <ac:chgData name="Jan Cornelissen" userId="3156e58b-8e22-4c9a-9bb4-769e4999dfc0" providerId="ADAL" clId="{3C6CF030-C562-430E-867A-2C69D21F744C}" dt="2025-01-16T18:57:49.790" v="1443" actId="1076"/>
          <ac:grpSpMkLst>
            <pc:docMk/>
            <pc:sldMk cId="2200997195" sldId="259"/>
            <ac:grpSpMk id="15" creationId="{C5950C37-ED06-CD13-4C01-4562464CC394}"/>
          </ac:grpSpMkLst>
        </pc:grpChg>
        <pc:picChg chg="del">
          <ac:chgData name="Jan Cornelissen" userId="3156e58b-8e22-4c9a-9bb4-769e4999dfc0" providerId="ADAL" clId="{3C6CF030-C562-430E-867A-2C69D21F744C}" dt="2025-01-24T13:09:38.273" v="2127" actId="478"/>
          <ac:picMkLst>
            <pc:docMk/>
            <pc:sldMk cId="2200997195" sldId="259"/>
            <ac:picMk id="5" creationId="{CAD105E3-2557-F9AB-9717-18ED1BF978E0}"/>
          </ac:picMkLst>
        </pc:picChg>
        <pc:picChg chg="add mod modCrop">
          <ac:chgData name="Jan Cornelissen" userId="3156e58b-8e22-4c9a-9bb4-769e4999dfc0" providerId="ADAL" clId="{3C6CF030-C562-430E-867A-2C69D21F744C}" dt="2025-01-24T13:09:58.827" v="2130" actId="18131"/>
          <ac:picMkLst>
            <pc:docMk/>
            <pc:sldMk cId="2200997195" sldId="259"/>
            <ac:picMk id="19" creationId="{40F782B8-A03E-0DAB-8C7C-04274F2C0A8D}"/>
          </ac:picMkLst>
        </pc:picChg>
      </pc:sldChg>
      <pc:sldChg chg="modSp mod">
        <pc:chgData name="Jan Cornelissen" userId="3156e58b-8e22-4c9a-9bb4-769e4999dfc0" providerId="ADAL" clId="{3C6CF030-C562-430E-867A-2C69D21F744C}" dt="2025-01-24T12:49:05.139" v="2122" actId="14826"/>
        <pc:sldMkLst>
          <pc:docMk/>
          <pc:sldMk cId="3637159617" sldId="260"/>
        </pc:sldMkLst>
        <pc:spChg chg="mod">
          <ac:chgData name="Jan Cornelissen" userId="3156e58b-8e22-4c9a-9bb4-769e4999dfc0" providerId="ADAL" clId="{3C6CF030-C562-430E-867A-2C69D21F744C}" dt="2025-01-15T10:04:44.045" v="154" actId="113"/>
          <ac:spMkLst>
            <pc:docMk/>
            <pc:sldMk cId="3637159617" sldId="260"/>
            <ac:spMk id="2" creationId="{055A1BB9-9FB2-7944-2FA3-C3CB6315AB92}"/>
          </ac:spMkLst>
        </pc:spChg>
        <pc:spChg chg="mod">
          <ac:chgData name="Jan Cornelissen" userId="3156e58b-8e22-4c9a-9bb4-769e4999dfc0" providerId="ADAL" clId="{3C6CF030-C562-430E-867A-2C69D21F744C}" dt="2025-01-15T10:04:44.045" v="154" actId="113"/>
          <ac:spMkLst>
            <pc:docMk/>
            <pc:sldMk cId="3637159617" sldId="260"/>
            <ac:spMk id="4" creationId="{F349B019-CAA8-40EE-EB9B-B06866A39DBA}"/>
          </ac:spMkLst>
        </pc:spChg>
        <pc:picChg chg="mod">
          <ac:chgData name="Jan Cornelissen" userId="3156e58b-8e22-4c9a-9bb4-769e4999dfc0" providerId="ADAL" clId="{3C6CF030-C562-430E-867A-2C69D21F744C}" dt="2025-01-24T12:49:05.139" v="2122" actId="14826"/>
          <ac:picMkLst>
            <pc:docMk/>
            <pc:sldMk cId="3637159617" sldId="260"/>
            <ac:picMk id="5" creationId="{9EE5AF78-587A-4BE6-DAEE-3BAF2EAA2A8F}"/>
          </ac:picMkLst>
        </pc:picChg>
      </pc:sldChg>
      <pc:sldChg chg="addSp modSp mod ord">
        <pc:chgData name="Jan Cornelissen" userId="3156e58b-8e22-4c9a-9bb4-769e4999dfc0" providerId="ADAL" clId="{3C6CF030-C562-430E-867A-2C69D21F744C}" dt="2025-01-16T20:24:21.245" v="1830" actId="27918"/>
        <pc:sldMkLst>
          <pc:docMk/>
          <pc:sldMk cId="2346625603" sldId="261"/>
        </pc:sldMkLst>
        <pc:spChg chg="mod">
          <ac:chgData name="Jan Cornelissen" userId="3156e58b-8e22-4c9a-9bb4-769e4999dfc0" providerId="ADAL" clId="{3C6CF030-C562-430E-867A-2C69D21F744C}" dt="2025-01-15T10:05:55.061" v="168" actId="113"/>
          <ac:spMkLst>
            <pc:docMk/>
            <pc:sldMk cId="2346625603" sldId="261"/>
            <ac:spMk id="2" creationId="{30505747-B2DD-A58B-92CB-BE248A66913C}"/>
          </ac:spMkLst>
        </pc:spChg>
        <pc:spChg chg="mod">
          <ac:chgData name="Jan Cornelissen" userId="3156e58b-8e22-4c9a-9bb4-769e4999dfc0" providerId="ADAL" clId="{3C6CF030-C562-430E-867A-2C69D21F744C}" dt="2025-01-15T10:05:55.061" v="168" actId="113"/>
          <ac:spMkLst>
            <pc:docMk/>
            <pc:sldMk cId="2346625603" sldId="261"/>
            <ac:spMk id="3" creationId="{5DC0D789-AAB2-6632-974D-E3F289410156}"/>
          </ac:spMkLst>
        </pc:spChg>
        <pc:spChg chg="mod">
          <ac:chgData name="Jan Cornelissen" userId="3156e58b-8e22-4c9a-9bb4-769e4999dfc0" providerId="ADAL" clId="{3C6CF030-C562-430E-867A-2C69D21F744C}" dt="2025-01-15T10:05:55.061" v="168" actId="113"/>
          <ac:spMkLst>
            <pc:docMk/>
            <pc:sldMk cId="2346625603" sldId="261"/>
            <ac:spMk id="4" creationId="{AFC75C53-6AC4-8099-E6AD-7F4AFA3CCFC7}"/>
          </ac:spMkLst>
        </pc:spChg>
        <pc:spChg chg="mod">
          <ac:chgData name="Jan Cornelissen" userId="3156e58b-8e22-4c9a-9bb4-769e4999dfc0" providerId="ADAL" clId="{3C6CF030-C562-430E-867A-2C69D21F744C}" dt="2025-01-15T10:05:55.061" v="168" actId="113"/>
          <ac:spMkLst>
            <pc:docMk/>
            <pc:sldMk cId="2346625603" sldId="261"/>
            <ac:spMk id="5" creationId="{23FEE421-C9D4-E545-63CA-0A6E3D2DB66A}"/>
          </ac:spMkLst>
        </pc:spChg>
        <pc:graphicFrameChg chg="add mod">
          <ac:chgData name="Jan Cornelissen" userId="3156e58b-8e22-4c9a-9bb4-769e4999dfc0" providerId="ADAL" clId="{3C6CF030-C562-430E-867A-2C69D21F744C}" dt="2025-01-16T14:57:23.273" v="1196" actId="14100"/>
          <ac:graphicFrameMkLst>
            <pc:docMk/>
            <pc:sldMk cId="2346625603" sldId="261"/>
            <ac:graphicFrameMk id="6" creationId="{8C50D136-1FDC-739D-B6EC-1E62A4D169BC}"/>
          </ac:graphicFrameMkLst>
        </pc:graphicFrameChg>
      </pc:sldChg>
      <pc:sldChg chg="modSp mod">
        <pc:chgData name="Jan Cornelissen" userId="3156e58b-8e22-4c9a-9bb4-769e4999dfc0" providerId="ADAL" clId="{3C6CF030-C562-430E-867A-2C69D21F744C}" dt="2025-01-15T10:07:17.581" v="178" actId="113"/>
        <pc:sldMkLst>
          <pc:docMk/>
          <pc:sldMk cId="3820445107" sldId="262"/>
        </pc:sldMkLst>
        <pc:spChg chg="mod">
          <ac:chgData name="Jan Cornelissen" userId="3156e58b-8e22-4c9a-9bb4-769e4999dfc0" providerId="ADAL" clId="{3C6CF030-C562-430E-867A-2C69D21F744C}" dt="2025-01-15T10:07:17.581" v="178" actId="113"/>
          <ac:spMkLst>
            <pc:docMk/>
            <pc:sldMk cId="3820445107" sldId="262"/>
            <ac:spMk id="2" creationId="{D482180A-A668-1714-DB9E-B61551AC49BF}"/>
          </ac:spMkLst>
        </pc:spChg>
        <pc:spChg chg="mod">
          <ac:chgData name="Jan Cornelissen" userId="3156e58b-8e22-4c9a-9bb4-769e4999dfc0" providerId="ADAL" clId="{3C6CF030-C562-430E-867A-2C69D21F744C}" dt="2025-01-15T10:07:17.581" v="178" actId="113"/>
          <ac:spMkLst>
            <pc:docMk/>
            <pc:sldMk cId="3820445107" sldId="262"/>
            <ac:spMk id="3" creationId="{95961078-D425-CBC5-B7C4-06A30ED9B031}"/>
          </ac:spMkLst>
        </pc:spChg>
        <pc:spChg chg="mod">
          <ac:chgData name="Jan Cornelissen" userId="3156e58b-8e22-4c9a-9bb4-769e4999dfc0" providerId="ADAL" clId="{3C6CF030-C562-430E-867A-2C69D21F744C}" dt="2025-01-15T10:07:17.581" v="178" actId="113"/>
          <ac:spMkLst>
            <pc:docMk/>
            <pc:sldMk cId="3820445107" sldId="262"/>
            <ac:spMk id="4" creationId="{BF00A888-D2A8-3138-1266-776544BFF79F}"/>
          </ac:spMkLst>
        </pc:spChg>
        <pc:spChg chg="mod">
          <ac:chgData name="Jan Cornelissen" userId="3156e58b-8e22-4c9a-9bb4-769e4999dfc0" providerId="ADAL" clId="{3C6CF030-C562-430E-867A-2C69D21F744C}" dt="2025-01-15T10:07:17.581" v="178" actId="113"/>
          <ac:spMkLst>
            <pc:docMk/>
            <pc:sldMk cId="3820445107" sldId="262"/>
            <ac:spMk id="5" creationId="{D67160C0-ED88-CCF7-428A-E5212C42A381}"/>
          </ac:spMkLst>
        </pc:spChg>
      </pc:sldChg>
      <pc:sldChg chg="modSp mod modAnim modShow">
        <pc:chgData name="Jan Cornelissen" userId="3156e58b-8e22-4c9a-9bb4-769e4999dfc0" providerId="ADAL" clId="{3C6CF030-C562-430E-867A-2C69D21F744C}" dt="2025-01-24T13:26:44.947" v="2214" actId="729"/>
        <pc:sldMkLst>
          <pc:docMk/>
          <pc:sldMk cId="3622918040" sldId="263"/>
        </pc:sldMkLst>
        <pc:spChg chg="mod">
          <ac:chgData name="Jan Cornelissen" userId="3156e58b-8e22-4c9a-9bb4-769e4999dfc0" providerId="ADAL" clId="{3C6CF030-C562-430E-867A-2C69D21F744C}" dt="2025-01-15T10:09:19.712" v="196" actId="113"/>
          <ac:spMkLst>
            <pc:docMk/>
            <pc:sldMk cId="3622918040" sldId="263"/>
            <ac:spMk id="2" creationId="{01823B97-087E-7C73-94C7-AD8AE4FF8D80}"/>
          </ac:spMkLst>
        </pc:spChg>
        <pc:spChg chg="mod">
          <ac:chgData name="Jan Cornelissen" userId="3156e58b-8e22-4c9a-9bb4-769e4999dfc0" providerId="ADAL" clId="{3C6CF030-C562-430E-867A-2C69D21F744C}" dt="2025-01-15T10:09:19.712" v="196" actId="113"/>
          <ac:spMkLst>
            <pc:docMk/>
            <pc:sldMk cId="3622918040" sldId="263"/>
            <ac:spMk id="3" creationId="{2810EF48-99BF-3681-BE0A-AD4DAEA328B5}"/>
          </ac:spMkLst>
        </pc:spChg>
        <pc:spChg chg="mod">
          <ac:chgData name="Jan Cornelissen" userId="3156e58b-8e22-4c9a-9bb4-769e4999dfc0" providerId="ADAL" clId="{3C6CF030-C562-430E-867A-2C69D21F744C}" dt="2025-01-15T10:09:19.712" v="196" actId="113"/>
          <ac:spMkLst>
            <pc:docMk/>
            <pc:sldMk cId="3622918040" sldId="263"/>
            <ac:spMk id="4" creationId="{C066B662-B4AE-474F-124B-35EB45FA9D05}"/>
          </ac:spMkLst>
        </pc:spChg>
        <pc:spChg chg="mod">
          <ac:chgData name="Jan Cornelissen" userId="3156e58b-8e22-4c9a-9bb4-769e4999dfc0" providerId="ADAL" clId="{3C6CF030-C562-430E-867A-2C69D21F744C}" dt="2025-01-15T10:09:19.712" v="196" actId="113"/>
          <ac:spMkLst>
            <pc:docMk/>
            <pc:sldMk cId="3622918040" sldId="263"/>
            <ac:spMk id="5" creationId="{1515A0FA-5B3D-0ED5-A7E0-37CE3982470B}"/>
          </ac:spMkLst>
        </pc:spChg>
        <pc:spChg chg="mod">
          <ac:chgData name="Jan Cornelissen" userId="3156e58b-8e22-4c9a-9bb4-769e4999dfc0" providerId="ADAL" clId="{3C6CF030-C562-430E-867A-2C69D21F744C}" dt="2025-01-15T10:09:19.712" v="196" actId="113"/>
          <ac:spMkLst>
            <pc:docMk/>
            <pc:sldMk cId="3622918040" sldId="263"/>
            <ac:spMk id="7" creationId="{F6D3B7A4-4C69-C98A-D040-45903E999B22}"/>
          </ac:spMkLst>
        </pc:spChg>
      </pc:sldChg>
      <pc:sldChg chg="modSp mod modShow">
        <pc:chgData name="Jan Cornelissen" userId="3156e58b-8e22-4c9a-9bb4-769e4999dfc0" providerId="ADAL" clId="{3C6CF030-C562-430E-867A-2C69D21F744C}" dt="2025-01-24T13:29:44.676" v="2223" actId="729"/>
        <pc:sldMkLst>
          <pc:docMk/>
          <pc:sldMk cId="2845619293" sldId="264"/>
        </pc:sldMkLst>
        <pc:spChg chg="mod">
          <ac:chgData name="Jan Cornelissen" userId="3156e58b-8e22-4c9a-9bb4-769e4999dfc0" providerId="ADAL" clId="{3C6CF030-C562-430E-867A-2C69D21F744C}" dt="2025-01-15T10:14:16.337" v="245" actId="113"/>
          <ac:spMkLst>
            <pc:docMk/>
            <pc:sldMk cId="2845619293" sldId="264"/>
            <ac:spMk id="2" creationId="{21808847-A329-8FBD-55B8-62AAEBF4A968}"/>
          </ac:spMkLst>
        </pc:spChg>
        <pc:spChg chg="mod">
          <ac:chgData name="Jan Cornelissen" userId="3156e58b-8e22-4c9a-9bb4-769e4999dfc0" providerId="ADAL" clId="{3C6CF030-C562-430E-867A-2C69D21F744C}" dt="2025-01-15T10:14:19.673" v="246" actId="113"/>
          <ac:spMkLst>
            <pc:docMk/>
            <pc:sldMk cId="2845619293" sldId="264"/>
            <ac:spMk id="3" creationId="{DCBE9D79-84F2-59FE-7078-2B31072334D3}"/>
          </ac:spMkLst>
        </pc:spChg>
        <pc:spChg chg="mod">
          <ac:chgData name="Jan Cornelissen" userId="3156e58b-8e22-4c9a-9bb4-769e4999dfc0" providerId="ADAL" clId="{3C6CF030-C562-430E-867A-2C69D21F744C}" dt="2025-01-15T10:14:16.337" v="245" actId="113"/>
          <ac:spMkLst>
            <pc:docMk/>
            <pc:sldMk cId="2845619293" sldId="264"/>
            <ac:spMk id="4" creationId="{CBD13A2A-3524-B922-D275-E0D85469C881}"/>
          </ac:spMkLst>
        </pc:spChg>
        <pc:spChg chg="mod">
          <ac:chgData name="Jan Cornelissen" userId="3156e58b-8e22-4c9a-9bb4-769e4999dfc0" providerId="ADAL" clId="{3C6CF030-C562-430E-867A-2C69D21F744C}" dt="2025-01-15T10:14:16.337" v="245" actId="113"/>
          <ac:spMkLst>
            <pc:docMk/>
            <pc:sldMk cId="2845619293" sldId="264"/>
            <ac:spMk id="5" creationId="{2437743A-02C7-99F8-A5DD-C98B13B0E594}"/>
          </ac:spMkLst>
        </pc:spChg>
        <pc:spChg chg="mod">
          <ac:chgData name="Jan Cornelissen" userId="3156e58b-8e22-4c9a-9bb4-769e4999dfc0" providerId="ADAL" clId="{3C6CF030-C562-430E-867A-2C69D21F744C}" dt="2025-01-15T10:14:16.337" v="245" actId="113"/>
          <ac:spMkLst>
            <pc:docMk/>
            <pc:sldMk cId="2845619293" sldId="264"/>
            <ac:spMk id="7" creationId="{55E958CF-20F6-457A-F36A-FCF76CF69124}"/>
          </ac:spMkLst>
        </pc:spChg>
      </pc:sldChg>
      <pc:sldChg chg="modSp mod modShow">
        <pc:chgData name="Jan Cornelissen" userId="3156e58b-8e22-4c9a-9bb4-769e4999dfc0" providerId="ADAL" clId="{3C6CF030-C562-430E-867A-2C69D21F744C}" dt="2025-01-24T13:24:18.911" v="2204" actId="729"/>
        <pc:sldMkLst>
          <pc:docMk/>
          <pc:sldMk cId="190447819" sldId="265"/>
        </pc:sldMkLst>
        <pc:spChg chg="mod">
          <ac:chgData name="Jan Cornelissen" userId="3156e58b-8e22-4c9a-9bb4-769e4999dfc0" providerId="ADAL" clId="{3C6CF030-C562-430E-867A-2C69D21F744C}" dt="2025-01-15T09:52:29.497" v="4" actId="113"/>
          <ac:spMkLst>
            <pc:docMk/>
            <pc:sldMk cId="190447819" sldId="265"/>
            <ac:spMk id="2" creationId="{3DCD36AA-FD83-E30D-CEFA-05F5FDACACEB}"/>
          </ac:spMkLst>
        </pc:spChg>
        <pc:spChg chg="mod">
          <ac:chgData name="Jan Cornelissen" userId="3156e58b-8e22-4c9a-9bb4-769e4999dfc0" providerId="ADAL" clId="{3C6CF030-C562-430E-867A-2C69D21F744C}" dt="2025-01-15T11:04:00.844" v="262" actId="20577"/>
          <ac:spMkLst>
            <pc:docMk/>
            <pc:sldMk cId="190447819" sldId="265"/>
            <ac:spMk id="4" creationId="{849C8B20-195C-6E03-B272-DA2572DBDB9C}"/>
          </ac:spMkLst>
        </pc:spChg>
      </pc:sldChg>
      <pc:sldChg chg="modSp mod">
        <pc:chgData name="Jan Cornelissen" userId="3156e58b-8e22-4c9a-9bb4-769e4999dfc0" providerId="ADAL" clId="{3C6CF030-C562-430E-867A-2C69D21F744C}" dt="2025-01-15T11:24:27.358" v="305" actId="27918"/>
        <pc:sldMkLst>
          <pc:docMk/>
          <pc:sldMk cId="1444686763" sldId="266"/>
        </pc:sldMkLst>
        <pc:spChg chg="mod">
          <ac:chgData name="Jan Cornelissen" userId="3156e58b-8e22-4c9a-9bb4-769e4999dfc0" providerId="ADAL" clId="{3C6CF030-C562-430E-867A-2C69D21F744C}" dt="2025-01-15T10:03:34.950" v="142" actId="113"/>
          <ac:spMkLst>
            <pc:docMk/>
            <pc:sldMk cId="1444686763" sldId="266"/>
            <ac:spMk id="2" creationId="{7D70FF86-7FDA-8FAC-BA5D-490A5C3FD107}"/>
          </ac:spMkLst>
        </pc:spChg>
        <pc:spChg chg="mod">
          <ac:chgData name="Jan Cornelissen" userId="3156e58b-8e22-4c9a-9bb4-769e4999dfc0" providerId="ADAL" clId="{3C6CF030-C562-430E-867A-2C69D21F744C}" dt="2025-01-15T10:03:38.405" v="143" actId="113"/>
          <ac:spMkLst>
            <pc:docMk/>
            <pc:sldMk cId="1444686763" sldId="266"/>
            <ac:spMk id="3" creationId="{C25E3C27-BC94-A077-3B55-BD50078F2EEA}"/>
          </ac:spMkLst>
        </pc:spChg>
        <pc:spChg chg="mod">
          <ac:chgData name="Jan Cornelissen" userId="3156e58b-8e22-4c9a-9bb4-769e4999dfc0" providerId="ADAL" clId="{3C6CF030-C562-430E-867A-2C69D21F744C}" dt="2025-01-15T10:03:34.950" v="142" actId="113"/>
          <ac:spMkLst>
            <pc:docMk/>
            <pc:sldMk cId="1444686763" sldId="266"/>
            <ac:spMk id="4" creationId="{C3D01936-61A9-F082-0F58-D6516D505E33}"/>
          </ac:spMkLst>
        </pc:spChg>
        <pc:spChg chg="mod">
          <ac:chgData name="Jan Cornelissen" userId="3156e58b-8e22-4c9a-9bb4-769e4999dfc0" providerId="ADAL" clId="{3C6CF030-C562-430E-867A-2C69D21F744C}" dt="2025-01-15T10:03:38.405" v="143" actId="113"/>
          <ac:spMkLst>
            <pc:docMk/>
            <pc:sldMk cId="1444686763" sldId="266"/>
            <ac:spMk id="9" creationId="{967BF391-55FD-FEF3-AC98-2680531136F8}"/>
          </ac:spMkLst>
        </pc:spChg>
        <pc:spChg chg="mod">
          <ac:chgData name="Jan Cornelissen" userId="3156e58b-8e22-4c9a-9bb4-769e4999dfc0" providerId="ADAL" clId="{3C6CF030-C562-430E-867A-2C69D21F744C}" dt="2025-01-15T10:03:34.950" v="142" actId="113"/>
          <ac:spMkLst>
            <pc:docMk/>
            <pc:sldMk cId="1444686763" sldId="266"/>
            <ac:spMk id="10" creationId="{215F236F-BB6B-420C-7D8F-1659735041B1}"/>
          </ac:spMkLst>
        </pc:spChg>
        <pc:spChg chg="mod">
          <ac:chgData name="Jan Cornelissen" userId="3156e58b-8e22-4c9a-9bb4-769e4999dfc0" providerId="ADAL" clId="{3C6CF030-C562-430E-867A-2C69D21F744C}" dt="2025-01-15T10:03:34.950" v="142" actId="113"/>
          <ac:spMkLst>
            <pc:docMk/>
            <pc:sldMk cId="1444686763" sldId="266"/>
            <ac:spMk id="11" creationId="{E3D27B90-BFCA-AA51-C625-981AA2E52E41}"/>
          </ac:spMkLst>
        </pc:spChg>
      </pc:sldChg>
      <pc:sldChg chg="addSp modSp mod">
        <pc:chgData name="Jan Cornelissen" userId="3156e58b-8e22-4c9a-9bb4-769e4999dfc0" providerId="ADAL" clId="{3C6CF030-C562-430E-867A-2C69D21F744C}" dt="2025-01-24T13:36:55.533" v="2319" actId="207"/>
        <pc:sldMkLst>
          <pc:docMk/>
          <pc:sldMk cId="2394354453" sldId="267"/>
        </pc:sldMkLst>
        <pc:spChg chg="mod">
          <ac:chgData name="Jan Cornelissen" userId="3156e58b-8e22-4c9a-9bb4-769e4999dfc0" providerId="ADAL" clId="{3C6CF030-C562-430E-867A-2C69D21F744C}" dt="2025-01-15T10:03:17.524" v="140" actId="113"/>
          <ac:spMkLst>
            <pc:docMk/>
            <pc:sldMk cId="2394354453" sldId="267"/>
            <ac:spMk id="2" creationId="{BDDA59DB-FAF7-6170-B10B-129D3EB1A796}"/>
          </ac:spMkLst>
        </pc:spChg>
        <pc:spChg chg="add mod">
          <ac:chgData name="Jan Cornelissen" userId="3156e58b-8e22-4c9a-9bb4-769e4999dfc0" providerId="ADAL" clId="{3C6CF030-C562-430E-867A-2C69D21F744C}" dt="2025-01-24T13:35:09.310" v="2230" actId="207"/>
          <ac:spMkLst>
            <pc:docMk/>
            <pc:sldMk cId="2394354453" sldId="267"/>
            <ac:spMk id="3" creationId="{F5F65342-D838-1DB3-7E64-F6B2932420AA}"/>
          </ac:spMkLst>
        </pc:spChg>
        <pc:spChg chg="add mod">
          <ac:chgData name="Jan Cornelissen" userId="3156e58b-8e22-4c9a-9bb4-769e4999dfc0" providerId="ADAL" clId="{3C6CF030-C562-430E-867A-2C69D21F744C}" dt="2025-01-24T13:36:55.533" v="2319" actId="207"/>
          <ac:spMkLst>
            <pc:docMk/>
            <pc:sldMk cId="2394354453" sldId="267"/>
            <ac:spMk id="4" creationId="{0CCEED2D-5C5C-3CD9-51CC-AA35DA0BD66D}"/>
          </ac:spMkLst>
        </pc:spChg>
        <pc:spChg chg="mod">
          <ac:chgData name="Jan Cornelissen" userId="3156e58b-8e22-4c9a-9bb4-769e4999dfc0" providerId="ADAL" clId="{3C6CF030-C562-430E-867A-2C69D21F744C}" dt="2025-01-15T10:03:17.524" v="140" actId="113"/>
          <ac:spMkLst>
            <pc:docMk/>
            <pc:sldMk cId="2394354453" sldId="267"/>
            <ac:spMk id="5" creationId="{C6611781-07C8-438F-8DB2-BDF2B9F0100A}"/>
          </ac:spMkLst>
        </pc:spChg>
        <pc:spChg chg="mod">
          <ac:chgData name="Jan Cornelissen" userId="3156e58b-8e22-4c9a-9bb4-769e4999dfc0" providerId="ADAL" clId="{3C6CF030-C562-430E-867A-2C69D21F744C}" dt="2025-01-15T10:03:17.524" v="140" actId="113"/>
          <ac:spMkLst>
            <pc:docMk/>
            <pc:sldMk cId="2394354453" sldId="267"/>
            <ac:spMk id="6" creationId="{E6DFCE4F-44A4-0F4A-1EC2-728AE40E9E03}"/>
          </ac:spMkLst>
        </pc:spChg>
        <pc:spChg chg="mod">
          <ac:chgData name="Jan Cornelissen" userId="3156e58b-8e22-4c9a-9bb4-769e4999dfc0" providerId="ADAL" clId="{3C6CF030-C562-430E-867A-2C69D21F744C}" dt="2025-01-15T10:03:17.524" v="140" actId="113"/>
          <ac:spMkLst>
            <pc:docMk/>
            <pc:sldMk cId="2394354453" sldId="267"/>
            <ac:spMk id="7" creationId="{38EB7855-6BE4-E6D7-1994-188E6DF58870}"/>
          </ac:spMkLst>
        </pc:spChg>
        <pc:spChg chg="mod">
          <ac:chgData name="Jan Cornelissen" userId="3156e58b-8e22-4c9a-9bb4-769e4999dfc0" providerId="ADAL" clId="{3C6CF030-C562-430E-867A-2C69D21F744C}" dt="2025-01-15T10:03:17.524" v="140" actId="113"/>
          <ac:spMkLst>
            <pc:docMk/>
            <pc:sldMk cId="2394354453" sldId="267"/>
            <ac:spMk id="8" creationId="{858C3257-56D3-42FC-425C-1BE3AE24D76F}"/>
          </ac:spMkLst>
        </pc:spChg>
      </pc:sldChg>
      <pc:sldChg chg="modSp mod">
        <pc:chgData name="Jan Cornelissen" userId="3156e58b-8e22-4c9a-9bb4-769e4999dfc0" providerId="ADAL" clId="{3C6CF030-C562-430E-867A-2C69D21F744C}" dt="2025-01-15T10:03:27.234" v="141" actId="113"/>
        <pc:sldMkLst>
          <pc:docMk/>
          <pc:sldMk cId="2663394941" sldId="268"/>
        </pc:sldMkLst>
        <pc:spChg chg="mod">
          <ac:chgData name="Jan Cornelissen" userId="3156e58b-8e22-4c9a-9bb4-769e4999dfc0" providerId="ADAL" clId="{3C6CF030-C562-430E-867A-2C69D21F744C}" dt="2025-01-15T10:03:27.234" v="141" actId="113"/>
          <ac:spMkLst>
            <pc:docMk/>
            <pc:sldMk cId="2663394941" sldId="268"/>
            <ac:spMk id="2" creationId="{DCE15267-0A3B-1FD4-B571-65BA6696541C}"/>
          </ac:spMkLst>
        </pc:spChg>
        <pc:spChg chg="mod">
          <ac:chgData name="Jan Cornelissen" userId="3156e58b-8e22-4c9a-9bb4-769e4999dfc0" providerId="ADAL" clId="{3C6CF030-C562-430E-867A-2C69D21F744C}" dt="2025-01-15T10:03:27.234" v="141" actId="113"/>
          <ac:spMkLst>
            <pc:docMk/>
            <pc:sldMk cId="2663394941" sldId="268"/>
            <ac:spMk id="3" creationId="{0038BE1E-58A9-F6B0-4BE3-EE2FA245906A}"/>
          </ac:spMkLst>
        </pc:spChg>
        <pc:spChg chg="mod">
          <ac:chgData name="Jan Cornelissen" userId="3156e58b-8e22-4c9a-9bb4-769e4999dfc0" providerId="ADAL" clId="{3C6CF030-C562-430E-867A-2C69D21F744C}" dt="2025-01-15T10:03:27.234" v="141" actId="113"/>
          <ac:spMkLst>
            <pc:docMk/>
            <pc:sldMk cId="2663394941" sldId="268"/>
            <ac:spMk id="9" creationId="{4A275245-1D07-6885-548D-29875AB92A7F}"/>
          </ac:spMkLst>
        </pc:spChg>
        <pc:spChg chg="mod">
          <ac:chgData name="Jan Cornelissen" userId="3156e58b-8e22-4c9a-9bb4-769e4999dfc0" providerId="ADAL" clId="{3C6CF030-C562-430E-867A-2C69D21F744C}" dt="2025-01-15T10:03:27.234" v="141" actId="113"/>
          <ac:spMkLst>
            <pc:docMk/>
            <pc:sldMk cId="2663394941" sldId="268"/>
            <ac:spMk id="10" creationId="{8122A04D-B99D-4FAA-4719-F3E7E3242EFD}"/>
          </ac:spMkLst>
        </pc:spChg>
        <pc:spChg chg="mod">
          <ac:chgData name="Jan Cornelissen" userId="3156e58b-8e22-4c9a-9bb4-769e4999dfc0" providerId="ADAL" clId="{3C6CF030-C562-430E-867A-2C69D21F744C}" dt="2025-01-15T10:03:27.234" v="141" actId="113"/>
          <ac:spMkLst>
            <pc:docMk/>
            <pc:sldMk cId="2663394941" sldId="268"/>
            <ac:spMk id="11" creationId="{8D72821B-3EEA-9776-F585-90BAC10385CD}"/>
          </ac:spMkLst>
        </pc:spChg>
      </pc:sldChg>
      <pc:sldChg chg="modSp mod modNotesTx">
        <pc:chgData name="Jan Cornelissen" userId="3156e58b-8e22-4c9a-9bb4-769e4999dfc0" providerId="ADAL" clId="{3C6CF030-C562-430E-867A-2C69D21F744C}" dt="2025-01-15T15:51:25.785" v="1022" actId="20577"/>
        <pc:sldMkLst>
          <pc:docMk/>
          <pc:sldMk cId="998973075" sldId="269"/>
        </pc:sldMkLst>
        <pc:spChg chg="mod">
          <ac:chgData name="Jan Cornelissen" userId="3156e58b-8e22-4c9a-9bb4-769e4999dfc0" providerId="ADAL" clId="{3C6CF030-C562-430E-867A-2C69D21F744C}" dt="2025-01-15T10:03:47.938" v="144" actId="113"/>
          <ac:spMkLst>
            <pc:docMk/>
            <pc:sldMk cId="998973075" sldId="269"/>
            <ac:spMk id="2" creationId="{8D7A32FE-0A50-0405-F51E-7973C9EEAA96}"/>
          </ac:spMkLst>
        </pc:spChg>
        <pc:spChg chg="mod">
          <ac:chgData name="Jan Cornelissen" userId="3156e58b-8e22-4c9a-9bb4-769e4999dfc0" providerId="ADAL" clId="{3C6CF030-C562-430E-867A-2C69D21F744C}" dt="2025-01-15T10:03:47.938" v="144" actId="113"/>
          <ac:spMkLst>
            <pc:docMk/>
            <pc:sldMk cId="998973075" sldId="269"/>
            <ac:spMk id="6" creationId="{8CD105BA-DCBE-6F0E-5835-D0E618606F94}"/>
          </ac:spMkLst>
        </pc:spChg>
        <pc:spChg chg="mod">
          <ac:chgData name="Jan Cornelissen" userId="3156e58b-8e22-4c9a-9bb4-769e4999dfc0" providerId="ADAL" clId="{3C6CF030-C562-430E-867A-2C69D21F744C}" dt="2025-01-15T10:03:54.869" v="145" actId="113"/>
          <ac:spMkLst>
            <pc:docMk/>
            <pc:sldMk cId="998973075" sldId="269"/>
            <ac:spMk id="9" creationId="{AE78424E-3CA6-5F98-67E8-200CB9E26008}"/>
          </ac:spMkLst>
        </pc:spChg>
        <pc:spChg chg="mod">
          <ac:chgData name="Jan Cornelissen" userId="3156e58b-8e22-4c9a-9bb4-769e4999dfc0" providerId="ADAL" clId="{3C6CF030-C562-430E-867A-2C69D21F744C}" dt="2025-01-15T10:03:47.938" v="144" actId="113"/>
          <ac:spMkLst>
            <pc:docMk/>
            <pc:sldMk cId="998973075" sldId="269"/>
            <ac:spMk id="10" creationId="{4F98D088-82D4-7804-B637-FA41AC6673A2}"/>
          </ac:spMkLst>
        </pc:spChg>
        <pc:spChg chg="mod">
          <ac:chgData name="Jan Cornelissen" userId="3156e58b-8e22-4c9a-9bb4-769e4999dfc0" providerId="ADAL" clId="{3C6CF030-C562-430E-867A-2C69D21F744C}" dt="2025-01-15T10:03:47.938" v="144" actId="113"/>
          <ac:spMkLst>
            <pc:docMk/>
            <pc:sldMk cId="998973075" sldId="269"/>
            <ac:spMk id="11" creationId="{51107E1F-DD04-5CF0-17A5-9B31B19FF5C5}"/>
          </ac:spMkLst>
        </pc:spChg>
      </pc:sldChg>
      <pc:sldChg chg="modSp mod">
        <pc:chgData name="Jan Cornelissen" userId="3156e58b-8e22-4c9a-9bb4-769e4999dfc0" providerId="ADAL" clId="{3C6CF030-C562-430E-867A-2C69D21F744C}" dt="2025-01-20T11:30:25.121" v="1843" actId="27918"/>
        <pc:sldMkLst>
          <pc:docMk/>
          <pc:sldMk cId="729809473" sldId="270"/>
        </pc:sldMkLst>
        <pc:spChg chg="mod">
          <ac:chgData name="Jan Cornelissen" userId="3156e58b-8e22-4c9a-9bb4-769e4999dfc0" providerId="ADAL" clId="{3C6CF030-C562-430E-867A-2C69D21F744C}" dt="2025-01-15T10:04:08.517" v="146" actId="113"/>
          <ac:spMkLst>
            <pc:docMk/>
            <pc:sldMk cId="729809473" sldId="270"/>
            <ac:spMk id="2" creationId="{9F42D553-67BD-8E71-B89D-4AA96DBEBEFA}"/>
          </ac:spMkLst>
        </pc:spChg>
        <pc:spChg chg="mod">
          <ac:chgData name="Jan Cornelissen" userId="3156e58b-8e22-4c9a-9bb4-769e4999dfc0" providerId="ADAL" clId="{3C6CF030-C562-430E-867A-2C69D21F744C}" dt="2025-01-15T10:04:08.517" v="146" actId="113"/>
          <ac:spMkLst>
            <pc:docMk/>
            <pc:sldMk cId="729809473" sldId="270"/>
            <ac:spMk id="3" creationId="{023F9FA9-7BDB-5B06-14D1-E9DA7C55C89A}"/>
          </ac:spMkLst>
        </pc:spChg>
        <pc:spChg chg="mod">
          <ac:chgData name="Jan Cornelissen" userId="3156e58b-8e22-4c9a-9bb4-769e4999dfc0" providerId="ADAL" clId="{3C6CF030-C562-430E-867A-2C69D21F744C}" dt="2025-01-15T10:04:08.517" v="146" actId="113"/>
          <ac:spMkLst>
            <pc:docMk/>
            <pc:sldMk cId="729809473" sldId="270"/>
            <ac:spMk id="10" creationId="{130F9587-608B-C194-E50A-0347E1552B24}"/>
          </ac:spMkLst>
        </pc:spChg>
        <pc:spChg chg="mod">
          <ac:chgData name="Jan Cornelissen" userId="3156e58b-8e22-4c9a-9bb4-769e4999dfc0" providerId="ADAL" clId="{3C6CF030-C562-430E-867A-2C69D21F744C}" dt="2025-01-15T10:04:08.517" v="146" actId="113"/>
          <ac:spMkLst>
            <pc:docMk/>
            <pc:sldMk cId="729809473" sldId="270"/>
            <ac:spMk id="11" creationId="{C7F4354C-7F7A-2904-958D-4D4C609D0B6C}"/>
          </ac:spMkLst>
        </pc:spChg>
      </pc:sldChg>
      <pc:sldChg chg="addSp modSp mod modNotesTx">
        <pc:chgData name="Jan Cornelissen" userId="3156e58b-8e22-4c9a-9bb4-769e4999dfc0" providerId="ADAL" clId="{3C6CF030-C562-430E-867A-2C69D21F744C}" dt="2025-01-15T12:17:12.674" v="448" actId="20577"/>
        <pc:sldMkLst>
          <pc:docMk/>
          <pc:sldMk cId="1930585729" sldId="271"/>
        </pc:sldMkLst>
        <pc:spChg chg="mod">
          <ac:chgData name="Jan Cornelissen" userId="3156e58b-8e22-4c9a-9bb4-769e4999dfc0" providerId="ADAL" clId="{3C6CF030-C562-430E-867A-2C69D21F744C}" dt="2025-01-15T10:04:28.989" v="151" actId="113"/>
          <ac:spMkLst>
            <pc:docMk/>
            <pc:sldMk cId="1930585729" sldId="271"/>
            <ac:spMk id="2" creationId="{0C0347AB-26CE-C5DD-8A72-D69EAC1FBDB9}"/>
          </ac:spMkLst>
        </pc:spChg>
        <pc:spChg chg="mod">
          <ac:chgData name="Jan Cornelissen" userId="3156e58b-8e22-4c9a-9bb4-769e4999dfc0" providerId="ADAL" clId="{3C6CF030-C562-430E-867A-2C69D21F744C}" dt="2025-01-15T10:04:28.989" v="151" actId="113"/>
          <ac:spMkLst>
            <pc:docMk/>
            <pc:sldMk cId="1930585729" sldId="271"/>
            <ac:spMk id="3" creationId="{BE63F72A-5901-E2C2-D4D0-9CF497E5B0AE}"/>
          </ac:spMkLst>
        </pc:spChg>
        <pc:spChg chg="add mod">
          <ac:chgData name="Jan Cornelissen" userId="3156e58b-8e22-4c9a-9bb4-769e4999dfc0" providerId="ADAL" clId="{3C6CF030-C562-430E-867A-2C69D21F744C}" dt="2025-01-15T12:14:56.817" v="407" actId="14100"/>
          <ac:spMkLst>
            <pc:docMk/>
            <pc:sldMk cId="1930585729" sldId="271"/>
            <ac:spMk id="4" creationId="{18F4C9B3-87BD-4E1C-B575-58919F4E2726}"/>
          </ac:spMkLst>
        </pc:spChg>
        <pc:spChg chg="mod">
          <ac:chgData name="Jan Cornelissen" userId="3156e58b-8e22-4c9a-9bb4-769e4999dfc0" providerId="ADAL" clId="{3C6CF030-C562-430E-867A-2C69D21F744C}" dt="2025-01-15T10:04:28.989" v="151" actId="113"/>
          <ac:spMkLst>
            <pc:docMk/>
            <pc:sldMk cId="1930585729" sldId="271"/>
            <ac:spMk id="10" creationId="{4691A1C9-CE0E-01D5-86FD-93A98616EBCF}"/>
          </ac:spMkLst>
        </pc:spChg>
        <pc:spChg chg="mod">
          <ac:chgData name="Jan Cornelissen" userId="3156e58b-8e22-4c9a-9bb4-769e4999dfc0" providerId="ADAL" clId="{3C6CF030-C562-430E-867A-2C69D21F744C}" dt="2025-01-15T10:04:28.989" v="151" actId="113"/>
          <ac:spMkLst>
            <pc:docMk/>
            <pc:sldMk cId="1930585729" sldId="271"/>
            <ac:spMk id="11" creationId="{18DB7EAD-0543-91B7-D6F6-94C592B6753D}"/>
          </ac:spMkLst>
        </pc:spChg>
      </pc:sldChg>
      <pc:sldChg chg="modSp mod">
        <pc:chgData name="Jan Cornelissen" userId="3156e58b-8e22-4c9a-9bb4-769e4999dfc0" providerId="ADAL" clId="{3C6CF030-C562-430E-867A-2C69D21F744C}" dt="2025-01-15T11:43:14.275" v="359" actId="20577"/>
        <pc:sldMkLst>
          <pc:docMk/>
          <pc:sldMk cId="847815286" sldId="272"/>
        </pc:sldMkLst>
        <pc:spChg chg="mod">
          <ac:chgData name="Jan Cornelissen" userId="3156e58b-8e22-4c9a-9bb4-769e4999dfc0" providerId="ADAL" clId="{3C6CF030-C562-430E-867A-2C69D21F744C}" dt="2025-01-15T10:04:35.413" v="152" actId="113"/>
          <ac:spMkLst>
            <pc:docMk/>
            <pc:sldMk cId="847815286" sldId="272"/>
            <ac:spMk id="2" creationId="{F0D926D4-81EB-6C58-071D-C2998CE36EBF}"/>
          </ac:spMkLst>
        </pc:spChg>
        <pc:spChg chg="mod">
          <ac:chgData name="Jan Cornelissen" userId="3156e58b-8e22-4c9a-9bb4-769e4999dfc0" providerId="ADAL" clId="{3C6CF030-C562-430E-867A-2C69D21F744C}" dt="2025-01-15T11:43:14.275" v="359" actId="20577"/>
          <ac:spMkLst>
            <pc:docMk/>
            <pc:sldMk cId="847815286" sldId="272"/>
            <ac:spMk id="3" creationId="{6ED8D981-808F-5860-2561-0F448FD246A6}"/>
          </ac:spMkLst>
        </pc:spChg>
        <pc:spChg chg="mod">
          <ac:chgData name="Jan Cornelissen" userId="3156e58b-8e22-4c9a-9bb4-769e4999dfc0" providerId="ADAL" clId="{3C6CF030-C562-430E-867A-2C69D21F744C}" dt="2025-01-15T10:04:35.413" v="152" actId="113"/>
          <ac:spMkLst>
            <pc:docMk/>
            <pc:sldMk cId="847815286" sldId="272"/>
            <ac:spMk id="4" creationId="{3364F5A0-4E2B-5F0E-E70E-C752576D53BA}"/>
          </ac:spMkLst>
        </pc:spChg>
        <pc:spChg chg="mod">
          <ac:chgData name="Jan Cornelissen" userId="3156e58b-8e22-4c9a-9bb4-769e4999dfc0" providerId="ADAL" clId="{3C6CF030-C562-430E-867A-2C69D21F744C}" dt="2025-01-15T10:04:35.413" v="152" actId="113"/>
          <ac:spMkLst>
            <pc:docMk/>
            <pc:sldMk cId="847815286" sldId="272"/>
            <ac:spMk id="10" creationId="{97C57B22-89B5-1258-7C15-06DB716257F8}"/>
          </ac:spMkLst>
        </pc:spChg>
        <pc:spChg chg="mod">
          <ac:chgData name="Jan Cornelissen" userId="3156e58b-8e22-4c9a-9bb4-769e4999dfc0" providerId="ADAL" clId="{3C6CF030-C562-430E-867A-2C69D21F744C}" dt="2025-01-15T10:04:35.413" v="152" actId="113"/>
          <ac:spMkLst>
            <pc:docMk/>
            <pc:sldMk cId="847815286" sldId="272"/>
            <ac:spMk id="11" creationId="{CF2431C0-FA24-261D-D2C8-883D374B339E}"/>
          </ac:spMkLst>
        </pc:spChg>
        <pc:spChg chg="mod">
          <ac:chgData name="Jan Cornelissen" userId="3156e58b-8e22-4c9a-9bb4-769e4999dfc0" providerId="ADAL" clId="{3C6CF030-C562-430E-867A-2C69D21F744C}" dt="2025-01-15T11:42:58.734" v="353" actId="14100"/>
          <ac:spMkLst>
            <pc:docMk/>
            <pc:sldMk cId="847815286" sldId="272"/>
            <ac:spMk id="13" creationId="{4235BE54-74CA-1060-9D35-37EA00C1E6D3}"/>
          </ac:spMkLst>
        </pc:spChg>
      </pc:sldChg>
      <pc:sldChg chg="modSp mod modShow">
        <pc:chgData name="Jan Cornelissen" userId="3156e58b-8e22-4c9a-9bb4-769e4999dfc0" providerId="ADAL" clId="{3C6CF030-C562-430E-867A-2C69D21F744C}" dt="2025-01-24T13:24:48.407" v="2207" actId="729"/>
        <pc:sldMkLst>
          <pc:docMk/>
          <pc:sldMk cId="1888858288" sldId="273"/>
        </pc:sldMkLst>
        <pc:spChg chg="mod">
          <ac:chgData name="Jan Cornelissen" userId="3156e58b-8e22-4c9a-9bb4-769e4999dfc0" providerId="ADAL" clId="{3C6CF030-C562-430E-867A-2C69D21F744C}" dt="2025-01-15T10:04:50.037" v="155" actId="113"/>
          <ac:spMkLst>
            <pc:docMk/>
            <pc:sldMk cId="1888858288" sldId="273"/>
            <ac:spMk id="2" creationId="{62D23E89-4486-3D14-20A2-AE14A09BC0DE}"/>
          </ac:spMkLst>
        </pc:spChg>
        <pc:spChg chg="mod">
          <ac:chgData name="Jan Cornelissen" userId="3156e58b-8e22-4c9a-9bb4-769e4999dfc0" providerId="ADAL" clId="{3C6CF030-C562-430E-867A-2C69D21F744C}" dt="2025-01-15T10:04:50.037" v="155" actId="113"/>
          <ac:spMkLst>
            <pc:docMk/>
            <pc:sldMk cId="1888858288" sldId="273"/>
            <ac:spMk id="3" creationId="{52B2D684-67C3-DC7C-75BB-24004052AC7C}"/>
          </ac:spMkLst>
        </pc:spChg>
        <pc:spChg chg="mod">
          <ac:chgData name="Jan Cornelissen" userId="3156e58b-8e22-4c9a-9bb4-769e4999dfc0" providerId="ADAL" clId="{3C6CF030-C562-430E-867A-2C69D21F744C}" dt="2025-01-15T10:04:50.037" v="155" actId="113"/>
          <ac:spMkLst>
            <pc:docMk/>
            <pc:sldMk cId="1888858288" sldId="273"/>
            <ac:spMk id="4" creationId="{875006B4-0810-1EC3-E280-2E88D06E19FC}"/>
          </ac:spMkLst>
        </pc:spChg>
        <pc:spChg chg="mod">
          <ac:chgData name="Jan Cornelissen" userId="3156e58b-8e22-4c9a-9bb4-769e4999dfc0" providerId="ADAL" clId="{3C6CF030-C562-430E-867A-2C69D21F744C}" dt="2025-01-15T10:04:50.037" v="155" actId="113"/>
          <ac:spMkLst>
            <pc:docMk/>
            <pc:sldMk cId="1888858288" sldId="273"/>
            <ac:spMk id="5" creationId="{96134969-6733-BD38-79AE-9EBF8BEBA98E}"/>
          </ac:spMkLst>
        </pc:spChg>
        <pc:spChg chg="mod">
          <ac:chgData name="Jan Cornelissen" userId="3156e58b-8e22-4c9a-9bb4-769e4999dfc0" providerId="ADAL" clId="{3C6CF030-C562-430E-867A-2C69D21F744C}" dt="2025-01-15T10:04:53.254" v="156" actId="113"/>
          <ac:spMkLst>
            <pc:docMk/>
            <pc:sldMk cId="1888858288" sldId="273"/>
            <ac:spMk id="10" creationId="{6E117F4A-61D4-721A-464D-CF46A8C3E46B}"/>
          </ac:spMkLst>
        </pc:spChg>
      </pc:sldChg>
      <pc:sldChg chg="modSp mod modShow">
        <pc:chgData name="Jan Cornelissen" userId="3156e58b-8e22-4c9a-9bb4-769e4999dfc0" providerId="ADAL" clId="{3C6CF030-C562-430E-867A-2C69D21F744C}" dt="2025-01-16T16:13:54.161" v="1394" actId="729"/>
        <pc:sldMkLst>
          <pc:docMk/>
          <pc:sldMk cId="69729650" sldId="274"/>
        </pc:sldMkLst>
        <pc:spChg chg="mod">
          <ac:chgData name="Jan Cornelissen" userId="3156e58b-8e22-4c9a-9bb4-769e4999dfc0" providerId="ADAL" clId="{3C6CF030-C562-430E-867A-2C69D21F744C}" dt="2025-01-15T10:05:17.637" v="160" actId="113"/>
          <ac:spMkLst>
            <pc:docMk/>
            <pc:sldMk cId="69729650" sldId="274"/>
            <ac:spMk id="2" creationId="{23C1EF42-F4BA-8AE1-4D9F-272FD21ED9D1}"/>
          </ac:spMkLst>
        </pc:spChg>
        <pc:spChg chg="mod">
          <ac:chgData name="Jan Cornelissen" userId="3156e58b-8e22-4c9a-9bb4-769e4999dfc0" providerId="ADAL" clId="{3C6CF030-C562-430E-867A-2C69D21F744C}" dt="2025-01-15T10:05:17.637" v="160" actId="113"/>
          <ac:spMkLst>
            <pc:docMk/>
            <pc:sldMk cId="69729650" sldId="274"/>
            <ac:spMk id="3" creationId="{166ED61F-ECF5-BCF2-F7EB-D0FA6BA127F6}"/>
          </ac:spMkLst>
        </pc:spChg>
        <pc:spChg chg="mod">
          <ac:chgData name="Jan Cornelissen" userId="3156e58b-8e22-4c9a-9bb4-769e4999dfc0" providerId="ADAL" clId="{3C6CF030-C562-430E-867A-2C69D21F744C}" dt="2025-01-15T10:05:17.637" v="160" actId="113"/>
          <ac:spMkLst>
            <pc:docMk/>
            <pc:sldMk cId="69729650" sldId="274"/>
            <ac:spMk id="4" creationId="{46DF9C76-2F4A-347D-1131-F3F56501C6B3}"/>
          </ac:spMkLst>
        </pc:spChg>
        <pc:spChg chg="mod">
          <ac:chgData name="Jan Cornelissen" userId="3156e58b-8e22-4c9a-9bb4-769e4999dfc0" providerId="ADAL" clId="{3C6CF030-C562-430E-867A-2C69D21F744C}" dt="2025-01-15T10:05:17.637" v="160" actId="113"/>
          <ac:spMkLst>
            <pc:docMk/>
            <pc:sldMk cId="69729650" sldId="274"/>
            <ac:spMk id="5" creationId="{D0A77C0C-2F48-BD87-0EAC-989F662B01C0}"/>
          </ac:spMkLst>
        </pc:spChg>
        <pc:spChg chg="mod">
          <ac:chgData name="Jan Cornelissen" userId="3156e58b-8e22-4c9a-9bb4-769e4999dfc0" providerId="ADAL" clId="{3C6CF030-C562-430E-867A-2C69D21F744C}" dt="2025-01-15T10:05:17.637" v="160" actId="113"/>
          <ac:spMkLst>
            <pc:docMk/>
            <pc:sldMk cId="69729650" sldId="274"/>
            <ac:spMk id="10" creationId="{42CFCCB7-DF41-1389-6A99-B9D321987680}"/>
          </ac:spMkLst>
        </pc:spChg>
      </pc:sldChg>
      <pc:sldChg chg="modSp mod modNotesTx">
        <pc:chgData name="Jan Cornelissen" userId="3156e58b-8e22-4c9a-9bb4-769e4999dfc0" providerId="ADAL" clId="{3C6CF030-C562-430E-867A-2C69D21F744C}" dt="2025-01-16T19:03:40.695" v="1520" actId="1038"/>
        <pc:sldMkLst>
          <pc:docMk/>
          <pc:sldMk cId="2955007760" sldId="275"/>
        </pc:sldMkLst>
        <pc:spChg chg="mod">
          <ac:chgData name="Jan Cornelissen" userId="3156e58b-8e22-4c9a-9bb4-769e4999dfc0" providerId="ADAL" clId="{3C6CF030-C562-430E-867A-2C69D21F744C}" dt="2025-01-15T10:05:00.366" v="157" actId="113"/>
          <ac:spMkLst>
            <pc:docMk/>
            <pc:sldMk cId="2955007760" sldId="275"/>
            <ac:spMk id="2" creationId="{3A3A3445-AA0C-AA3E-512A-A2C3B8F14FD3}"/>
          </ac:spMkLst>
        </pc:spChg>
        <pc:spChg chg="mod">
          <ac:chgData name="Jan Cornelissen" userId="3156e58b-8e22-4c9a-9bb4-769e4999dfc0" providerId="ADAL" clId="{3C6CF030-C562-430E-867A-2C69D21F744C}" dt="2025-01-15T10:05:00.366" v="157" actId="113"/>
          <ac:spMkLst>
            <pc:docMk/>
            <pc:sldMk cId="2955007760" sldId="275"/>
            <ac:spMk id="3" creationId="{996BEF3B-7913-F06A-1A07-1A43D2442352}"/>
          </ac:spMkLst>
        </pc:spChg>
        <pc:spChg chg="mod">
          <ac:chgData name="Jan Cornelissen" userId="3156e58b-8e22-4c9a-9bb4-769e4999dfc0" providerId="ADAL" clId="{3C6CF030-C562-430E-867A-2C69D21F744C}" dt="2025-01-15T10:05:00.366" v="157" actId="113"/>
          <ac:spMkLst>
            <pc:docMk/>
            <pc:sldMk cId="2955007760" sldId="275"/>
            <ac:spMk id="4" creationId="{D50F9AA6-5AA2-1442-4F07-D89E9F7F5F90}"/>
          </ac:spMkLst>
        </pc:spChg>
        <pc:spChg chg="mod">
          <ac:chgData name="Jan Cornelissen" userId="3156e58b-8e22-4c9a-9bb4-769e4999dfc0" providerId="ADAL" clId="{3C6CF030-C562-430E-867A-2C69D21F744C}" dt="2025-01-15T10:05:05.269" v="158" actId="113"/>
          <ac:spMkLst>
            <pc:docMk/>
            <pc:sldMk cId="2955007760" sldId="275"/>
            <ac:spMk id="5" creationId="{C7CC8350-F6AE-6316-283F-6D3755F8B17C}"/>
          </ac:spMkLst>
        </pc:spChg>
        <pc:spChg chg="mod">
          <ac:chgData name="Jan Cornelissen" userId="3156e58b-8e22-4c9a-9bb4-769e4999dfc0" providerId="ADAL" clId="{3C6CF030-C562-430E-867A-2C69D21F744C}" dt="2025-01-15T10:05:00.366" v="157" actId="113"/>
          <ac:spMkLst>
            <pc:docMk/>
            <pc:sldMk cId="2955007760" sldId="275"/>
            <ac:spMk id="8" creationId="{1CBBE670-6C2F-BAFE-65EC-C04E4AC30A23}"/>
          </ac:spMkLst>
        </pc:spChg>
        <pc:spChg chg="mod">
          <ac:chgData name="Jan Cornelissen" userId="3156e58b-8e22-4c9a-9bb4-769e4999dfc0" providerId="ADAL" clId="{3C6CF030-C562-430E-867A-2C69D21F744C}" dt="2025-01-16T19:02:37.925" v="1457" actId="27636"/>
          <ac:spMkLst>
            <pc:docMk/>
            <pc:sldMk cId="2955007760" sldId="275"/>
            <ac:spMk id="13" creationId="{93318216-12FE-B960-C88A-0B5CA114AD08}"/>
          </ac:spMkLst>
        </pc:spChg>
        <pc:spChg chg="mod">
          <ac:chgData name="Jan Cornelissen" userId="3156e58b-8e22-4c9a-9bb4-769e4999dfc0" providerId="ADAL" clId="{3C6CF030-C562-430E-867A-2C69D21F744C}" dt="2025-01-16T19:03:40.695" v="1520" actId="1038"/>
          <ac:spMkLst>
            <pc:docMk/>
            <pc:sldMk cId="2955007760" sldId="275"/>
            <ac:spMk id="14" creationId="{7FE59801-8A87-480C-EBED-9CB2E85595D4}"/>
          </ac:spMkLst>
        </pc:spChg>
        <pc:spChg chg="mod">
          <ac:chgData name="Jan Cornelissen" userId="3156e58b-8e22-4c9a-9bb4-769e4999dfc0" providerId="ADAL" clId="{3C6CF030-C562-430E-867A-2C69D21F744C}" dt="2025-01-16T19:02:13.447" v="1452" actId="14100"/>
          <ac:spMkLst>
            <pc:docMk/>
            <pc:sldMk cId="2955007760" sldId="275"/>
            <ac:spMk id="15" creationId="{12C308A2-202A-750F-0A5F-EC3E3D4BE375}"/>
          </ac:spMkLst>
        </pc:spChg>
        <pc:spChg chg="mod">
          <ac:chgData name="Jan Cornelissen" userId="3156e58b-8e22-4c9a-9bb4-769e4999dfc0" providerId="ADAL" clId="{3C6CF030-C562-430E-867A-2C69D21F744C}" dt="2025-01-15T10:05:05.269" v="158" actId="113"/>
          <ac:spMkLst>
            <pc:docMk/>
            <pc:sldMk cId="2955007760" sldId="275"/>
            <ac:spMk id="16" creationId="{444530C1-DD0B-AC33-FD39-3BC48AF52732}"/>
          </ac:spMkLst>
        </pc:spChg>
        <pc:spChg chg="mod">
          <ac:chgData name="Jan Cornelissen" userId="3156e58b-8e22-4c9a-9bb4-769e4999dfc0" providerId="ADAL" clId="{3C6CF030-C562-430E-867A-2C69D21F744C}" dt="2025-01-15T10:05:05.269" v="158" actId="113"/>
          <ac:spMkLst>
            <pc:docMk/>
            <pc:sldMk cId="2955007760" sldId="275"/>
            <ac:spMk id="17" creationId="{3B2B0BD0-F68E-BF68-6B40-6DE80281C759}"/>
          </ac:spMkLst>
        </pc:spChg>
      </pc:sldChg>
      <pc:sldChg chg="modSp mod">
        <pc:chgData name="Jan Cornelissen" userId="3156e58b-8e22-4c9a-9bb4-769e4999dfc0" providerId="ADAL" clId="{3C6CF030-C562-430E-867A-2C69D21F744C}" dt="2025-01-15T11:04:11.612" v="265" actId="27918"/>
        <pc:sldMkLst>
          <pc:docMk/>
          <pc:sldMk cId="863407802" sldId="276"/>
        </pc:sldMkLst>
        <pc:spChg chg="mod">
          <ac:chgData name="Jan Cornelissen" userId="3156e58b-8e22-4c9a-9bb4-769e4999dfc0" providerId="ADAL" clId="{3C6CF030-C562-430E-867A-2C69D21F744C}" dt="2025-01-15T09:52:38.170" v="6" actId="113"/>
          <ac:spMkLst>
            <pc:docMk/>
            <pc:sldMk cId="863407802" sldId="276"/>
            <ac:spMk id="2" creationId="{4E6F907B-6313-BF30-ECF2-3EC7B8F19748}"/>
          </ac:spMkLst>
        </pc:spChg>
        <pc:spChg chg="mod">
          <ac:chgData name="Jan Cornelissen" userId="3156e58b-8e22-4c9a-9bb4-769e4999dfc0" providerId="ADAL" clId="{3C6CF030-C562-430E-867A-2C69D21F744C}" dt="2025-01-15T09:52:47.739" v="7" actId="113"/>
          <ac:spMkLst>
            <pc:docMk/>
            <pc:sldMk cId="863407802" sldId="276"/>
            <ac:spMk id="3" creationId="{A2EFA4E8-464A-2FAF-320E-41F8CC87DEE0}"/>
          </ac:spMkLst>
        </pc:spChg>
        <pc:spChg chg="mod">
          <ac:chgData name="Jan Cornelissen" userId="3156e58b-8e22-4c9a-9bb4-769e4999dfc0" providerId="ADAL" clId="{3C6CF030-C562-430E-867A-2C69D21F744C}" dt="2025-01-15T09:52:47.739" v="7" actId="113"/>
          <ac:spMkLst>
            <pc:docMk/>
            <pc:sldMk cId="863407802" sldId="276"/>
            <ac:spMk id="4" creationId="{5F33AC6C-3DE0-4E66-24B5-32077E0A2C40}"/>
          </ac:spMkLst>
        </pc:spChg>
        <pc:spChg chg="mod">
          <ac:chgData name="Jan Cornelissen" userId="3156e58b-8e22-4c9a-9bb4-769e4999dfc0" providerId="ADAL" clId="{3C6CF030-C562-430E-867A-2C69D21F744C}" dt="2025-01-15T09:52:47.739" v="7" actId="113"/>
          <ac:spMkLst>
            <pc:docMk/>
            <pc:sldMk cId="863407802" sldId="276"/>
            <ac:spMk id="15" creationId="{622626BA-6D48-B1DC-5BBF-5F7865825BB3}"/>
          </ac:spMkLst>
        </pc:spChg>
        <pc:spChg chg="mod">
          <ac:chgData name="Jan Cornelissen" userId="3156e58b-8e22-4c9a-9bb4-769e4999dfc0" providerId="ADAL" clId="{3C6CF030-C562-430E-867A-2C69D21F744C}" dt="2025-01-15T09:52:47.739" v="7" actId="113"/>
          <ac:spMkLst>
            <pc:docMk/>
            <pc:sldMk cId="863407802" sldId="276"/>
            <ac:spMk id="16" creationId="{C67287F7-4EC1-15D4-73FD-1AD3F40D3BDE}"/>
          </ac:spMkLst>
        </pc:spChg>
      </pc:sldChg>
      <pc:sldChg chg="modSp mod">
        <pc:chgData name="Jan Cornelissen" userId="3156e58b-8e22-4c9a-9bb4-769e4999dfc0" providerId="ADAL" clId="{3C6CF030-C562-430E-867A-2C69D21F744C}" dt="2025-01-15T13:16:18.167" v="479" actId="27918"/>
        <pc:sldMkLst>
          <pc:docMk/>
          <pc:sldMk cId="1445510377" sldId="277"/>
        </pc:sldMkLst>
        <pc:spChg chg="mod">
          <ac:chgData name="Jan Cornelissen" userId="3156e58b-8e22-4c9a-9bb4-769e4999dfc0" providerId="ADAL" clId="{3C6CF030-C562-430E-867A-2C69D21F744C}" dt="2025-01-15T10:05:25.288" v="161" actId="113"/>
          <ac:spMkLst>
            <pc:docMk/>
            <pc:sldMk cId="1445510377" sldId="277"/>
            <ac:spMk id="2" creationId="{D2F88B8F-E5E8-590A-4613-98CF275AEF33}"/>
          </ac:spMkLst>
        </pc:spChg>
        <pc:spChg chg="mod">
          <ac:chgData name="Jan Cornelissen" userId="3156e58b-8e22-4c9a-9bb4-769e4999dfc0" providerId="ADAL" clId="{3C6CF030-C562-430E-867A-2C69D21F744C}" dt="2025-01-15T10:05:25.288" v="161" actId="113"/>
          <ac:spMkLst>
            <pc:docMk/>
            <pc:sldMk cId="1445510377" sldId="277"/>
            <ac:spMk id="3" creationId="{E2470CB3-942F-B7AD-95CB-566152DEE226}"/>
          </ac:spMkLst>
        </pc:spChg>
        <pc:spChg chg="mod">
          <ac:chgData name="Jan Cornelissen" userId="3156e58b-8e22-4c9a-9bb4-769e4999dfc0" providerId="ADAL" clId="{3C6CF030-C562-430E-867A-2C69D21F744C}" dt="2025-01-15T10:05:25.288" v="161" actId="113"/>
          <ac:spMkLst>
            <pc:docMk/>
            <pc:sldMk cId="1445510377" sldId="277"/>
            <ac:spMk id="4" creationId="{75F15E47-61CF-51B0-FD3F-6CD563E86262}"/>
          </ac:spMkLst>
        </pc:spChg>
        <pc:spChg chg="mod">
          <ac:chgData name="Jan Cornelissen" userId="3156e58b-8e22-4c9a-9bb4-769e4999dfc0" providerId="ADAL" clId="{3C6CF030-C562-430E-867A-2C69D21F744C}" dt="2025-01-15T10:05:25.288" v="161" actId="113"/>
          <ac:spMkLst>
            <pc:docMk/>
            <pc:sldMk cId="1445510377" sldId="277"/>
            <ac:spMk id="10" creationId="{D6856B3B-D7D6-AC63-0417-B5B0527D6FD0}"/>
          </ac:spMkLst>
        </pc:spChg>
      </pc:sldChg>
      <pc:sldChg chg="modSp mod modShow">
        <pc:chgData name="Jan Cornelissen" userId="3156e58b-8e22-4c9a-9bb4-769e4999dfc0" providerId="ADAL" clId="{3C6CF030-C562-430E-867A-2C69D21F744C}" dt="2025-01-24T13:25:00.901" v="2208" actId="729"/>
        <pc:sldMkLst>
          <pc:docMk/>
          <pc:sldMk cId="3232857284" sldId="278"/>
        </pc:sldMkLst>
        <pc:spChg chg="mod">
          <ac:chgData name="Jan Cornelissen" userId="3156e58b-8e22-4c9a-9bb4-769e4999dfc0" providerId="ADAL" clId="{3C6CF030-C562-430E-867A-2C69D21F744C}" dt="2025-01-15T10:05:31.312" v="162" actId="113"/>
          <ac:spMkLst>
            <pc:docMk/>
            <pc:sldMk cId="3232857284" sldId="278"/>
            <ac:spMk id="2" creationId="{147D148F-44D4-6C6F-E35A-DCB23B29183B}"/>
          </ac:spMkLst>
        </pc:spChg>
        <pc:spChg chg="mod">
          <ac:chgData name="Jan Cornelissen" userId="3156e58b-8e22-4c9a-9bb4-769e4999dfc0" providerId="ADAL" clId="{3C6CF030-C562-430E-867A-2C69D21F744C}" dt="2025-01-15T10:05:31.312" v="162" actId="113"/>
          <ac:spMkLst>
            <pc:docMk/>
            <pc:sldMk cId="3232857284" sldId="278"/>
            <ac:spMk id="3" creationId="{999A487D-D7F4-48F4-BA9B-1ABA30979F2F}"/>
          </ac:spMkLst>
        </pc:spChg>
        <pc:spChg chg="mod">
          <ac:chgData name="Jan Cornelissen" userId="3156e58b-8e22-4c9a-9bb4-769e4999dfc0" providerId="ADAL" clId="{3C6CF030-C562-430E-867A-2C69D21F744C}" dt="2025-01-15T10:05:31.312" v="162" actId="113"/>
          <ac:spMkLst>
            <pc:docMk/>
            <pc:sldMk cId="3232857284" sldId="278"/>
            <ac:spMk id="4" creationId="{02A5D831-B874-170F-3202-883DFAEFDE37}"/>
          </ac:spMkLst>
        </pc:spChg>
        <pc:spChg chg="mod">
          <ac:chgData name="Jan Cornelissen" userId="3156e58b-8e22-4c9a-9bb4-769e4999dfc0" providerId="ADAL" clId="{3C6CF030-C562-430E-867A-2C69D21F744C}" dt="2025-01-15T10:05:31.312" v="162" actId="113"/>
          <ac:spMkLst>
            <pc:docMk/>
            <pc:sldMk cId="3232857284" sldId="278"/>
            <ac:spMk id="5" creationId="{21CF85B0-D5B4-BE70-64F0-5F219C24B00C}"/>
          </ac:spMkLst>
        </pc:spChg>
        <pc:graphicFrameChg chg="mod">
          <ac:chgData name="Jan Cornelissen" userId="3156e58b-8e22-4c9a-9bb4-769e4999dfc0" providerId="ADAL" clId="{3C6CF030-C562-430E-867A-2C69D21F744C}" dt="2025-01-15T13:18:00.838" v="492" actId="1036"/>
          <ac:graphicFrameMkLst>
            <pc:docMk/>
            <pc:sldMk cId="3232857284" sldId="278"/>
            <ac:graphicFrameMk id="9" creationId="{D9FA4DDC-6981-0DA4-0893-83183E47F6D9}"/>
          </ac:graphicFrameMkLst>
        </pc:graphicFrameChg>
      </pc:sldChg>
      <pc:sldChg chg="modSp mod modNotesTx">
        <pc:chgData name="Jan Cornelissen" userId="3156e58b-8e22-4c9a-9bb4-769e4999dfc0" providerId="ADAL" clId="{3C6CF030-C562-430E-867A-2C69D21F744C}" dt="2025-01-15T13:36:16.582" v="528" actId="20577"/>
        <pc:sldMkLst>
          <pc:docMk/>
          <pc:sldMk cId="191613840" sldId="279"/>
        </pc:sldMkLst>
        <pc:spChg chg="mod">
          <ac:chgData name="Jan Cornelissen" userId="3156e58b-8e22-4c9a-9bb4-769e4999dfc0" providerId="ADAL" clId="{3C6CF030-C562-430E-867A-2C69D21F744C}" dt="2025-01-15T10:05:37.848" v="163" actId="113"/>
          <ac:spMkLst>
            <pc:docMk/>
            <pc:sldMk cId="191613840" sldId="279"/>
            <ac:spMk id="2" creationId="{1EB79D92-FD12-E305-4B65-77D79452934A}"/>
          </ac:spMkLst>
        </pc:spChg>
        <pc:spChg chg="mod">
          <ac:chgData name="Jan Cornelissen" userId="3156e58b-8e22-4c9a-9bb4-769e4999dfc0" providerId="ADAL" clId="{3C6CF030-C562-430E-867A-2C69D21F744C}" dt="2025-01-15T10:05:37.848" v="163" actId="113"/>
          <ac:spMkLst>
            <pc:docMk/>
            <pc:sldMk cId="191613840" sldId="279"/>
            <ac:spMk id="3" creationId="{09457354-5638-0875-73D2-36AFEB1720E3}"/>
          </ac:spMkLst>
        </pc:spChg>
        <pc:spChg chg="mod">
          <ac:chgData name="Jan Cornelissen" userId="3156e58b-8e22-4c9a-9bb4-769e4999dfc0" providerId="ADAL" clId="{3C6CF030-C562-430E-867A-2C69D21F744C}" dt="2025-01-15T10:05:37.848" v="163" actId="113"/>
          <ac:spMkLst>
            <pc:docMk/>
            <pc:sldMk cId="191613840" sldId="279"/>
            <ac:spMk id="4" creationId="{801671EC-9125-E50F-B798-75122308DDE2}"/>
          </ac:spMkLst>
        </pc:spChg>
        <pc:spChg chg="mod">
          <ac:chgData name="Jan Cornelissen" userId="3156e58b-8e22-4c9a-9bb4-769e4999dfc0" providerId="ADAL" clId="{3C6CF030-C562-430E-867A-2C69D21F744C}" dt="2025-01-15T10:05:37.848" v="163" actId="113"/>
          <ac:spMkLst>
            <pc:docMk/>
            <pc:sldMk cId="191613840" sldId="279"/>
            <ac:spMk id="6" creationId="{C6FA4BD0-6B9B-B90E-2378-6CCE36F04E33}"/>
          </ac:spMkLst>
        </pc:spChg>
        <pc:spChg chg="mod">
          <ac:chgData name="Jan Cornelissen" userId="3156e58b-8e22-4c9a-9bb4-769e4999dfc0" providerId="ADAL" clId="{3C6CF030-C562-430E-867A-2C69D21F744C}" dt="2025-01-15T13:36:09.904" v="509" actId="20577"/>
          <ac:spMkLst>
            <pc:docMk/>
            <pc:sldMk cId="191613840" sldId="279"/>
            <ac:spMk id="7" creationId="{F1A26650-1D93-3330-071F-17A14556428D}"/>
          </ac:spMkLst>
        </pc:spChg>
      </pc:sldChg>
      <pc:sldChg chg="modSp mod modNotesTx">
        <pc:chgData name="Jan Cornelissen" userId="3156e58b-8e22-4c9a-9bb4-769e4999dfc0" providerId="ADAL" clId="{3C6CF030-C562-430E-867A-2C69D21F744C}" dt="2025-01-16T20:19:21.456" v="1826" actId="403"/>
        <pc:sldMkLst>
          <pc:docMk/>
          <pc:sldMk cId="371266606" sldId="280"/>
        </pc:sldMkLst>
        <pc:spChg chg="mod">
          <ac:chgData name="Jan Cornelissen" userId="3156e58b-8e22-4c9a-9bb4-769e4999dfc0" providerId="ADAL" clId="{3C6CF030-C562-430E-867A-2C69D21F744C}" dt="2025-01-15T09:43:55.459" v="0" actId="113"/>
          <ac:spMkLst>
            <pc:docMk/>
            <pc:sldMk cId="371266606" sldId="280"/>
            <ac:spMk id="2" creationId="{40AACA08-4797-845B-3D12-687F4A2860AA}"/>
          </ac:spMkLst>
        </pc:spChg>
        <pc:spChg chg="mod">
          <ac:chgData name="Jan Cornelissen" userId="3156e58b-8e22-4c9a-9bb4-769e4999dfc0" providerId="ADAL" clId="{3C6CF030-C562-430E-867A-2C69D21F744C}" dt="2025-01-16T20:19:21.456" v="1826" actId="403"/>
          <ac:spMkLst>
            <pc:docMk/>
            <pc:sldMk cId="371266606" sldId="280"/>
            <ac:spMk id="4" creationId="{CD034666-EFF7-AE2E-380E-D2AD636F21C3}"/>
          </ac:spMkLst>
        </pc:spChg>
      </pc:sldChg>
      <pc:sldChg chg="addSp delSp modSp mod modNotesTx">
        <pc:chgData name="Jan Cornelissen" userId="3156e58b-8e22-4c9a-9bb4-769e4999dfc0" providerId="ADAL" clId="{3C6CF030-C562-430E-867A-2C69D21F744C}" dt="2025-01-16T19:05:09.874" v="1523" actId="20577"/>
        <pc:sldMkLst>
          <pc:docMk/>
          <pc:sldMk cId="4063266850" sldId="281"/>
        </pc:sldMkLst>
        <pc:spChg chg="mod">
          <ac:chgData name="Jan Cornelissen" userId="3156e58b-8e22-4c9a-9bb4-769e4999dfc0" providerId="ADAL" clId="{3C6CF030-C562-430E-867A-2C69D21F744C}" dt="2025-01-15T10:05:43.726" v="164" actId="113"/>
          <ac:spMkLst>
            <pc:docMk/>
            <pc:sldMk cId="4063266850" sldId="281"/>
            <ac:spMk id="2" creationId="{D94D1AFF-0F3E-58BA-A994-FC7C9EB24286}"/>
          </ac:spMkLst>
        </pc:spChg>
        <pc:spChg chg="mod">
          <ac:chgData name="Jan Cornelissen" userId="3156e58b-8e22-4c9a-9bb4-769e4999dfc0" providerId="ADAL" clId="{3C6CF030-C562-430E-867A-2C69D21F744C}" dt="2025-01-15T10:05:43.726" v="164" actId="113"/>
          <ac:spMkLst>
            <pc:docMk/>
            <pc:sldMk cId="4063266850" sldId="281"/>
            <ac:spMk id="3" creationId="{9DE8144F-EADC-1534-550E-6917CCEB7ED0}"/>
          </ac:spMkLst>
        </pc:spChg>
        <pc:spChg chg="mod">
          <ac:chgData name="Jan Cornelissen" userId="3156e58b-8e22-4c9a-9bb4-769e4999dfc0" providerId="ADAL" clId="{3C6CF030-C562-430E-867A-2C69D21F744C}" dt="2025-01-15T10:05:43.726" v="164" actId="113"/>
          <ac:spMkLst>
            <pc:docMk/>
            <pc:sldMk cId="4063266850" sldId="281"/>
            <ac:spMk id="4" creationId="{06B1D022-7DF9-77A4-5FFC-04B655A6F85B}"/>
          </ac:spMkLst>
        </pc:spChg>
        <pc:spChg chg="mod">
          <ac:chgData name="Jan Cornelissen" userId="3156e58b-8e22-4c9a-9bb4-769e4999dfc0" providerId="ADAL" clId="{3C6CF030-C562-430E-867A-2C69D21F744C}" dt="2025-01-15T10:05:43.726" v="164" actId="113"/>
          <ac:spMkLst>
            <pc:docMk/>
            <pc:sldMk cId="4063266850" sldId="281"/>
            <ac:spMk id="6" creationId="{FE7606C2-EC5B-7CAE-A63C-5982E24815BF}"/>
          </ac:spMkLst>
        </pc:spChg>
        <pc:graphicFrameChg chg="add mod">
          <ac:chgData name="Jan Cornelissen" userId="3156e58b-8e22-4c9a-9bb4-769e4999dfc0" providerId="ADAL" clId="{3C6CF030-C562-430E-867A-2C69D21F744C}" dt="2025-01-16T14:38:20.068" v="1169"/>
          <ac:graphicFrameMkLst>
            <pc:docMk/>
            <pc:sldMk cId="4063266850" sldId="281"/>
            <ac:graphicFrameMk id="7" creationId="{FBC58209-9AE6-5D25-C9A9-FF91067D8CE5}"/>
          </ac:graphicFrameMkLst>
        </pc:graphicFrameChg>
      </pc:sldChg>
      <pc:sldChg chg="delSp modSp mod modNotesTx">
        <pc:chgData name="Jan Cornelissen" userId="3156e58b-8e22-4c9a-9bb4-769e4999dfc0" providerId="ADAL" clId="{3C6CF030-C562-430E-867A-2C69D21F744C}" dt="2025-01-15T13:48:25.673" v="539" actId="20577"/>
        <pc:sldMkLst>
          <pc:docMk/>
          <pc:sldMk cId="3982054546" sldId="282"/>
        </pc:sldMkLst>
        <pc:spChg chg="mod">
          <ac:chgData name="Jan Cornelissen" userId="3156e58b-8e22-4c9a-9bb4-769e4999dfc0" providerId="ADAL" clId="{3C6CF030-C562-430E-867A-2C69D21F744C}" dt="2025-01-15T10:07:04.905" v="175" actId="113"/>
          <ac:spMkLst>
            <pc:docMk/>
            <pc:sldMk cId="3982054546" sldId="282"/>
            <ac:spMk id="2" creationId="{44FC9084-7F54-CBC4-691C-958E6F75307F}"/>
          </ac:spMkLst>
        </pc:spChg>
        <pc:spChg chg="mod">
          <ac:chgData name="Jan Cornelissen" userId="3156e58b-8e22-4c9a-9bb4-769e4999dfc0" providerId="ADAL" clId="{3C6CF030-C562-430E-867A-2C69D21F744C}" dt="2025-01-15T10:07:04.905" v="175" actId="113"/>
          <ac:spMkLst>
            <pc:docMk/>
            <pc:sldMk cId="3982054546" sldId="282"/>
            <ac:spMk id="3" creationId="{E1DFD158-5C1C-3C1C-297B-1115DF5004C9}"/>
          </ac:spMkLst>
        </pc:spChg>
        <pc:spChg chg="mod">
          <ac:chgData name="Jan Cornelissen" userId="3156e58b-8e22-4c9a-9bb4-769e4999dfc0" providerId="ADAL" clId="{3C6CF030-C562-430E-867A-2C69D21F744C}" dt="2025-01-15T10:07:04.905" v="175" actId="113"/>
          <ac:spMkLst>
            <pc:docMk/>
            <pc:sldMk cId="3982054546" sldId="282"/>
            <ac:spMk id="4" creationId="{B67815FE-6C12-374B-03AC-D129FBE3DC4F}"/>
          </ac:spMkLst>
        </pc:spChg>
        <pc:spChg chg="mod">
          <ac:chgData name="Jan Cornelissen" userId="3156e58b-8e22-4c9a-9bb4-769e4999dfc0" providerId="ADAL" clId="{3C6CF030-C562-430E-867A-2C69D21F744C}" dt="2025-01-15T10:07:04.905" v="175" actId="113"/>
          <ac:spMkLst>
            <pc:docMk/>
            <pc:sldMk cId="3982054546" sldId="282"/>
            <ac:spMk id="5" creationId="{1D700D67-4A03-649A-9966-61DB6DF6FA8D}"/>
          </ac:spMkLst>
        </pc:spChg>
        <pc:spChg chg="mod">
          <ac:chgData name="Jan Cornelissen" userId="3156e58b-8e22-4c9a-9bb4-769e4999dfc0" providerId="ADAL" clId="{3C6CF030-C562-430E-867A-2C69D21F744C}" dt="2025-01-15T13:45:15.384" v="535" actId="27636"/>
          <ac:spMkLst>
            <pc:docMk/>
            <pc:sldMk cId="3982054546" sldId="282"/>
            <ac:spMk id="7" creationId="{258662F1-6C66-523A-15C6-4F61BC66FF8C}"/>
          </ac:spMkLst>
        </pc:spChg>
        <pc:spChg chg="mod">
          <ac:chgData name="Jan Cornelissen" userId="3156e58b-8e22-4c9a-9bb4-769e4999dfc0" providerId="ADAL" clId="{3C6CF030-C562-430E-867A-2C69D21F744C}" dt="2025-01-15T13:45:50.190" v="538" actId="14100"/>
          <ac:spMkLst>
            <pc:docMk/>
            <pc:sldMk cId="3982054546" sldId="282"/>
            <ac:spMk id="8" creationId="{7A67059F-386B-C1C1-006A-81FD561ECDC3}"/>
          </ac:spMkLst>
        </pc:spChg>
      </pc:sldChg>
      <pc:sldChg chg="modSp mod modNotesTx">
        <pc:chgData name="Jan Cornelissen" userId="3156e58b-8e22-4c9a-9bb4-769e4999dfc0" providerId="ADAL" clId="{3C6CF030-C562-430E-867A-2C69D21F744C}" dt="2025-01-16T19:05:59.829" v="1524" actId="20577"/>
        <pc:sldMkLst>
          <pc:docMk/>
          <pc:sldMk cId="400541371" sldId="283"/>
        </pc:sldMkLst>
        <pc:spChg chg="mod">
          <ac:chgData name="Jan Cornelissen" userId="3156e58b-8e22-4c9a-9bb4-769e4999dfc0" providerId="ADAL" clId="{3C6CF030-C562-430E-867A-2C69D21F744C}" dt="2025-01-15T10:07:23.889" v="179" actId="113"/>
          <ac:spMkLst>
            <pc:docMk/>
            <pc:sldMk cId="400541371" sldId="283"/>
            <ac:spMk id="2" creationId="{0F9584B9-48A7-DE8A-AB16-422E27FF944A}"/>
          </ac:spMkLst>
        </pc:spChg>
        <pc:spChg chg="mod">
          <ac:chgData name="Jan Cornelissen" userId="3156e58b-8e22-4c9a-9bb4-769e4999dfc0" providerId="ADAL" clId="{3C6CF030-C562-430E-867A-2C69D21F744C}" dt="2025-01-15T10:07:23.889" v="179" actId="113"/>
          <ac:spMkLst>
            <pc:docMk/>
            <pc:sldMk cId="400541371" sldId="283"/>
            <ac:spMk id="3" creationId="{61640983-F037-573D-A5DF-9ED931DDB210}"/>
          </ac:spMkLst>
        </pc:spChg>
        <pc:spChg chg="mod">
          <ac:chgData name="Jan Cornelissen" userId="3156e58b-8e22-4c9a-9bb4-769e4999dfc0" providerId="ADAL" clId="{3C6CF030-C562-430E-867A-2C69D21F744C}" dt="2025-01-15T10:07:23.889" v="179" actId="113"/>
          <ac:spMkLst>
            <pc:docMk/>
            <pc:sldMk cId="400541371" sldId="283"/>
            <ac:spMk id="4" creationId="{2DD234C1-C0C6-3132-8306-9DDF7F140A89}"/>
          </ac:spMkLst>
        </pc:spChg>
        <pc:spChg chg="mod">
          <ac:chgData name="Jan Cornelissen" userId="3156e58b-8e22-4c9a-9bb4-769e4999dfc0" providerId="ADAL" clId="{3C6CF030-C562-430E-867A-2C69D21F744C}" dt="2025-01-15T10:07:23.889" v="179" actId="113"/>
          <ac:spMkLst>
            <pc:docMk/>
            <pc:sldMk cId="400541371" sldId="283"/>
            <ac:spMk id="5" creationId="{63B042F9-E66E-D0A7-AAE6-6797FCDE9050}"/>
          </ac:spMkLst>
        </pc:spChg>
      </pc:sldChg>
      <pc:sldChg chg="modSp mod modShow">
        <pc:chgData name="Jan Cornelissen" userId="3156e58b-8e22-4c9a-9bb4-769e4999dfc0" providerId="ADAL" clId="{3C6CF030-C562-430E-867A-2C69D21F744C}" dt="2025-01-24T13:26:11.267" v="2210" actId="729"/>
        <pc:sldMkLst>
          <pc:docMk/>
          <pc:sldMk cId="441242974" sldId="284"/>
        </pc:sldMkLst>
        <pc:spChg chg="mod">
          <ac:chgData name="Jan Cornelissen" userId="3156e58b-8e22-4c9a-9bb4-769e4999dfc0" providerId="ADAL" clId="{3C6CF030-C562-430E-867A-2C69D21F744C}" dt="2025-01-15T10:07:28.781" v="180" actId="113"/>
          <ac:spMkLst>
            <pc:docMk/>
            <pc:sldMk cId="441242974" sldId="284"/>
            <ac:spMk id="2" creationId="{E66FB738-B793-5466-BE61-F7C8EB953487}"/>
          </ac:spMkLst>
        </pc:spChg>
        <pc:spChg chg="mod">
          <ac:chgData name="Jan Cornelissen" userId="3156e58b-8e22-4c9a-9bb4-769e4999dfc0" providerId="ADAL" clId="{3C6CF030-C562-430E-867A-2C69D21F744C}" dt="2025-01-15T10:07:28.781" v="180" actId="113"/>
          <ac:spMkLst>
            <pc:docMk/>
            <pc:sldMk cId="441242974" sldId="284"/>
            <ac:spMk id="3" creationId="{99E8E20C-BD92-B94B-533B-0FDE23733A0C}"/>
          </ac:spMkLst>
        </pc:spChg>
        <pc:spChg chg="mod">
          <ac:chgData name="Jan Cornelissen" userId="3156e58b-8e22-4c9a-9bb4-769e4999dfc0" providerId="ADAL" clId="{3C6CF030-C562-430E-867A-2C69D21F744C}" dt="2025-01-15T10:07:28.781" v="180" actId="113"/>
          <ac:spMkLst>
            <pc:docMk/>
            <pc:sldMk cId="441242974" sldId="284"/>
            <ac:spMk id="4" creationId="{71D225CD-0442-1744-9D7A-42EC87EADB10}"/>
          </ac:spMkLst>
        </pc:spChg>
        <pc:spChg chg="mod">
          <ac:chgData name="Jan Cornelissen" userId="3156e58b-8e22-4c9a-9bb4-769e4999dfc0" providerId="ADAL" clId="{3C6CF030-C562-430E-867A-2C69D21F744C}" dt="2025-01-15T10:07:28.781" v="180" actId="113"/>
          <ac:spMkLst>
            <pc:docMk/>
            <pc:sldMk cId="441242974" sldId="284"/>
            <ac:spMk id="5" creationId="{4C2B4DEC-2C60-B1EC-4DC8-2BFDDA6B02C5}"/>
          </ac:spMkLst>
        </pc:spChg>
      </pc:sldChg>
      <pc:sldChg chg="modSp mod modShow">
        <pc:chgData name="Jan Cornelissen" userId="3156e58b-8e22-4c9a-9bb4-769e4999dfc0" providerId="ADAL" clId="{3C6CF030-C562-430E-867A-2C69D21F744C}" dt="2025-01-24T13:26:17.363" v="2211" actId="729"/>
        <pc:sldMkLst>
          <pc:docMk/>
          <pc:sldMk cId="813000086" sldId="285"/>
        </pc:sldMkLst>
        <pc:spChg chg="mod">
          <ac:chgData name="Jan Cornelissen" userId="3156e58b-8e22-4c9a-9bb4-769e4999dfc0" providerId="ADAL" clId="{3C6CF030-C562-430E-867A-2C69D21F744C}" dt="2025-01-15T10:07:34.033" v="181" actId="113"/>
          <ac:spMkLst>
            <pc:docMk/>
            <pc:sldMk cId="813000086" sldId="285"/>
            <ac:spMk id="2" creationId="{EC431BB6-5E18-66C8-ACCF-540E387AB27C}"/>
          </ac:spMkLst>
        </pc:spChg>
        <pc:spChg chg="mod">
          <ac:chgData name="Jan Cornelissen" userId="3156e58b-8e22-4c9a-9bb4-769e4999dfc0" providerId="ADAL" clId="{3C6CF030-C562-430E-867A-2C69D21F744C}" dt="2025-01-15T10:07:34.033" v="181" actId="113"/>
          <ac:spMkLst>
            <pc:docMk/>
            <pc:sldMk cId="813000086" sldId="285"/>
            <ac:spMk id="3" creationId="{A61EE04C-5085-0DA3-0137-66FD5991AB2D}"/>
          </ac:spMkLst>
        </pc:spChg>
        <pc:spChg chg="mod">
          <ac:chgData name="Jan Cornelissen" userId="3156e58b-8e22-4c9a-9bb4-769e4999dfc0" providerId="ADAL" clId="{3C6CF030-C562-430E-867A-2C69D21F744C}" dt="2025-01-15T10:07:34.033" v="181" actId="113"/>
          <ac:spMkLst>
            <pc:docMk/>
            <pc:sldMk cId="813000086" sldId="285"/>
            <ac:spMk id="4" creationId="{E2B88F92-59EE-0E19-F1B5-998C88684A09}"/>
          </ac:spMkLst>
        </pc:spChg>
        <pc:spChg chg="mod">
          <ac:chgData name="Jan Cornelissen" userId="3156e58b-8e22-4c9a-9bb4-769e4999dfc0" providerId="ADAL" clId="{3C6CF030-C562-430E-867A-2C69D21F744C}" dt="2025-01-15T10:07:34.033" v="181" actId="113"/>
          <ac:spMkLst>
            <pc:docMk/>
            <pc:sldMk cId="813000086" sldId="285"/>
            <ac:spMk id="5" creationId="{F43A8D5B-E49B-2557-EC2B-3B730A7F49EF}"/>
          </ac:spMkLst>
        </pc:spChg>
      </pc:sldChg>
      <pc:sldChg chg="modSp mod">
        <pc:chgData name="Jan Cornelissen" userId="3156e58b-8e22-4c9a-9bb4-769e4999dfc0" providerId="ADAL" clId="{3C6CF030-C562-430E-867A-2C69D21F744C}" dt="2025-01-15T10:07:47.214" v="183" actId="113"/>
        <pc:sldMkLst>
          <pc:docMk/>
          <pc:sldMk cId="541800914" sldId="286"/>
        </pc:sldMkLst>
        <pc:spChg chg="mod">
          <ac:chgData name="Jan Cornelissen" userId="3156e58b-8e22-4c9a-9bb4-769e4999dfc0" providerId="ADAL" clId="{3C6CF030-C562-430E-867A-2C69D21F744C}" dt="2025-01-15T10:07:47.214" v="183" actId="113"/>
          <ac:spMkLst>
            <pc:docMk/>
            <pc:sldMk cId="541800914" sldId="286"/>
            <ac:spMk id="2" creationId="{95C0A1A6-5E26-A1FB-497E-B97C1D974B6E}"/>
          </ac:spMkLst>
        </pc:spChg>
        <pc:spChg chg="mod">
          <ac:chgData name="Jan Cornelissen" userId="3156e58b-8e22-4c9a-9bb4-769e4999dfc0" providerId="ADAL" clId="{3C6CF030-C562-430E-867A-2C69D21F744C}" dt="2025-01-15T10:07:47.214" v="183" actId="113"/>
          <ac:spMkLst>
            <pc:docMk/>
            <pc:sldMk cId="541800914" sldId="286"/>
            <ac:spMk id="3" creationId="{B60D379C-FD61-54A5-8175-787054AA174A}"/>
          </ac:spMkLst>
        </pc:spChg>
        <pc:spChg chg="mod">
          <ac:chgData name="Jan Cornelissen" userId="3156e58b-8e22-4c9a-9bb4-769e4999dfc0" providerId="ADAL" clId="{3C6CF030-C562-430E-867A-2C69D21F744C}" dt="2025-01-15T10:07:47.214" v="183" actId="113"/>
          <ac:spMkLst>
            <pc:docMk/>
            <pc:sldMk cId="541800914" sldId="286"/>
            <ac:spMk id="4" creationId="{14DD7F6D-40CA-013A-F33F-01B76F3D1907}"/>
          </ac:spMkLst>
        </pc:spChg>
        <pc:spChg chg="mod">
          <ac:chgData name="Jan Cornelissen" userId="3156e58b-8e22-4c9a-9bb4-769e4999dfc0" providerId="ADAL" clId="{3C6CF030-C562-430E-867A-2C69D21F744C}" dt="2025-01-15T10:07:47.214" v="183" actId="113"/>
          <ac:spMkLst>
            <pc:docMk/>
            <pc:sldMk cId="541800914" sldId="286"/>
            <ac:spMk id="5" creationId="{20FDBC0B-6A92-B161-1FEF-33F4FB9C1889}"/>
          </ac:spMkLst>
        </pc:spChg>
      </pc:sldChg>
      <pc:sldChg chg="modSp mod">
        <pc:chgData name="Jan Cornelissen" userId="3156e58b-8e22-4c9a-9bb4-769e4999dfc0" providerId="ADAL" clId="{3C6CF030-C562-430E-867A-2C69D21F744C}" dt="2025-01-15T10:07:58.600" v="184" actId="113"/>
        <pc:sldMkLst>
          <pc:docMk/>
          <pc:sldMk cId="2980099194" sldId="287"/>
        </pc:sldMkLst>
        <pc:spChg chg="mod">
          <ac:chgData name="Jan Cornelissen" userId="3156e58b-8e22-4c9a-9bb4-769e4999dfc0" providerId="ADAL" clId="{3C6CF030-C562-430E-867A-2C69D21F744C}" dt="2025-01-15T10:07:58.600" v="184" actId="113"/>
          <ac:spMkLst>
            <pc:docMk/>
            <pc:sldMk cId="2980099194" sldId="287"/>
            <ac:spMk id="2" creationId="{AE592579-487E-8697-B1A0-C260D03A70F3}"/>
          </ac:spMkLst>
        </pc:spChg>
        <pc:spChg chg="mod">
          <ac:chgData name="Jan Cornelissen" userId="3156e58b-8e22-4c9a-9bb4-769e4999dfc0" providerId="ADAL" clId="{3C6CF030-C562-430E-867A-2C69D21F744C}" dt="2025-01-15T10:07:58.600" v="184" actId="113"/>
          <ac:spMkLst>
            <pc:docMk/>
            <pc:sldMk cId="2980099194" sldId="287"/>
            <ac:spMk id="3" creationId="{D54ACDA9-5933-FA7B-3270-568F691C1BC3}"/>
          </ac:spMkLst>
        </pc:spChg>
        <pc:spChg chg="mod">
          <ac:chgData name="Jan Cornelissen" userId="3156e58b-8e22-4c9a-9bb4-769e4999dfc0" providerId="ADAL" clId="{3C6CF030-C562-430E-867A-2C69D21F744C}" dt="2025-01-15T10:07:58.600" v="184" actId="113"/>
          <ac:spMkLst>
            <pc:docMk/>
            <pc:sldMk cId="2980099194" sldId="287"/>
            <ac:spMk id="4" creationId="{80A4075B-6D7E-57D5-0BC5-2391003F3F12}"/>
          </ac:spMkLst>
        </pc:spChg>
        <pc:spChg chg="mod">
          <ac:chgData name="Jan Cornelissen" userId="3156e58b-8e22-4c9a-9bb4-769e4999dfc0" providerId="ADAL" clId="{3C6CF030-C562-430E-867A-2C69D21F744C}" dt="2025-01-15T10:07:58.600" v="184" actId="113"/>
          <ac:spMkLst>
            <pc:docMk/>
            <pc:sldMk cId="2980099194" sldId="287"/>
            <ac:spMk id="5" creationId="{083EDE53-E138-95DD-A4DB-87C38E96753D}"/>
          </ac:spMkLst>
        </pc:spChg>
        <pc:spChg chg="mod">
          <ac:chgData name="Jan Cornelissen" userId="3156e58b-8e22-4c9a-9bb4-769e4999dfc0" providerId="ADAL" clId="{3C6CF030-C562-430E-867A-2C69D21F744C}" dt="2025-01-15T10:07:58.600" v="184" actId="113"/>
          <ac:spMkLst>
            <pc:docMk/>
            <pc:sldMk cId="2980099194" sldId="287"/>
            <ac:spMk id="8" creationId="{2F6D3F69-9B77-1F0A-09C2-69DD543FF6E7}"/>
          </ac:spMkLst>
        </pc:spChg>
        <pc:spChg chg="mod">
          <ac:chgData name="Jan Cornelissen" userId="3156e58b-8e22-4c9a-9bb4-769e4999dfc0" providerId="ADAL" clId="{3C6CF030-C562-430E-867A-2C69D21F744C}" dt="2025-01-15T10:07:58.600" v="184" actId="113"/>
          <ac:spMkLst>
            <pc:docMk/>
            <pc:sldMk cId="2980099194" sldId="287"/>
            <ac:spMk id="11" creationId="{BFBD984C-D6FA-78DE-E862-56F1E61DE5C0}"/>
          </ac:spMkLst>
        </pc:spChg>
        <pc:spChg chg="mod">
          <ac:chgData name="Jan Cornelissen" userId="3156e58b-8e22-4c9a-9bb4-769e4999dfc0" providerId="ADAL" clId="{3C6CF030-C562-430E-867A-2C69D21F744C}" dt="2025-01-15T10:07:58.600" v="184" actId="113"/>
          <ac:spMkLst>
            <pc:docMk/>
            <pc:sldMk cId="2980099194" sldId="287"/>
            <ac:spMk id="12" creationId="{A9686BA3-3C87-731A-B881-A7E7A4D165E7}"/>
          </ac:spMkLst>
        </pc:spChg>
        <pc:spChg chg="mod">
          <ac:chgData name="Jan Cornelissen" userId="3156e58b-8e22-4c9a-9bb4-769e4999dfc0" providerId="ADAL" clId="{3C6CF030-C562-430E-867A-2C69D21F744C}" dt="2025-01-15T10:07:58.600" v="184" actId="113"/>
          <ac:spMkLst>
            <pc:docMk/>
            <pc:sldMk cId="2980099194" sldId="287"/>
            <ac:spMk id="13" creationId="{E3BA7E11-CFE5-2C7D-5BE2-15847C44DE09}"/>
          </ac:spMkLst>
        </pc:spChg>
        <pc:spChg chg="mod">
          <ac:chgData name="Jan Cornelissen" userId="3156e58b-8e22-4c9a-9bb4-769e4999dfc0" providerId="ADAL" clId="{3C6CF030-C562-430E-867A-2C69D21F744C}" dt="2025-01-15T10:07:58.600" v="184" actId="113"/>
          <ac:spMkLst>
            <pc:docMk/>
            <pc:sldMk cId="2980099194" sldId="287"/>
            <ac:spMk id="14" creationId="{656C60A4-9BC1-C2FF-8877-005203717735}"/>
          </ac:spMkLst>
        </pc:spChg>
        <pc:spChg chg="mod">
          <ac:chgData name="Jan Cornelissen" userId="3156e58b-8e22-4c9a-9bb4-769e4999dfc0" providerId="ADAL" clId="{3C6CF030-C562-430E-867A-2C69D21F744C}" dt="2025-01-15T10:07:58.600" v="184" actId="113"/>
          <ac:spMkLst>
            <pc:docMk/>
            <pc:sldMk cId="2980099194" sldId="287"/>
            <ac:spMk id="17" creationId="{118075DE-9CC0-D70E-5CEE-7E9672522104}"/>
          </ac:spMkLst>
        </pc:spChg>
      </pc:sldChg>
      <pc:sldChg chg="modSp mod">
        <pc:chgData name="Jan Cornelissen" userId="3156e58b-8e22-4c9a-9bb4-769e4999dfc0" providerId="ADAL" clId="{3C6CF030-C562-430E-867A-2C69D21F744C}" dt="2025-01-15T10:08:09.382" v="185" actId="113"/>
        <pc:sldMkLst>
          <pc:docMk/>
          <pc:sldMk cId="1166357128" sldId="288"/>
        </pc:sldMkLst>
        <pc:spChg chg="mod">
          <ac:chgData name="Jan Cornelissen" userId="3156e58b-8e22-4c9a-9bb4-769e4999dfc0" providerId="ADAL" clId="{3C6CF030-C562-430E-867A-2C69D21F744C}" dt="2025-01-15T10:08:09.382" v="185" actId="113"/>
          <ac:spMkLst>
            <pc:docMk/>
            <pc:sldMk cId="1166357128" sldId="288"/>
            <ac:spMk id="2" creationId="{C71B5497-034D-7026-1E65-78DF6A54E783}"/>
          </ac:spMkLst>
        </pc:spChg>
        <pc:spChg chg="mod">
          <ac:chgData name="Jan Cornelissen" userId="3156e58b-8e22-4c9a-9bb4-769e4999dfc0" providerId="ADAL" clId="{3C6CF030-C562-430E-867A-2C69D21F744C}" dt="2025-01-15T10:08:09.382" v="185" actId="113"/>
          <ac:spMkLst>
            <pc:docMk/>
            <pc:sldMk cId="1166357128" sldId="288"/>
            <ac:spMk id="3" creationId="{BCA000A1-8376-93E2-F223-52E033795C6C}"/>
          </ac:spMkLst>
        </pc:spChg>
        <pc:spChg chg="mod">
          <ac:chgData name="Jan Cornelissen" userId="3156e58b-8e22-4c9a-9bb4-769e4999dfc0" providerId="ADAL" clId="{3C6CF030-C562-430E-867A-2C69D21F744C}" dt="2025-01-15T10:08:09.382" v="185" actId="113"/>
          <ac:spMkLst>
            <pc:docMk/>
            <pc:sldMk cId="1166357128" sldId="288"/>
            <ac:spMk id="4" creationId="{CF1F7110-E559-15F9-5419-3EA1B1AE73D2}"/>
          </ac:spMkLst>
        </pc:spChg>
        <pc:spChg chg="mod">
          <ac:chgData name="Jan Cornelissen" userId="3156e58b-8e22-4c9a-9bb4-769e4999dfc0" providerId="ADAL" clId="{3C6CF030-C562-430E-867A-2C69D21F744C}" dt="2025-01-15T10:08:09.382" v="185" actId="113"/>
          <ac:spMkLst>
            <pc:docMk/>
            <pc:sldMk cId="1166357128" sldId="288"/>
            <ac:spMk id="5" creationId="{892FA107-DD06-7E2A-9BBB-E013E171FFEC}"/>
          </ac:spMkLst>
        </pc:spChg>
        <pc:spChg chg="mod">
          <ac:chgData name="Jan Cornelissen" userId="3156e58b-8e22-4c9a-9bb4-769e4999dfc0" providerId="ADAL" clId="{3C6CF030-C562-430E-867A-2C69D21F744C}" dt="2025-01-15T10:08:09.382" v="185" actId="113"/>
          <ac:spMkLst>
            <pc:docMk/>
            <pc:sldMk cId="1166357128" sldId="288"/>
            <ac:spMk id="9" creationId="{49E999FE-DE18-EEFA-AA4B-206A25B2BA7D}"/>
          </ac:spMkLst>
        </pc:spChg>
        <pc:spChg chg="mod">
          <ac:chgData name="Jan Cornelissen" userId="3156e58b-8e22-4c9a-9bb4-769e4999dfc0" providerId="ADAL" clId="{3C6CF030-C562-430E-867A-2C69D21F744C}" dt="2025-01-15T10:08:09.382" v="185" actId="113"/>
          <ac:spMkLst>
            <pc:docMk/>
            <pc:sldMk cId="1166357128" sldId="288"/>
            <ac:spMk id="12" creationId="{41B07720-699E-B158-D0A2-1DF15D81C0C0}"/>
          </ac:spMkLst>
        </pc:spChg>
        <pc:spChg chg="mod">
          <ac:chgData name="Jan Cornelissen" userId="3156e58b-8e22-4c9a-9bb4-769e4999dfc0" providerId="ADAL" clId="{3C6CF030-C562-430E-867A-2C69D21F744C}" dt="2025-01-15T10:08:09.382" v="185" actId="113"/>
          <ac:spMkLst>
            <pc:docMk/>
            <pc:sldMk cId="1166357128" sldId="288"/>
            <ac:spMk id="13" creationId="{91334230-A12D-FBA6-660E-886B317A7773}"/>
          </ac:spMkLst>
        </pc:spChg>
        <pc:spChg chg="mod">
          <ac:chgData name="Jan Cornelissen" userId="3156e58b-8e22-4c9a-9bb4-769e4999dfc0" providerId="ADAL" clId="{3C6CF030-C562-430E-867A-2C69D21F744C}" dt="2025-01-15T10:08:09.382" v="185" actId="113"/>
          <ac:spMkLst>
            <pc:docMk/>
            <pc:sldMk cId="1166357128" sldId="288"/>
            <ac:spMk id="14" creationId="{41BA72E9-3FF3-F3B7-5E1E-1E68176033F0}"/>
          </ac:spMkLst>
        </pc:spChg>
        <pc:spChg chg="mod">
          <ac:chgData name="Jan Cornelissen" userId="3156e58b-8e22-4c9a-9bb4-769e4999dfc0" providerId="ADAL" clId="{3C6CF030-C562-430E-867A-2C69D21F744C}" dt="2025-01-15T10:08:09.382" v="185" actId="113"/>
          <ac:spMkLst>
            <pc:docMk/>
            <pc:sldMk cId="1166357128" sldId="288"/>
            <ac:spMk id="15" creationId="{1C6BFB2B-9D99-129C-E4AC-271B005FF747}"/>
          </ac:spMkLst>
        </pc:spChg>
        <pc:spChg chg="mod">
          <ac:chgData name="Jan Cornelissen" userId="3156e58b-8e22-4c9a-9bb4-769e4999dfc0" providerId="ADAL" clId="{3C6CF030-C562-430E-867A-2C69D21F744C}" dt="2025-01-15T10:08:09.382" v="185" actId="113"/>
          <ac:spMkLst>
            <pc:docMk/>
            <pc:sldMk cId="1166357128" sldId="288"/>
            <ac:spMk id="16" creationId="{3A7FD9AB-6F73-427C-A2B6-B1442D75EFF6}"/>
          </ac:spMkLst>
        </pc:spChg>
      </pc:sldChg>
      <pc:sldChg chg="modSp mod">
        <pc:chgData name="Jan Cornelissen" userId="3156e58b-8e22-4c9a-9bb4-769e4999dfc0" providerId="ADAL" clId="{3C6CF030-C562-430E-867A-2C69D21F744C}" dt="2025-01-15T10:08:21.506" v="186" actId="113"/>
        <pc:sldMkLst>
          <pc:docMk/>
          <pc:sldMk cId="2615542410" sldId="289"/>
        </pc:sldMkLst>
        <pc:spChg chg="mod">
          <ac:chgData name="Jan Cornelissen" userId="3156e58b-8e22-4c9a-9bb4-769e4999dfc0" providerId="ADAL" clId="{3C6CF030-C562-430E-867A-2C69D21F744C}" dt="2025-01-15T10:08:21.506" v="186" actId="113"/>
          <ac:spMkLst>
            <pc:docMk/>
            <pc:sldMk cId="2615542410" sldId="289"/>
            <ac:spMk id="2" creationId="{543474E5-E2CA-C090-39D9-1D8FD6DC6E96}"/>
          </ac:spMkLst>
        </pc:spChg>
        <pc:spChg chg="mod">
          <ac:chgData name="Jan Cornelissen" userId="3156e58b-8e22-4c9a-9bb4-769e4999dfc0" providerId="ADAL" clId="{3C6CF030-C562-430E-867A-2C69D21F744C}" dt="2025-01-15T10:08:21.506" v="186" actId="113"/>
          <ac:spMkLst>
            <pc:docMk/>
            <pc:sldMk cId="2615542410" sldId="289"/>
            <ac:spMk id="3" creationId="{641FDDB4-ECE5-3EE1-6960-73303B5032DB}"/>
          </ac:spMkLst>
        </pc:spChg>
        <pc:spChg chg="mod">
          <ac:chgData name="Jan Cornelissen" userId="3156e58b-8e22-4c9a-9bb4-769e4999dfc0" providerId="ADAL" clId="{3C6CF030-C562-430E-867A-2C69D21F744C}" dt="2025-01-15T10:08:21.506" v="186" actId="113"/>
          <ac:spMkLst>
            <pc:docMk/>
            <pc:sldMk cId="2615542410" sldId="289"/>
            <ac:spMk id="4" creationId="{EDAA96AE-D159-D805-C40E-B56257C195AF}"/>
          </ac:spMkLst>
        </pc:spChg>
        <pc:spChg chg="mod">
          <ac:chgData name="Jan Cornelissen" userId="3156e58b-8e22-4c9a-9bb4-769e4999dfc0" providerId="ADAL" clId="{3C6CF030-C562-430E-867A-2C69D21F744C}" dt="2025-01-15T10:08:21.506" v="186" actId="113"/>
          <ac:spMkLst>
            <pc:docMk/>
            <pc:sldMk cId="2615542410" sldId="289"/>
            <ac:spMk id="5" creationId="{779675DC-071B-F4D6-CE9F-2204A16A0BE5}"/>
          </ac:spMkLst>
        </pc:spChg>
        <pc:spChg chg="mod">
          <ac:chgData name="Jan Cornelissen" userId="3156e58b-8e22-4c9a-9bb4-769e4999dfc0" providerId="ADAL" clId="{3C6CF030-C562-430E-867A-2C69D21F744C}" dt="2025-01-15T10:08:21.506" v="186" actId="113"/>
          <ac:spMkLst>
            <pc:docMk/>
            <pc:sldMk cId="2615542410" sldId="289"/>
            <ac:spMk id="9" creationId="{0FDB6EAA-E4C7-A4F6-9F70-4B3D6E634926}"/>
          </ac:spMkLst>
        </pc:spChg>
        <pc:spChg chg="mod">
          <ac:chgData name="Jan Cornelissen" userId="3156e58b-8e22-4c9a-9bb4-769e4999dfc0" providerId="ADAL" clId="{3C6CF030-C562-430E-867A-2C69D21F744C}" dt="2025-01-15T10:08:21.506" v="186" actId="113"/>
          <ac:spMkLst>
            <pc:docMk/>
            <pc:sldMk cId="2615542410" sldId="289"/>
            <ac:spMk id="12" creationId="{B6A45652-6701-2223-E808-98A23BA6F3F6}"/>
          </ac:spMkLst>
        </pc:spChg>
        <pc:spChg chg="mod">
          <ac:chgData name="Jan Cornelissen" userId="3156e58b-8e22-4c9a-9bb4-769e4999dfc0" providerId="ADAL" clId="{3C6CF030-C562-430E-867A-2C69D21F744C}" dt="2025-01-15T10:08:21.506" v="186" actId="113"/>
          <ac:spMkLst>
            <pc:docMk/>
            <pc:sldMk cId="2615542410" sldId="289"/>
            <ac:spMk id="13" creationId="{7ADF8CA9-45EE-2407-AF66-419D26839DC7}"/>
          </ac:spMkLst>
        </pc:spChg>
        <pc:spChg chg="mod">
          <ac:chgData name="Jan Cornelissen" userId="3156e58b-8e22-4c9a-9bb4-769e4999dfc0" providerId="ADAL" clId="{3C6CF030-C562-430E-867A-2C69D21F744C}" dt="2025-01-15T10:08:21.506" v="186" actId="113"/>
          <ac:spMkLst>
            <pc:docMk/>
            <pc:sldMk cId="2615542410" sldId="289"/>
            <ac:spMk id="14" creationId="{07EE81D4-1123-E7E8-E755-237BF0ADAD28}"/>
          </ac:spMkLst>
        </pc:spChg>
        <pc:spChg chg="mod">
          <ac:chgData name="Jan Cornelissen" userId="3156e58b-8e22-4c9a-9bb4-769e4999dfc0" providerId="ADAL" clId="{3C6CF030-C562-430E-867A-2C69D21F744C}" dt="2025-01-15T10:08:21.506" v="186" actId="113"/>
          <ac:spMkLst>
            <pc:docMk/>
            <pc:sldMk cId="2615542410" sldId="289"/>
            <ac:spMk id="15" creationId="{E9DCA013-894C-4F8C-28F0-4BBDDEA0FAF2}"/>
          </ac:spMkLst>
        </pc:spChg>
        <pc:spChg chg="mod">
          <ac:chgData name="Jan Cornelissen" userId="3156e58b-8e22-4c9a-9bb4-769e4999dfc0" providerId="ADAL" clId="{3C6CF030-C562-430E-867A-2C69D21F744C}" dt="2025-01-15T10:08:21.506" v="186" actId="113"/>
          <ac:spMkLst>
            <pc:docMk/>
            <pc:sldMk cId="2615542410" sldId="289"/>
            <ac:spMk id="16" creationId="{44A0C0E1-4B87-C6F9-1E21-379BAD50783C}"/>
          </ac:spMkLst>
        </pc:spChg>
      </pc:sldChg>
      <pc:sldChg chg="modSp mod modShow">
        <pc:chgData name="Jan Cornelissen" userId="3156e58b-8e22-4c9a-9bb4-769e4999dfc0" providerId="ADAL" clId="{3C6CF030-C562-430E-867A-2C69D21F744C}" dt="2025-01-24T13:26:26.479" v="2212" actId="729"/>
        <pc:sldMkLst>
          <pc:docMk/>
          <pc:sldMk cId="1068039859" sldId="290"/>
        </pc:sldMkLst>
        <pc:spChg chg="mod">
          <ac:chgData name="Jan Cornelissen" userId="3156e58b-8e22-4c9a-9bb4-769e4999dfc0" providerId="ADAL" clId="{3C6CF030-C562-430E-867A-2C69D21F744C}" dt="2025-01-15T10:08:52.818" v="191" actId="113"/>
          <ac:spMkLst>
            <pc:docMk/>
            <pc:sldMk cId="1068039859" sldId="290"/>
            <ac:spMk id="2" creationId="{44721E58-0C52-BF5B-3B2C-DB95FE09097E}"/>
          </ac:spMkLst>
        </pc:spChg>
        <pc:spChg chg="mod">
          <ac:chgData name="Jan Cornelissen" userId="3156e58b-8e22-4c9a-9bb4-769e4999dfc0" providerId="ADAL" clId="{3C6CF030-C562-430E-867A-2C69D21F744C}" dt="2025-01-15T10:08:52.818" v="191" actId="113"/>
          <ac:spMkLst>
            <pc:docMk/>
            <pc:sldMk cId="1068039859" sldId="290"/>
            <ac:spMk id="3" creationId="{09E3980B-84B5-358F-3DB3-3C3249E409FF}"/>
          </ac:spMkLst>
        </pc:spChg>
        <pc:spChg chg="mod">
          <ac:chgData name="Jan Cornelissen" userId="3156e58b-8e22-4c9a-9bb4-769e4999dfc0" providerId="ADAL" clId="{3C6CF030-C562-430E-867A-2C69D21F744C}" dt="2025-01-15T10:08:52.818" v="191" actId="113"/>
          <ac:spMkLst>
            <pc:docMk/>
            <pc:sldMk cId="1068039859" sldId="290"/>
            <ac:spMk id="4" creationId="{91DCF830-B598-294E-FB20-F0CE912BB122}"/>
          </ac:spMkLst>
        </pc:spChg>
        <pc:spChg chg="mod">
          <ac:chgData name="Jan Cornelissen" userId="3156e58b-8e22-4c9a-9bb4-769e4999dfc0" providerId="ADAL" clId="{3C6CF030-C562-430E-867A-2C69D21F744C}" dt="2025-01-15T10:08:52.818" v="191" actId="113"/>
          <ac:spMkLst>
            <pc:docMk/>
            <pc:sldMk cId="1068039859" sldId="290"/>
            <ac:spMk id="5" creationId="{AA39DDA7-52C8-C898-FC79-C0CB4B8779AE}"/>
          </ac:spMkLst>
        </pc:spChg>
        <pc:spChg chg="mod">
          <ac:chgData name="Jan Cornelissen" userId="3156e58b-8e22-4c9a-9bb4-769e4999dfc0" providerId="ADAL" clId="{3C6CF030-C562-430E-867A-2C69D21F744C}" dt="2025-01-15T14:35:57.577" v="696" actId="20577"/>
          <ac:spMkLst>
            <pc:docMk/>
            <pc:sldMk cId="1068039859" sldId="290"/>
            <ac:spMk id="7" creationId="{821BFA03-ED78-5A67-2C0C-072AA721A4DE}"/>
          </ac:spMkLst>
        </pc:spChg>
        <pc:spChg chg="mod">
          <ac:chgData name="Jan Cornelissen" userId="3156e58b-8e22-4c9a-9bb4-769e4999dfc0" providerId="ADAL" clId="{3C6CF030-C562-430E-867A-2C69D21F744C}" dt="2025-01-15T14:41:49.471" v="737" actId="20577"/>
          <ac:spMkLst>
            <pc:docMk/>
            <pc:sldMk cId="1068039859" sldId="290"/>
            <ac:spMk id="8" creationId="{D632B6F3-2335-961C-91AC-E868AD35DF04}"/>
          </ac:spMkLst>
        </pc:spChg>
        <pc:spChg chg="mod">
          <ac:chgData name="Jan Cornelissen" userId="3156e58b-8e22-4c9a-9bb4-769e4999dfc0" providerId="ADAL" clId="{3C6CF030-C562-430E-867A-2C69D21F744C}" dt="2025-01-15T14:41:41.930" v="736" actId="1037"/>
          <ac:spMkLst>
            <pc:docMk/>
            <pc:sldMk cId="1068039859" sldId="290"/>
            <ac:spMk id="9" creationId="{0D5713DF-14CC-519D-D3EB-180B0429D47B}"/>
          </ac:spMkLst>
        </pc:spChg>
      </pc:sldChg>
      <pc:sldChg chg="modSp mod modShow">
        <pc:chgData name="Jan Cornelissen" userId="3156e58b-8e22-4c9a-9bb4-769e4999dfc0" providerId="ADAL" clId="{3C6CF030-C562-430E-867A-2C69D21F744C}" dt="2025-01-24T13:26:33.050" v="2213" actId="729"/>
        <pc:sldMkLst>
          <pc:docMk/>
          <pc:sldMk cId="2233477265" sldId="291"/>
        </pc:sldMkLst>
        <pc:spChg chg="mod">
          <ac:chgData name="Jan Cornelissen" userId="3156e58b-8e22-4c9a-9bb4-769e4999dfc0" providerId="ADAL" clId="{3C6CF030-C562-430E-867A-2C69D21F744C}" dt="2025-01-15T10:09:04.823" v="194" actId="113"/>
          <ac:spMkLst>
            <pc:docMk/>
            <pc:sldMk cId="2233477265" sldId="291"/>
            <ac:spMk id="2" creationId="{4EC28C3E-6CDD-B253-C0FB-7D07AF874A33}"/>
          </ac:spMkLst>
        </pc:spChg>
        <pc:spChg chg="mod">
          <ac:chgData name="Jan Cornelissen" userId="3156e58b-8e22-4c9a-9bb4-769e4999dfc0" providerId="ADAL" clId="{3C6CF030-C562-430E-867A-2C69D21F744C}" dt="2025-01-15T10:09:04.823" v="194" actId="113"/>
          <ac:spMkLst>
            <pc:docMk/>
            <pc:sldMk cId="2233477265" sldId="291"/>
            <ac:spMk id="3" creationId="{03FD1E3B-3679-D1D4-9871-07473B07FE68}"/>
          </ac:spMkLst>
        </pc:spChg>
        <pc:spChg chg="mod">
          <ac:chgData name="Jan Cornelissen" userId="3156e58b-8e22-4c9a-9bb4-769e4999dfc0" providerId="ADAL" clId="{3C6CF030-C562-430E-867A-2C69D21F744C}" dt="2025-01-15T10:09:04.823" v="194" actId="113"/>
          <ac:spMkLst>
            <pc:docMk/>
            <pc:sldMk cId="2233477265" sldId="291"/>
            <ac:spMk id="4" creationId="{7BDACCEC-923E-DBDD-07D8-28229F51D0C3}"/>
          </ac:spMkLst>
        </pc:spChg>
        <pc:spChg chg="mod">
          <ac:chgData name="Jan Cornelissen" userId="3156e58b-8e22-4c9a-9bb4-769e4999dfc0" providerId="ADAL" clId="{3C6CF030-C562-430E-867A-2C69D21F744C}" dt="2025-01-15T10:09:04.823" v="194" actId="113"/>
          <ac:spMkLst>
            <pc:docMk/>
            <pc:sldMk cId="2233477265" sldId="291"/>
            <ac:spMk id="5" creationId="{4423B83D-AE45-6E11-A5BB-6384A779BE0A}"/>
          </ac:spMkLst>
        </pc:spChg>
        <pc:spChg chg="mod">
          <ac:chgData name="Jan Cornelissen" userId="3156e58b-8e22-4c9a-9bb4-769e4999dfc0" providerId="ADAL" clId="{3C6CF030-C562-430E-867A-2C69D21F744C}" dt="2025-01-15T10:09:04.823" v="194" actId="113"/>
          <ac:spMkLst>
            <pc:docMk/>
            <pc:sldMk cId="2233477265" sldId="291"/>
            <ac:spMk id="7" creationId="{2DB060FD-23C8-F608-4C92-0B97BCA6DA07}"/>
          </ac:spMkLst>
        </pc:spChg>
        <pc:spChg chg="mod">
          <ac:chgData name="Jan Cornelissen" userId="3156e58b-8e22-4c9a-9bb4-769e4999dfc0" providerId="ADAL" clId="{3C6CF030-C562-430E-867A-2C69D21F744C}" dt="2025-01-15T10:09:04.823" v="194" actId="113"/>
          <ac:spMkLst>
            <pc:docMk/>
            <pc:sldMk cId="2233477265" sldId="291"/>
            <ac:spMk id="8" creationId="{A74C5D91-F165-4315-77DE-A413FC740DBC}"/>
          </ac:spMkLst>
        </pc:spChg>
      </pc:sldChg>
      <pc:sldChg chg="addSp delSp modSp del mod modShow">
        <pc:chgData name="Jan Cornelissen" userId="3156e58b-8e22-4c9a-9bb4-769e4999dfc0" providerId="ADAL" clId="{3C6CF030-C562-430E-867A-2C69D21F744C}" dt="2025-01-24T13:27:55.849" v="2216" actId="47"/>
        <pc:sldMkLst>
          <pc:docMk/>
          <pc:sldMk cId="4015838201" sldId="292"/>
        </pc:sldMkLst>
      </pc:sldChg>
      <pc:sldChg chg="modSp mod modShow">
        <pc:chgData name="Jan Cornelissen" userId="3156e58b-8e22-4c9a-9bb4-769e4999dfc0" providerId="ADAL" clId="{3C6CF030-C562-430E-867A-2C69D21F744C}" dt="2025-01-24T13:29:01.478" v="2217" actId="729"/>
        <pc:sldMkLst>
          <pc:docMk/>
          <pc:sldMk cId="1046612111" sldId="293"/>
        </pc:sldMkLst>
        <pc:spChg chg="mod">
          <ac:chgData name="Jan Cornelissen" userId="3156e58b-8e22-4c9a-9bb4-769e4999dfc0" providerId="ADAL" clId="{3C6CF030-C562-430E-867A-2C69D21F744C}" dt="2025-01-15T10:11:06.143" v="211" actId="113"/>
          <ac:spMkLst>
            <pc:docMk/>
            <pc:sldMk cId="1046612111" sldId="293"/>
            <ac:spMk id="2" creationId="{8F5A4BE8-6DD3-A758-2917-2DD2F845B3D9}"/>
          </ac:spMkLst>
        </pc:spChg>
        <pc:spChg chg="mod">
          <ac:chgData name="Jan Cornelissen" userId="3156e58b-8e22-4c9a-9bb4-769e4999dfc0" providerId="ADAL" clId="{3C6CF030-C562-430E-867A-2C69D21F744C}" dt="2025-01-15T15:00:41.826" v="875" actId="5793"/>
          <ac:spMkLst>
            <pc:docMk/>
            <pc:sldMk cId="1046612111" sldId="293"/>
            <ac:spMk id="3" creationId="{1887A054-57D3-F372-0D70-5B2283485D7A}"/>
          </ac:spMkLst>
        </pc:spChg>
        <pc:spChg chg="mod">
          <ac:chgData name="Jan Cornelissen" userId="3156e58b-8e22-4c9a-9bb4-769e4999dfc0" providerId="ADAL" clId="{3C6CF030-C562-430E-867A-2C69D21F744C}" dt="2025-01-15T10:11:06.143" v="211" actId="113"/>
          <ac:spMkLst>
            <pc:docMk/>
            <pc:sldMk cId="1046612111" sldId="293"/>
            <ac:spMk id="4" creationId="{7E549A1C-D969-A2A2-D9D7-EFA072A1EC65}"/>
          </ac:spMkLst>
        </pc:spChg>
        <pc:spChg chg="mod">
          <ac:chgData name="Jan Cornelissen" userId="3156e58b-8e22-4c9a-9bb4-769e4999dfc0" providerId="ADAL" clId="{3C6CF030-C562-430E-867A-2C69D21F744C}" dt="2025-01-15T10:11:06.143" v="211" actId="113"/>
          <ac:spMkLst>
            <pc:docMk/>
            <pc:sldMk cId="1046612111" sldId="293"/>
            <ac:spMk id="5" creationId="{74CD4565-4B33-52B0-B47B-BD20B07271A2}"/>
          </ac:spMkLst>
        </pc:spChg>
        <pc:spChg chg="mod">
          <ac:chgData name="Jan Cornelissen" userId="3156e58b-8e22-4c9a-9bb4-769e4999dfc0" providerId="ADAL" clId="{3C6CF030-C562-430E-867A-2C69D21F744C}" dt="2025-01-15T10:11:06.143" v="211" actId="113"/>
          <ac:spMkLst>
            <pc:docMk/>
            <pc:sldMk cId="1046612111" sldId="293"/>
            <ac:spMk id="7" creationId="{A0746BD4-A294-D32D-4A0A-F5E1A80B12C8}"/>
          </ac:spMkLst>
        </pc:spChg>
      </pc:sldChg>
      <pc:sldChg chg="modSp mod">
        <pc:chgData name="Jan Cornelissen" userId="3156e58b-8e22-4c9a-9bb4-769e4999dfc0" providerId="ADAL" clId="{3C6CF030-C562-430E-867A-2C69D21F744C}" dt="2025-01-15T15:09:08.742" v="879" actId="207"/>
        <pc:sldMkLst>
          <pc:docMk/>
          <pc:sldMk cId="2921775350" sldId="294"/>
        </pc:sldMkLst>
        <pc:spChg chg="mod">
          <ac:chgData name="Jan Cornelissen" userId="3156e58b-8e22-4c9a-9bb4-769e4999dfc0" providerId="ADAL" clId="{3C6CF030-C562-430E-867A-2C69D21F744C}" dt="2025-01-15T10:11:11.513" v="212" actId="113"/>
          <ac:spMkLst>
            <pc:docMk/>
            <pc:sldMk cId="2921775350" sldId="294"/>
            <ac:spMk id="2" creationId="{950D1DD7-50D4-92BB-7DFE-E80F4416695E}"/>
          </ac:spMkLst>
        </pc:spChg>
        <pc:spChg chg="mod">
          <ac:chgData name="Jan Cornelissen" userId="3156e58b-8e22-4c9a-9bb4-769e4999dfc0" providerId="ADAL" clId="{3C6CF030-C562-430E-867A-2C69D21F744C}" dt="2025-01-15T10:11:11.513" v="212" actId="113"/>
          <ac:spMkLst>
            <pc:docMk/>
            <pc:sldMk cId="2921775350" sldId="294"/>
            <ac:spMk id="4" creationId="{DB2F2F6D-F522-84DD-1594-D3854B0D65B5}"/>
          </ac:spMkLst>
        </pc:spChg>
        <pc:spChg chg="mod">
          <ac:chgData name="Jan Cornelissen" userId="3156e58b-8e22-4c9a-9bb4-769e4999dfc0" providerId="ADAL" clId="{3C6CF030-C562-430E-867A-2C69D21F744C}" dt="2025-01-15T10:11:11.513" v="212" actId="113"/>
          <ac:spMkLst>
            <pc:docMk/>
            <pc:sldMk cId="2921775350" sldId="294"/>
            <ac:spMk id="5" creationId="{19BE9237-F247-37C0-8DD9-FF3DFB5338BB}"/>
          </ac:spMkLst>
        </pc:spChg>
        <pc:spChg chg="mod">
          <ac:chgData name="Jan Cornelissen" userId="3156e58b-8e22-4c9a-9bb4-769e4999dfc0" providerId="ADAL" clId="{3C6CF030-C562-430E-867A-2C69D21F744C}" dt="2025-01-15T10:11:11.513" v="212" actId="113"/>
          <ac:spMkLst>
            <pc:docMk/>
            <pc:sldMk cId="2921775350" sldId="294"/>
            <ac:spMk id="7" creationId="{8FFFAD7B-01E2-1E26-BC09-542288673F3D}"/>
          </ac:spMkLst>
        </pc:spChg>
        <pc:graphicFrameChg chg="mod">
          <ac:chgData name="Jan Cornelissen" userId="3156e58b-8e22-4c9a-9bb4-769e4999dfc0" providerId="ADAL" clId="{3C6CF030-C562-430E-867A-2C69D21F744C}" dt="2025-01-15T15:09:08.742" v="879" actId="207"/>
          <ac:graphicFrameMkLst>
            <pc:docMk/>
            <pc:sldMk cId="2921775350" sldId="294"/>
            <ac:graphicFrameMk id="8" creationId="{AEDCDB5A-44D8-7F68-3B8E-AB5FCC856D4C}"/>
          </ac:graphicFrameMkLst>
        </pc:graphicFrameChg>
      </pc:sldChg>
      <pc:sldChg chg="modSp mod">
        <pc:chgData name="Jan Cornelissen" userId="3156e58b-8e22-4c9a-9bb4-769e4999dfc0" providerId="ADAL" clId="{3C6CF030-C562-430E-867A-2C69D21F744C}" dt="2025-01-15T15:15:31.332" v="891" actId="27918"/>
        <pc:sldMkLst>
          <pc:docMk/>
          <pc:sldMk cId="2139180083" sldId="295"/>
        </pc:sldMkLst>
        <pc:spChg chg="mod">
          <ac:chgData name="Jan Cornelissen" userId="3156e58b-8e22-4c9a-9bb4-769e4999dfc0" providerId="ADAL" clId="{3C6CF030-C562-430E-867A-2C69D21F744C}" dt="2025-01-15T10:11:17.273" v="213" actId="113"/>
          <ac:spMkLst>
            <pc:docMk/>
            <pc:sldMk cId="2139180083" sldId="295"/>
            <ac:spMk id="2" creationId="{5C99014C-EF20-27B2-2E93-E8C4BEBF317A}"/>
          </ac:spMkLst>
        </pc:spChg>
        <pc:spChg chg="mod">
          <ac:chgData name="Jan Cornelissen" userId="3156e58b-8e22-4c9a-9bb4-769e4999dfc0" providerId="ADAL" clId="{3C6CF030-C562-430E-867A-2C69D21F744C}" dt="2025-01-15T10:11:17.273" v="213" actId="113"/>
          <ac:spMkLst>
            <pc:docMk/>
            <pc:sldMk cId="2139180083" sldId="295"/>
            <ac:spMk id="4" creationId="{89E91803-267A-94F9-A192-D648D0E75797}"/>
          </ac:spMkLst>
        </pc:spChg>
        <pc:spChg chg="mod">
          <ac:chgData name="Jan Cornelissen" userId="3156e58b-8e22-4c9a-9bb4-769e4999dfc0" providerId="ADAL" clId="{3C6CF030-C562-430E-867A-2C69D21F744C}" dt="2025-01-15T10:11:17.273" v="213" actId="113"/>
          <ac:spMkLst>
            <pc:docMk/>
            <pc:sldMk cId="2139180083" sldId="295"/>
            <ac:spMk id="5" creationId="{B47193DE-79F8-46D9-23C3-8D6C8ADA387E}"/>
          </ac:spMkLst>
        </pc:spChg>
        <pc:spChg chg="mod">
          <ac:chgData name="Jan Cornelissen" userId="3156e58b-8e22-4c9a-9bb4-769e4999dfc0" providerId="ADAL" clId="{3C6CF030-C562-430E-867A-2C69D21F744C}" dt="2025-01-15T10:11:17.273" v="213" actId="113"/>
          <ac:spMkLst>
            <pc:docMk/>
            <pc:sldMk cId="2139180083" sldId="295"/>
            <ac:spMk id="7" creationId="{42ADFE00-1B73-4E6A-C542-BAB94AB35966}"/>
          </ac:spMkLst>
        </pc:spChg>
        <pc:graphicFrameChg chg="mod">
          <ac:chgData name="Jan Cornelissen" userId="3156e58b-8e22-4c9a-9bb4-769e4999dfc0" providerId="ADAL" clId="{3C6CF030-C562-430E-867A-2C69D21F744C}" dt="2025-01-15T15:12:47.963" v="880" actId="14100"/>
          <ac:graphicFrameMkLst>
            <pc:docMk/>
            <pc:sldMk cId="2139180083" sldId="295"/>
            <ac:graphicFrameMk id="9" creationId="{86EF5831-6CFF-BBE1-5B6F-7FFCDC66B7CB}"/>
          </ac:graphicFrameMkLst>
        </pc:graphicFrameChg>
      </pc:sldChg>
      <pc:sldChg chg="delSp modSp mod modShow">
        <pc:chgData name="Jan Cornelissen" userId="3156e58b-8e22-4c9a-9bb4-769e4999dfc0" providerId="ADAL" clId="{3C6CF030-C562-430E-867A-2C69D21F744C}" dt="2025-01-24T13:29:06.036" v="2218" actId="729"/>
        <pc:sldMkLst>
          <pc:docMk/>
          <pc:sldMk cId="3281698977" sldId="296"/>
        </pc:sldMkLst>
        <pc:spChg chg="mod">
          <ac:chgData name="Jan Cornelissen" userId="3156e58b-8e22-4c9a-9bb4-769e4999dfc0" providerId="ADAL" clId="{3C6CF030-C562-430E-867A-2C69D21F744C}" dt="2025-01-15T10:11:26.746" v="214" actId="113"/>
          <ac:spMkLst>
            <pc:docMk/>
            <pc:sldMk cId="3281698977" sldId="296"/>
            <ac:spMk id="2" creationId="{816805F5-93DE-13BF-1483-6BF4C53450FF}"/>
          </ac:spMkLst>
        </pc:spChg>
        <pc:spChg chg="mod">
          <ac:chgData name="Jan Cornelissen" userId="3156e58b-8e22-4c9a-9bb4-769e4999dfc0" providerId="ADAL" clId="{3C6CF030-C562-430E-867A-2C69D21F744C}" dt="2025-01-15T10:11:26.746" v="214" actId="113"/>
          <ac:spMkLst>
            <pc:docMk/>
            <pc:sldMk cId="3281698977" sldId="296"/>
            <ac:spMk id="4" creationId="{46206CBE-3F20-805C-707D-54FCDA938DD1}"/>
          </ac:spMkLst>
        </pc:spChg>
        <pc:spChg chg="mod">
          <ac:chgData name="Jan Cornelissen" userId="3156e58b-8e22-4c9a-9bb4-769e4999dfc0" providerId="ADAL" clId="{3C6CF030-C562-430E-867A-2C69D21F744C}" dt="2025-01-15T10:11:26.746" v="214" actId="113"/>
          <ac:spMkLst>
            <pc:docMk/>
            <pc:sldMk cId="3281698977" sldId="296"/>
            <ac:spMk id="5" creationId="{E02AEAED-8C8E-0905-8AE8-C5085EADAF87}"/>
          </ac:spMkLst>
        </pc:spChg>
        <pc:spChg chg="mod">
          <ac:chgData name="Jan Cornelissen" userId="3156e58b-8e22-4c9a-9bb4-769e4999dfc0" providerId="ADAL" clId="{3C6CF030-C562-430E-867A-2C69D21F744C}" dt="2025-01-15T10:11:26.746" v="214" actId="113"/>
          <ac:spMkLst>
            <pc:docMk/>
            <pc:sldMk cId="3281698977" sldId="296"/>
            <ac:spMk id="7" creationId="{EC15BFC7-D34E-BFA6-83E6-A6193B0CD5B0}"/>
          </ac:spMkLst>
        </pc:spChg>
        <pc:spChg chg="mod">
          <ac:chgData name="Jan Cornelissen" userId="3156e58b-8e22-4c9a-9bb4-769e4999dfc0" providerId="ADAL" clId="{3C6CF030-C562-430E-867A-2C69D21F744C}" dt="2025-01-15T15:22:20.561" v="928" actId="207"/>
          <ac:spMkLst>
            <pc:docMk/>
            <pc:sldMk cId="3281698977" sldId="296"/>
            <ac:spMk id="9" creationId="{A18D7CDB-F989-364C-1642-532A8D25466D}"/>
          </ac:spMkLst>
        </pc:spChg>
      </pc:sldChg>
      <pc:sldChg chg="modSp mod">
        <pc:chgData name="Jan Cornelissen" userId="3156e58b-8e22-4c9a-9bb4-769e4999dfc0" providerId="ADAL" clId="{3C6CF030-C562-430E-867A-2C69D21F744C}" dt="2025-01-15T10:11:33.742" v="215" actId="113"/>
        <pc:sldMkLst>
          <pc:docMk/>
          <pc:sldMk cId="2551933244" sldId="297"/>
        </pc:sldMkLst>
        <pc:spChg chg="mod">
          <ac:chgData name="Jan Cornelissen" userId="3156e58b-8e22-4c9a-9bb4-769e4999dfc0" providerId="ADAL" clId="{3C6CF030-C562-430E-867A-2C69D21F744C}" dt="2025-01-15T10:11:33.742" v="215" actId="113"/>
          <ac:spMkLst>
            <pc:docMk/>
            <pc:sldMk cId="2551933244" sldId="297"/>
            <ac:spMk id="2" creationId="{3F7DF9E4-C3A2-F39E-5511-FFA0A8303C35}"/>
          </ac:spMkLst>
        </pc:spChg>
        <pc:spChg chg="mod">
          <ac:chgData name="Jan Cornelissen" userId="3156e58b-8e22-4c9a-9bb4-769e4999dfc0" providerId="ADAL" clId="{3C6CF030-C562-430E-867A-2C69D21F744C}" dt="2025-01-15T10:11:33.742" v="215" actId="113"/>
          <ac:spMkLst>
            <pc:docMk/>
            <pc:sldMk cId="2551933244" sldId="297"/>
            <ac:spMk id="4" creationId="{0CDEDD2E-4DA7-9143-C299-ED48316E9FCD}"/>
          </ac:spMkLst>
        </pc:spChg>
        <pc:spChg chg="mod">
          <ac:chgData name="Jan Cornelissen" userId="3156e58b-8e22-4c9a-9bb4-769e4999dfc0" providerId="ADAL" clId="{3C6CF030-C562-430E-867A-2C69D21F744C}" dt="2025-01-15T10:11:33.742" v="215" actId="113"/>
          <ac:spMkLst>
            <pc:docMk/>
            <pc:sldMk cId="2551933244" sldId="297"/>
            <ac:spMk id="5" creationId="{7D647370-A1A0-0CAA-C701-819547CC17F6}"/>
          </ac:spMkLst>
        </pc:spChg>
        <pc:spChg chg="mod">
          <ac:chgData name="Jan Cornelissen" userId="3156e58b-8e22-4c9a-9bb4-769e4999dfc0" providerId="ADAL" clId="{3C6CF030-C562-430E-867A-2C69D21F744C}" dt="2025-01-15T10:11:33.742" v="215" actId="113"/>
          <ac:spMkLst>
            <pc:docMk/>
            <pc:sldMk cId="2551933244" sldId="297"/>
            <ac:spMk id="7" creationId="{DA7CF86E-1217-8B3A-2B29-6FA864A086FC}"/>
          </ac:spMkLst>
        </pc:spChg>
        <pc:spChg chg="mod">
          <ac:chgData name="Jan Cornelissen" userId="3156e58b-8e22-4c9a-9bb4-769e4999dfc0" providerId="ADAL" clId="{3C6CF030-C562-430E-867A-2C69D21F744C}" dt="2025-01-15T10:11:33.742" v="215" actId="113"/>
          <ac:spMkLst>
            <pc:docMk/>
            <pc:sldMk cId="2551933244" sldId="297"/>
            <ac:spMk id="9" creationId="{46837976-E4F3-9638-402D-8F6990C23C5C}"/>
          </ac:spMkLst>
        </pc:spChg>
        <pc:spChg chg="mod">
          <ac:chgData name="Jan Cornelissen" userId="3156e58b-8e22-4c9a-9bb4-769e4999dfc0" providerId="ADAL" clId="{3C6CF030-C562-430E-867A-2C69D21F744C}" dt="2025-01-15T10:11:33.742" v="215" actId="113"/>
          <ac:spMkLst>
            <pc:docMk/>
            <pc:sldMk cId="2551933244" sldId="297"/>
            <ac:spMk id="10" creationId="{06AA85FD-26C9-687C-BE05-6137D125E221}"/>
          </ac:spMkLst>
        </pc:spChg>
      </pc:sldChg>
      <pc:sldChg chg="modSp mod">
        <pc:chgData name="Jan Cornelissen" userId="3156e58b-8e22-4c9a-9bb4-769e4999dfc0" providerId="ADAL" clId="{3C6CF030-C562-430E-867A-2C69D21F744C}" dt="2025-01-15T10:11:42.253" v="217" actId="113"/>
        <pc:sldMkLst>
          <pc:docMk/>
          <pc:sldMk cId="4150533423" sldId="298"/>
        </pc:sldMkLst>
        <pc:spChg chg="mod">
          <ac:chgData name="Jan Cornelissen" userId="3156e58b-8e22-4c9a-9bb4-769e4999dfc0" providerId="ADAL" clId="{3C6CF030-C562-430E-867A-2C69D21F744C}" dt="2025-01-15T10:11:42.253" v="217" actId="113"/>
          <ac:spMkLst>
            <pc:docMk/>
            <pc:sldMk cId="4150533423" sldId="298"/>
            <ac:spMk id="2" creationId="{53E6E02D-4F60-F58A-9E11-86A85A7EA63F}"/>
          </ac:spMkLst>
        </pc:spChg>
        <pc:spChg chg="mod">
          <ac:chgData name="Jan Cornelissen" userId="3156e58b-8e22-4c9a-9bb4-769e4999dfc0" providerId="ADAL" clId="{3C6CF030-C562-430E-867A-2C69D21F744C}" dt="2025-01-15T10:11:42.253" v="217" actId="113"/>
          <ac:spMkLst>
            <pc:docMk/>
            <pc:sldMk cId="4150533423" sldId="298"/>
            <ac:spMk id="4" creationId="{831E09D0-C927-A0D6-96EB-39DF0324C302}"/>
          </ac:spMkLst>
        </pc:spChg>
        <pc:spChg chg="mod">
          <ac:chgData name="Jan Cornelissen" userId="3156e58b-8e22-4c9a-9bb4-769e4999dfc0" providerId="ADAL" clId="{3C6CF030-C562-430E-867A-2C69D21F744C}" dt="2025-01-15T10:11:42.253" v="217" actId="113"/>
          <ac:spMkLst>
            <pc:docMk/>
            <pc:sldMk cId="4150533423" sldId="298"/>
            <ac:spMk id="5" creationId="{0427C549-5223-9614-2F1C-E67008BF31C7}"/>
          </ac:spMkLst>
        </pc:spChg>
        <pc:spChg chg="mod">
          <ac:chgData name="Jan Cornelissen" userId="3156e58b-8e22-4c9a-9bb4-769e4999dfc0" providerId="ADAL" clId="{3C6CF030-C562-430E-867A-2C69D21F744C}" dt="2025-01-15T10:11:42.253" v="217" actId="113"/>
          <ac:spMkLst>
            <pc:docMk/>
            <pc:sldMk cId="4150533423" sldId="298"/>
            <ac:spMk id="7" creationId="{02C9B8FD-6CFA-2187-8877-2EDF74CF0159}"/>
          </ac:spMkLst>
        </pc:spChg>
      </pc:sldChg>
      <pc:sldChg chg="modSp mod modTransition modShow">
        <pc:chgData name="Jan Cornelissen" userId="3156e58b-8e22-4c9a-9bb4-769e4999dfc0" providerId="ADAL" clId="{3C6CF030-C562-430E-867A-2C69D21F744C}" dt="2025-01-24T13:29:16.346" v="2219" actId="729"/>
        <pc:sldMkLst>
          <pc:docMk/>
          <pc:sldMk cId="1383176889" sldId="299"/>
        </pc:sldMkLst>
        <pc:spChg chg="mod">
          <ac:chgData name="Jan Cornelissen" userId="3156e58b-8e22-4c9a-9bb4-769e4999dfc0" providerId="ADAL" clId="{3C6CF030-C562-430E-867A-2C69D21F744C}" dt="2025-01-15T10:11:50.078" v="218" actId="113"/>
          <ac:spMkLst>
            <pc:docMk/>
            <pc:sldMk cId="1383176889" sldId="299"/>
            <ac:spMk id="2" creationId="{B058BDC3-2C99-40E1-7CC8-7099F3D620CD}"/>
          </ac:spMkLst>
        </pc:spChg>
        <pc:spChg chg="mod">
          <ac:chgData name="Jan Cornelissen" userId="3156e58b-8e22-4c9a-9bb4-769e4999dfc0" providerId="ADAL" clId="{3C6CF030-C562-430E-867A-2C69D21F744C}" dt="2025-01-15T10:11:50.078" v="218" actId="113"/>
          <ac:spMkLst>
            <pc:docMk/>
            <pc:sldMk cId="1383176889" sldId="299"/>
            <ac:spMk id="4" creationId="{3484E576-9764-33A5-4EB8-E28E620375E1}"/>
          </ac:spMkLst>
        </pc:spChg>
        <pc:spChg chg="mod">
          <ac:chgData name="Jan Cornelissen" userId="3156e58b-8e22-4c9a-9bb4-769e4999dfc0" providerId="ADAL" clId="{3C6CF030-C562-430E-867A-2C69D21F744C}" dt="2025-01-15T10:11:50.078" v="218" actId="113"/>
          <ac:spMkLst>
            <pc:docMk/>
            <pc:sldMk cId="1383176889" sldId="299"/>
            <ac:spMk id="5" creationId="{7200863E-F37F-7D0A-9035-33DF4ED4BA1A}"/>
          </ac:spMkLst>
        </pc:spChg>
        <pc:spChg chg="mod">
          <ac:chgData name="Jan Cornelissen" userId="3156e58b-8e22-4c9a-9bb4-769e4999dfc0" providerId="ADAL" clId="{3C6CF030-C562-430E-867A-2C69D21F744C}" dt="2025-01-15T10:11:50.078" v="218" actId="113"/>
          <ac:spMkLst>
            <pc:docMk/>
            <pc:sldMk cId="1383176889" sldId="299"/>
            <ac:spMk id="7" creationId="{0A34B574-406A-7BE4-A853-7905DF3A70A9}"/>
          </ac:spMkLst>
        </pc:spChg>
        <pc:spChg chg="mod">
          <ac:chgData name="Jan Cornelissen" userId="3156e58b-8e22-4c9a-9bb4-769e4999dfc0" providerId="ADAL" clId="{3C6CF030-C562-430E-867A-2C69D21F744C}" dt="2025-01-15T10:11:50.078" v="218" actId="113"/>
          <ac:spMkLst>
            <pc:docMk/>
            <pc:sldMk cId="1383176889" sldId="299"/>
            <ac:spMk id="9" creationId="{4D7CBB1A-BAF4-1B61-043D-FD9ECB787926}"/>
          </ac:spMkLst>
        </pc:spChg>
      </pc:sldChg>
      <pc:sldChg chg="modSp mod modShow">
        <pc:chgData name="Jan Cornelissen" userId="3156e58b-8e22-4c9a-9bb4-769e4999dfc0" providerId="ADAL" clId="{3C6CF030-C562-430E-867A-2C69D21F744C}" dt="2025-01-24T13:29:24.335" v="2220" actId="729"/>
        <pc:sldMkLst>
          <pc:docMk/>
          <pc:sldMk cId="138439524" sldId="300"/>
        </pc:sldMkLst>
        <pc:spChg chg="mod">
          <ac:chgData name="Jan Cornelissen" userId="3156e58b-8e22-4c9a-9bb4-769e4999dfc0" providerId="ADAL" clId="{3C6CF030-C562-430E-867A-2C69D21F744C}" dt="2025-01-15T10:12:25.797" v="220" actId="113"/>
          <ac:spMkLst>
            <pc:docMk/>
            <pc:sldMk cId="138439524" sldId="300"/>
            <ac:spMk id="2" creationId="{3832793F-EB74-7D03-6B0A-C01649993D66}"/>
          </ac:spMkLst>
        </pc:spChg>
        <pc:spChg chg="mod">
          <ac:chgData name="Jan Cornelissen" userId="3156e58b-8e22-4c9a-9bb4-769e4999dfc0" providerId="ADAL" clId="{3C6CF030-C562-430E-867A-2C69D21F744C}" dt="2025-01-15T10:12:25.797" v="220" actId="113"/>
          <ac:spMkLst>
            <pc:docMk/>
            <pc:sldMk cId="138439524" sldId="300"/>
            <ac:spMk id="4" creationId="{DDFCDF28-6C1F-6F68-00A3-C4F875DA9946}"/>
          </ac:spMkLst>
        </pc:spChg>
        <pc:spChg chg="mod">
          <ac:chgData name="Jan Cornelissen" userId="3156e58b-8e22-4c9a-9bb4-769e4999dfc0" providerId="ADAL" clId="{3C6CF030-C562-430E-867A-2C69D21F744C}" dt="2025-01-15T10:12:25.797" v="220" actId="113"/>
          <ac:spMkLst>
            <pc:docMk/>
            <pc:sldMk cId="138439524" sldId="300"/>
            <ac:spMk id="5" creationId="{AD745824-CF30-979E-5B22-869A2BE69EA0}"/>
          </ac:spMkLst>
        </pc:spChg>
        <pc:spChg chg="mod">
          <ac:chgData name="Jan Cornelissen" userId="3156e58b-8e22-4c9a-9bb4-769e4999dfc0" providerId="ADAL" clId="{3C6CF030-C562-430E-867A-2C69D21F744C}" dt="2025-01-15T10:12:25.797" v="220" actId="113"/>
          <ac:spMkLst>
            <pc:docMk/>
            <pc:sldMk cId="138439524" sldId="300"/>
            <ac:spMk id="7" creationId="{AE2BD827-19DA-0BD1-D07B-8F95C83D1121}"/>
          </ac:spMkLst>
        </pc:spChg>
        <pc:spChg chg="mod">
          <ac:chgData name="Jan Cornelissen" userId="3156e58b-8e22-4c9a-9bb4-769e4999dfc0" providerId="ADAL" clId="{3C6CF030-C562-430E-867A-2C69D21F744C}" dt="2025-01-15T10:12:25.797" v="220" actId="113"/>
          <ac:spMkLst>
            <pc:docMk/>
            <pc:sldMk cId="138439524" sldId="300"/>
            <ac:spMk id="12" creationId="{52611B98-D7F6-DC39-B2AC-05962D34AD34}"/>
          </ac:spMkLst>
        </pc:spChg>
        <pc:spChg chg="mod">
          <ac:chgData name="Jan Cornelissen" userId="3156e58b-8e22-4c9a-9bb4-769e4999dfc0" providerId="ADAL" clId="{3C6CF030-C562-430E-867A-2C69D21F744C}" dt="2025-01-15T10:12:25.797" v="220" actId="113"/>
          <ac:spMkLst>
            <pc:docMk/>
            <pc:sldMk cId="138439524" sldId="300"/>
            <ac:spMk id="13" creationId="{9B7E84B4-CA7B-85E4-16B0-808D1488A557}"/>
          </ac:spMkLst>
        </pc:spChg>
        <pc:spChg chg="mod">
          <ac:chgData name="Jan Cornelissen" userId="3156e58b-8e22-4c9a-9bb4-769e4999dfc0" providerId="ADAL" clId="{3C6CF030-C562-430E-867A-2C69D21F744C}" dt="2025-01-15T10:12:25.797" v="220" actId="113"/>
          <ac:spMkLst>
            <pc:docMk/>
            <pc:sldMk cId="138439524" sldId="300"/>
            <ac:spMk id="14" creationId="{3CFA04C6-3BCF-6E57-DEF0-12F686B7EB53}"/>
          </ac:spMkLst>
        </pc:spChg>
      </pc:sldChg>
      <pc:sldChg chg="addSp delSp modSp mod">
        <pc:chgData name="Jan Cornelissen" userId="3156e58b-8e22-4c9a-9bb4-769e4999dfc0" providerId="ADAL" clId="{3C6CF030-C562-430E-867A-2C69D21F744C}" dt="2025-01-15T10:13:54.978" v="243" actId="166"/>
        <pc:sldMkLst>
          <pc:docMk/>
          <pc:sldMk cId="3547137825" sldId="301"/>
        </pc:sldMkLst>
        <pc:spChg chg="mod">
          <ac:chgData name="Jan Cornelissen" userId="3156e58b-8e22-4c9a-9bb4-769e4999dfc0" providerId="ADAL" clId="{3C6CF030-C562-430E-867A-2C69D21F744C}" dt="2025-01-15T10:12:34.693" v="221" actId="113"/>
          <ac:spMkLst>
            <pc:docMk/>
            <pc:sldMk cId="3547137825" sldId="301"/>
            <ac:spMk id="2" creationId="{72416919-F170-6798-0B29-D8B9EBCFE200}"/>
          </ac:spMkLst>
        </pc:spChg>
        <pc:spChg chg="mod">
          <ac:chgData name="Jan Cornelissen" userId="3156e58b-8e22-4c9a-9bb4-769e4999dfc0" providerId="ADAL" clId="{3C6CF030-C562-430E-867A-2C69D21F744C}" dt="2025-01-15T10:12:34.693" v="221" actId="113"/>
          <ac:spMkLst>
            <pc:docMk/>
            <pc:sldMk cId="3547137825" sldId="301"/>
            <ac:spMk id="4" creationId="{44B3B405-9B98-C622-971C-6770202625CC}"/>
          </ac:spMkLst>
        </pc:spChg>
        <pc:spChg chg="mod">
          <ac:chgData name="Jan Cornelissen" userId="3156e58b-8e22-4c9a-9bb4-769e4999dfc0" providerId="ADAL" clId="{3C6CF030-C562-430E-867A-2C69D21F744C}" dt="2025-01-15T10:12:34.693" v="221" actId="113"/>
          <ac:spMkLst>
            <pc:docMk/>
            <pc:sldMk cId="3547137825" sldId="301"/>
            <ac:spMk id="5" creationId="{04DB30F0-D507-D276-EB54-C8D2445D687F}"/>
          </ac:spMkLst>
        </pc:spChg>
        <pc:spChg chg="mod">
          <ac:chgData name="Jan Cornelissen" userId="3156e58b-8e22-4c9a-9bb4-769e4999dfc0" providerId="ADAL" clId="{3C6CF030-C562-430E-867A-2C69D21F744C}" dt="2025-01-15T10:12:34.693" v="221" actId="113"/>
          <ac:spMkLst>
            <pc:docMk/>
            <pc:sldMk cId="3547137825" sldId="301"/>
            <ac:spMk id="7" creationId="{E0D78103-167F-55B4-13F8-F2B53D44EDCE}"/>
          </ac:spMkLst>
        </pc:spChg>
        <pc:spChg chg="mod">
          <ac:chgData name="Jan Cornelissen" userId="3156e58b-8e22-4c9a-9bb4-769e4999dfc0" providerId="ADAL" clId="{3C6CF030-C562-430E-867A-2C69D21F744C}" dt="2025-01-15T10:13:34.776" v="239" actId="113"/>
          <ac:spMkLst>
            <pc:docMk/>
            <pc:sldMk cId="3547137825" sldId="301"/>
            <ac:spMk id="10" creationId="{AFE38DFA-E6C0-7469-5F98-585F735C39BB}"/>
          </ac:spMkLst>
        </pc:spChg>
        <pc:spChg chg="mod">
          <ac:chgData name="Jan Cornelissen" userId="3156e58b-8e22-4c9a-9bb4-769e4999dfc0" providerId="ADAL" clId="{3C6CF030-C562-430E-867A-2C69D21F744C}" dt="2025-01-15T10:13:34.776" v="239" actId="113"/>
          <ac:spMkLst>
            <pc:docMk/>
            <pc:sldMk cId="3547137825" sldId="301"/>
            <ac:spMk id="11" creationId="{924569E3-D253-0C8C-D424-3AC2723E2695}"/>
          </ac:spMkLst>
        </pc:spChg>
        <pc:spChg chg="mod">
          <ac:chgData name="Jan Cornelissen" userId="3156e58b-8e22-4c9a-9bb4-769e4999dfc0" providerId="ADAL" clId="{3C6CF030-C562-430E-867A-2C69D21F744C}" dt="2025-01-15T10:12:51.952" v="222" actId="113"/>
          <ac:spMkLst>
            <pc:docMk/>
            <pc:sldMk cId="3547137825" sldId="301"/>
            <ac:spMk id="12" creationId="{DEB2730C-6354-ECC6-A4FA-68CF570E659D}"/>
          </ac:spMkLst>
        </pc:spChg>
        <pc:spChg chg="add mod">
          <ac:chgData name="Jan Cornelissen" userId="3156e58b-8e22-4c9a-9bb4-769e4999dfc0" providerId="ADAL" clId="{3C6CF030-C562-430E-867A-2C69D21F744C}" dt="2025-01-15T10:13:38.066" v="240"/>
          <ac:spMkLst>
            <pc:docMk/>
            <pc:sldMk cId="3547137825" sldId="301"/>
            <ac:spMk id="19" creationId="{315C4123-D5C6-457C-1E68-E3A6821252F7}"/>
          </ac:spMkLst>
        </pc:spChg>
        <pc:spChg chg="add mod">
          <ac:chgData name="Jan Cornelissen" userId="3156e58b-8e22-4c9a-9bb4-769e4999dfc0" providerId="ADAL" clId="{3C6CF030-C562-430E-867A-2C69D21F744C}" dt="2025-01-15T10:13:48.899" v="242" actId="14100"/>
          <ac:spMkLst>
            <pc:docMk/>
            <pc:sldMk cId="3547137825" sldId="301"/>
            <ac:spMk id="20" creationId="{0900E38B-3AF9-4DE0-2C6B-B631CD63558E}"/>
          </ac:spMkLst>
        </pc:spChg>
        <pc:cxnChg chg="ord">
          <ac:chgData name="Jan Cornelissen" userId="3156e58b-8e22-4c9a-9bb4-769e4999dfc0" providerId="ADAL" clId="{3C6CF030-C562-430E-867A-2C69D21F744C}" dt="2025-01-15T10:13:54.978" v="243" actId="166"/>
          <ac:cxnSpMkLst>
            <pc:docMk/>
            <pc:sldMk cId="3547137825" sldId="301"/>
            <ac:cxnSpMk id="16" creationId="{B6A7CB2F-85BC-D610-5D8F-42050314B988}"/>
          </ac:cxnSpMkLst>
        </pc:cxnChg>
      </pc:sldChg>
      <pc:sldChg chg="modSp mod modShow">
        <pc:chgData name="Jan Cornelissen" userId="3156e58b-8e22-4c9a-9bb4-769e4999dfc0" providerId="ADAL" clId="{3C6CF030-C562-430E-867A-2C69D21F744C}" dt="2025-01-24T13:29:44.676" v="2223" actId="729"/>
        <pc:sldMkLst>
          <pc:docMk/>
          <pc:sldMk cId="723275399" sldId="302"/>
        </pc:sldMkLst>
        <pc:spChg chg="mod">
          <ac:chgData name="Jan Cornelissen" userId="3156e58b-8e22-4c9a-9bb4-769e4999dfc0" providerId="ADAL" clId="{3C6CF030-C562-430E-867A-2C69D21F744C}" dt="2025-01-15T10:14:43.238" v="247" actId="113"/>
          <ac:spMkLst>
            <pc:docMk/>
            <pc:sldMk cId="723275399" sldId="302"/>
            <ac:spMk id="2" creationId="{DEF2B1BD-19D9-BC9D-63E7-9CAD1A536FDA}"/>
          </ac:spMkLst>
        </pc:spChg>
        <pc:spChg chg="mod">
          <ac:chgData name="Jan Cornelissen" userId="3156e58b-8e22-4c9a-9bb4-769e4999dfc0" providerId="ADAL" clId="{3C6CF030-C562-430E-867A-2C69D21F744C}" dt="2025-01-15T15:39:21.954" v="945" actId="20577"/>
          <ac:spMkLst>
            <pc:docMk/>
            <pc:sldMk cId="723275399" sldId="302"/>
            <ac:spMk id="3" creationId="{D338497A-7D50-6F22-D438-CE5DAE4D1CD0}"/>
          </ac:spMkLst>
        </pc:spChg>
        <pc:spChg chg="mod">
          <ac:chgData name="Jan Cornelissen" userId="3156e58b-8e22-4c9a-9bb4-769e4999dfc0" providerId="ADAL" clId="{3C6CF030-C562-430E-867A-2C69D21F744C}" dt="2025-01-15T10:14:43.238" v="247" actId="113"/>
          <ac:spMkLst>
            <pc:docMk/>
            <pc:sldMk cId="723275399" sldId="302"/>
            <ac:spMk id="4" creationId="{FCEFB2C7-EF17-F80F-CA7F-C75ADB10C276}"/>
          </ac:spMkLst>
        </pc:spChg>
        <pc:spChg chg="mod">
          <ac:chgData name="Jan Cornelissen" userId="3156e58b-8e22-4c9a-9bb4-769e4999dfc0" providerId="ADAL" clId="{3C6CF030-C562-430E-867A-2C69D21F744C}" dt="2025-01-15T10:14:43.238" v="247" actId="113"/>
          <ac:spMkLst>
            <pc:docMk/>
            <pc:sldMk cId="723275399" sldId="302"/>
            <ac:spMk id="5" creationId="{E0B78247-8B6E-1098-442B-90DC03D2EBB4}"/>
          </ac:spMkLst>
        </pc:spChg>
        <pc:spChg chg="mod">
          <ac:chgData name="Jan Cornelissen" userId="3156e58b-8e22-4c9a-9bb4-769e4999dfc0" providerId="ADAL" clId="{3C6CF030-C562-430E-867A-2C69D21F744C}" dt="2025-01-15T10:14:43.238" v="247" actId="113"/>
          <ac:spMkLst>
            <pc:docMk/>
            <pc:sldMk cId="723275399" sldId="302"/>
            <ac:spMk id="7" creationId="{A38ACC17-851C-9DB4-8A38-CF5770216B01}"/>
          </ac:spMkLst>
        </pc:spChg>
      </pc:sldChg>
      <pc:sldChg chg="modSp mod">
        <pc:chgData name="Jan Cornelissen" userId="3156e58b-8e22-4c9a-9bb4-769e4999dfc0" providerId="ADAL" clId="{3C6CF030-C562-430E-867A-2C69D21F744C}" dt="2025-01-15T14:09:14.790" v="596" actId="14100"/>
        <pc:sldMkLst>
          <pc:docMk/>
          <pc:sldMk cId="2307190032" sldId="303"/>
        </pc:sldMkLst>
        <pc:spChg chg="mod">
          <ac:chgData name="Jan Cornelissen" userId="3156e58b-8e22-4c9a-9bb4-769e4999dfc0" providerId="ADAL" clId="{3C6CF030-C562-430E-867A-2C69D21F744C}" dt="2025-01-15T10:07:38.765" v="182" actId="113"/>
          <ac:spMkLst>
            <pc:docMk/>
            <pc:sldMk cId="2307190032" sldId="303"/>
            <ac:spMk id="2" creationId="{D6F049F4-E3BF-FB68-2C2F-BD1A2203005B}"/>
          </ac:spMkLst>
        </pc:spChg>
        <pc:spChg chg="mod">
          <ac:chgData name="Jan Cornelissen" userId="3156e58b-8e22-4c9a-9bb4-769e4999dfc0" providerId="ADAL" clId="{3C6CF030-C562-430E-867A-2C69D21F744C}" dt="2025-01-15T10:07:38.765" v="182" actId="113"/>
          <ac:spMkLst>
            <pc:docMk/>
            <pc:sldMk cId="2307190032" sldId="303"/>
            <ac:spMk id="3" creationId="{2AE81E9E-33E2-AB7A-79F9-050EA9CBA5B7}"/>
          </ac:spMkLst>
        </pc:spChg>
        <pc:spChg chg="mod">
          <ac:chgData name="Jan Cornelissen" userId="3156e58b-8e22-4c9a-9bb4-769e4999dfc0" providerId="ADAL" clId="{3C6CF030-C562-430E-867A-2C69D21F744C}" dt="2025-01-15T10:07:38.765" v="182" actId="113"/>
          <ac:spMkLst>
            <pc:docMk/>
            <pc:sldMk cId="2307190032" sldId="303"/>
            <ac:spMk id="4" creationId="{ACEFA38A-95C6-B353-D08F-43DB2E1DB49E}"/>
          </ac:spMkLst>
        </pc:spChg>
        <pc:spChg chg="mod">
          <ac:chgData name="Jan Cornelissen" userId="3156e58b-8e22-4c9a-9bb4-769e4999dfc0" providerId="ADAL" clId="{3C6CF030-C562-430E-867A-2C69D21F744C}" dt="2025-01-15T10:07:38.765" v="182" actId="113"/>
          <ac:spMkLst>
            <pc:docMk/>
            <pc:sldMk cId="2307190032" sldId="303"/>
            <ac:spMk id="5" creationId="{332C1944-FC6F-D76F-5868-C9BF17C1CC28}"/>
          </ac:spMkLst>
        </pc:spChg>
        <pc:spChg chg="mod">
          <ac:chgData name="Jan Cornelissen" userId="3156e58b-8e22-4c9a-9bb4-769e4999dfc0" providerId="ADAL" clId="{3C6CF030-C562-430E-867A-2C69D21F744C}" dt="2025-01-15T14:09:14.790" v="596" actId="14100"/>
          <ac:spMkLst>
            <pc:docMk/>
            <pc:sldMk cId="2307190032" sldId="303"/>
            <ac:spMk id="9" creationId="{1EE11DD8-B7F6-DC03-ACEB-889908D814EB}"/>
          </ac:spMkLst>
        </pc:spChg>
      </pc:sldChg>
      <pc:sldChg chg="addSp delSp modSp mod">
        <pc:chgData name="Jan Cornelissen" userId="3156e58b-8e22-4c9a-9bb4-769e4999dfc0" providerId="ADAL" clId="{3C6CF030-C562-430E-867A-2C69D21F744C}" dt="2025-01-16T16:25:49.383" v="1399" actId="115"/>
        <pc:sldMkLst>
          <pc:docMk/>
          <pc:sldMk cId="1509894451" sldId="304"/>
        </pc:sldMkLst>
        <pc:spChg chg="mod">
          <ac:chgData name="Jan Cornelissen" userId="3156e58b-8e22-4c9a-9bb4-769e4999dfc0" providerId="ADAL" clId="{3C6CF030-C562-430E-867A-2C69D21F744C}" dt="2025-01-15T10:08:31.447" v="187" actId="113"/>
          <ac:spMkLst>
            <pc:docMk/>
            <pc:sldMk cId="1509894451" sldId="304"/>
            <ac:spMk id="2" creationId="{10FEF536-FA36-DB3A-0EAA-0B1105743DBE}"/>
          </ac:spMkLst>
        </pc:spChg>
        <pc:spChg chg="mod">
          <ac:chgData name="Jan Cornelissen" userId="3156e58b-8e22-4c9a-9bb4-769e4999dfc0" providerId="ADAL" clId="{3C6CF030-C562-430E-867A-2C69D21F744C}" dt="2025-01-15T10:08:31.447" v="187" actId="113"/>
          <ac:spMkLst>
            <pc:docMk/>
            <pc:sldMk cId="1509894451" sldId="304"/>
            <ac:spMk id="3" creationId="{05E1A26D-700F-E74F-CBE6-CAAA3CE49EF6}"/>
          </ac:spMkLst>
        </pc:spChg>
        <pc:spChg chg="mod">
          <ac:chgData name="Jan Cornelissen" userId="3156e58b-8e22-4c9a-9bb4-769e4999dfc0" providerId="ADAL" clId="{3C6CF030-C562-430E-867A-2C69D21F744C}" dt="2025-01-15T10:08:31.447" v="187" actId="113"/>
          <ac:spMkLst>
            <pc:docMk/>
            <pc:sldMk cId="1509894451" sldId="304"/>
            <ac:spMk id="4" creationId="{DB884204-CCCE-1143-0D62-0E516FC12DB5}"/>
          </ac:spMkLst>
        </pc:spChg>
        <pc:spChg chg="mod">
          <ac:chgData name="Jan Cornelissen" userId="3156e58b-8e22-4c9a-9bb4-769e4999dfc0" providerId="ADAL" clId="{3C6CF030-C562-430E-867A-2C69D21F744C}" dt="2025-01-16T16:25:49.383" v="1399" actId="115"/>
          <ac:spMkLst>
            <pc:docMk/>
            <pc:sldMk cId="1509894451" sldId="304"/>
            <ac:spMk id="5" creationId="{E1343F9C-5AB5-93ED-C5F8-E0AB7A4698EB}"/>
          </ac:spMkLst>
        </pc:spChg>
        <pc:spChg chg="add mod">
          <ac:chgData name="Jan Cornelissen" userId="3156e58b-8e22-4c9a-9bb4-769e4999dfc0" providerId="ADAL" clId="{3C6CF030-C562-430E-867A-2C69D21F744C}" dt="2025-01-15T14:35:25.687" v="695" actId="20577"/>
          <ac:spMkLst>
            <pc:docMk/>
            <pc:sldMk cId="1509894451" sldId="304"/>
            <ac:spMk id="7" creationId="{D0C49B4F-9612-9EB4-3797-06DB97C5F8DA}"/>
          </ac:spMkLst>
        </pc:spChg>
        <pc:spChg chg="mod">
          <ac:chgData name="Jan Cornelissen" userId="3156e58b-8e22-4c9a-9bb4-769e4999dfc0" providerId="ADAL" clId="{3C6CF030-C562-430E-867A-2C69D21F744C}" dt="2025-01-15T10:08:31.447" v="187" actId="113"/>
          <ac:spMkLst>
            <pc:docMk/>
            <pc:sldMk cId="1509894451" sldId="304"/>
            <ac:spMk id="9" creationId="{48CBFD0C-92B2-3173-43CD-CC59A4786939}"/>
          </ac:spMkLst>
        </pc:spChg>
        <pc:spChg chg="mod">
          <ac:chgData name="Jan Cornelissen" userId="3156e58b-8e22-4c9a-9bb4-769e4999dfc0" providerId="ADAL" clId="{3C6CF030-C562-430E-867A-2C69D21F744C}" dt="2025-01-15T10:08:41.469" v="189" actId="113"/>
          <ac:spMkLst>
            <pc:docMk/>
            <pc:sldMk cId="1509894451" sldId="304"/>
            <ac:spMk id="12" creationId="{BC6197AF-ACFE-53B2-7EE9-8FE05B19BCAD}"/>
          </ac:spMkLst>
        </pc:spChg>
        <pc:spChg chg="mod">
          <ac:chgData name="Jan Cornelissen" userId="3156e58b-8e22-4c9a-9bb4-769e4999dfc0" providerId="ADAL" clId="{3C6CF030-C562-430E-867A-2C69D21F744C}" dt="2025-01-15T10:08:41.469" v="189" actId="113"/>
          <ac:spMkLst>
            <pc:docMk/>
            <pc:sldMk cId="1509894451" sldId="304"/>
            <ac:spMk id="13" creationId="{C6991159-1CE5-45DC-59EB-6131C51B7385}"/>
          </ac:spMkLst>
        </pc:spChg>
        <pc:spChg chg="mod">
          <ac:chgData name="Jan Cornelissen" userId="3156e58b-8e22-4c9a-9bb4-769e4999dfc0" providerId="ADAL" clId="{3C6CF030-C562-430E-867A-2C69D21F744C}" dt="2025-01-15T10:08:41.469" v="189" actId="113"/>
          <ac:spMkLst>
            <pc:docMk/>
            <pc:sldMk cId="1509894451" sldId="304"/>
            <ac:spMk id="14" creationId="{CDDC436D-4BFB-FFC3-6BA2-4F673D578203}"/>
          </ac:spMkLst>
        </pc:spChg>
        <pc:spChg chg="mod">
          <ac:chgData name="Jan Cornelissen" userId="3156e58b-8e22-4c9a-9bb4-769e4999dfc0" providerId="ADAL" clId="{3C6CF030-C562-430E-867A-2C69D21F744C}" dt="2025-01-15T10:08:41.469" v="189" actId="113"/>
          <ac:spMkLst>
            <pc:docMk/>
            <pc:sldMk cId="1509894451" sldId="304"/>
            <ac:spMk id="15" creationId="{9D17C327-BEE0-DBA5-5D06-D14592B46FE9}"/>
          </ac:spMkLst>
        </pc:spChg>
        <pc:spChg chg="mod">
          <ac:chgData name="Jan Cornelissen" userId="3156e58b-8e22-4c9a-9bb4-769e4999dfc0" providerId="ADAL" clId="{3C6CF030-C562-430E-867A-2C69D21F744C}" dt="2025-01-15T10:08:31.447" v="187" actId="113"/>
          <ac:spMkLst>
            <pc:docMk/>
            <pc:sldMk cId="1509894451" sldId="304"/>
            <ac:spMk id="16" creationId="{63271B4F-D49D-677C-34FA-143AD935FE2C}"/>
          </ac:spMkLst>
        </pc:spChg>
      </pc:sldChg>
      <pc:sldChg chg="modSp mod">
        <pc:chgData name="Jan Cornelissen" userId="3156e58b-8e22-4c9a-9bb4-769e4999dfc0" providerId="ADAL" clId="{3C6CF030-C562-430E-867A-2C69D21F744C}" dt="2025-01-24T13:04:45.101" v="2123" actId="14826"/>
        <pc:sldMkLst>
          <pc:docMk/>
          <pc:sldMk cId="3975646848" sldId="305"/>
        </pc:sldMkLst>
        <pc:spChg chg="mod">
          <ac:chgData name="Jan Cornelissen" userId="3156e58b-8e22-4c9a-9bb4-769e4999dfc0" providerId="ADAL" clId="{3C6CF030-C562-430E-867A-2C69D21F744C}" dt="2025-01-15T10:05:48.374" v="165" actId="113"/>
          <ac:spMkLst>
            <pc:docMk/>
            <pc:sldMk cId="3975646848" sldId="305"/>
            <ac:spMk id="2" creationId="{71556000-B74D-D3BC-7023-5B376EA661C5}"/>
          </ac:spMkLst>
        </pc:spChg>
        <pc:spChg chg="mod">
          <ac:chgData name="Jan Cornelissen" userId="3156e58b-8e22-4c9a-9bb4-769e4999dfc0" providerId="ADAL" clId="{3C6CF030-C562-430E-867A-2C69D21F744C}" dt="2025-01-15T10:05:48.374" v="165" actId="113"/>
          <ac:spMkLst>
            <pc:docMk/>
            <pc:sldMk cId="3975646848" sldId="305"/>
            <ac:spMk id="4" creationId="{BD33F24E-783B-542C-807B-268057EAC557}"/>
          </ac:spMkLst>
        </pc:spChg>
        <pc:picChg chg="mod">
          <ac:chgData name="Jan Cornelissen" userId="3156e58b-8e22-4c9a-9bb4-769e4999dfc0" providerId="ADAL" clId="{3C6CF030-C562-430E-867A-2C69D21F744C}" dt="2025-01-24T13:04:45.101" v="2123" actId="14826"/>
          <ac:picMkLst>
            <pc:docMk/>
            <pc:sldMk cId="3975646848" sldId="305"/>
            <ac:picMk id="5" creationId="{ABC2316D-5E8A-2462-12DB-47677F42D37C}"/>
          </ac:picMkLst>
        </pc:picChg>
      </pc:sldChg>
      <pc:sldChg chg="modSp mod">
        <pc:chgData name="Jan Cornelissen" userId="3156e58b-8e22-4c9a-9bb4-769e4999dfc0" providerId="ADAL" clId="{3C6CF030-C562-430E-867A-2C69D21F744C}" dt="2025-01-24T13:05:33.551" v="2124" actId="14826"/>
        <pc:sldMkLst>
          <pc:docMk/>
          <pc:sldMk cId="2334131974" sldId="306"/>
        </pc:sldMkLst>
        <pc:spChg chg="mod">
          <ac:chgData name="Jan Cornelissen" userId="3156e58b-8e22-4c9a-9bb4-769e4999dfc0" providerId="ADAL" clId="{3C6CF030-C562-430E-867A-2C69D21F744C}" dt="2025-01-15T10:07:12.017" v="177" actId="113"/>
          <ac:spMkLst>
            <pc:docMk/>
            <pc:sldMk cId="2334131974" sldId="306"/>
            <ac:spMk id="2" creationId="{A72C39C4-18F2-C958-A8EE-F4C5D8607977}"/>
          </ac:spMkLst>
        </pc:spChg>
        <pc:spChg chg="mod">
          <ac:chgData name="Jan Cornelissen" userId="3156e58b-8e22-4c9a-9bb4-769e4999dfc0" providerId="ADAL" clId="{3C6CF030-C562-430E-867A-2C69D21F744C}" dt="2025-01-15T10:07:12.017" v="177" actId="113"/>
          <ac:spMkLst>
            <pc:docMk/>
            <pc:sldMk cId="2334131974" sldId="306"/>
            <ac:spMk id="4" creationId="{7D3033F4-3099-A9EB-1D52-76E41E41C518}"/>
          </ac:spMkLst>
        </pc:spChg>
        <pc:picChg chg="mod">
          <ac:chgData name="Jan Cornelissen" userId="3156e58b-8e22-4c9a-9bb4-769e4999dfc0" providerId="ADAL" clId="{3C6CF030-C562-430E-867A-2C69D21F744C}" dt="2025-01-24T13:05:33.551" v="2124" actId="14826"/>
          <ac:picMkLst>
            <pc:docMk/>
            <pc:sldMk cId="2334131974" sldId="306"/>
            <ac:picMk id="5" creationId="{C5875742-1C22-7426-DC59-D92F88F1480E}"/>
          </ac:picMkLst>
        </pc:picChg>
      </pc:sldChg>
      <pc:sldChg chg="modSp mod">
        <pc:chgData name="Jan Cornelissen" userId="3156e58b-8e22-4c9a-9bb4-769e4999dfc0" providerId="ADAL" clId="{3C6CF030-C562-430E-867A-2C69D21F744C}" dt="2025-01-24T13:05:49.129" v="2125" actId="14826"/>
        <pc:sldMkLst>
          <pc:docMk/>
          <pc:sldMk cId="3035882860" sldId="307"/>
        </pc:sldMkLst>
        <pc:spChg chg="mod">
          <ac:chgData name="Jan Cornelissen" userId="3156e58b-8e22-4c9a-9bb4-769e4999dfc0" providerId="ADAL" clId="{3C6CF030-C562-430E-867A-2C69D21F744C}" dt="2025-01-15T10:09:13.101" v="195" actId="113"/>
          <ac:spMkLst>
            <pc:docMk/>
            <pc:sldMk cId="3035882860" sldId="307"/>
            <ac:spMk id="2" creationId="{00515A93-7A88-53A5-DC6C-9692E36493BC}"/>
          </ac:spMkLst>
        </pc:spChg>
        <pc:spChg chg="mod">
          <ac:chgData name="Jan Cornelissen" userId="3156e58b-8e22-4c9a-9bb4-769e4999dfc0" providerId="ADAL" clId="{3C6CF030-C562-430E-867A-2C69D21F744C}" dt="2025-01-15T10:09:13.101" v="195" actId="113"/>
          <ac:spMkLst>
            <pc:docMk/>
            <pc:sldMk cId="3035882860" sldId="307"/>
            <ac:spMk id="4" creationId="{A6BCC0D0-B1EF-8FDA-8476-EB59CAF6E893}"/>
          </ac:spMkLst>
        </pc:spChg>
        <pc:picChg chg="mod">
          <ac:chgData name="Jan Cornelissen" userId="3156e58b-8e22-4c9a-9bb4-769e4999dfc0" providerId="ADAL" clId="{3C6CF030-C562-430E-867A-2C69D21F744C}" dt="2025-01-24T13:05:49.129" v="2125" actId="14826"/>
          <ac:picMkLst>
            <pc:docMk/>
            <pc:sldMk cId="3035882860" sldId="307"/>
            <ac:picMk id="5" creationId="{03C04D7A-DF9D-4BFA-A79E-591FCE933134}"/>
          </ac:picMkLst>
        </pc:picChg>
      </pc:sldChg>
      <pc:sldChg chg="modSp mod modShow">
        <pc:chgData name="Jan Cornelissen" userId="3156e58b-8e22-4c9a-9bb4-769e4999dfc0" providerId="ADAL" clId="{3C6CF030-C562-430E-867A-2C69D21F744C}" dt="2025-01-24T13:30:20.053" v="2225" actId="18131"/>
        <pc:sldMkLst>
          <pc:docMk/>
          <pc:sldMk cId="110446922" sldId="308"/>
        </pc:sldMkLst>
        <pc:spChg chg="mod">
          <ac:chgData name="Jan Cornelissen" userId="3156e58b-8e22-4c9a-9bb4-769e4999dfc0" providerId="ADAL" clId="{3C6CF030-C562-430E-867A-2C69D21F744C}" dt="2025-01-15T10:14:11.265" v="244" actId="113"/>
          <ac:spMkLst>
            <pc:docMk/>
            <pc:sldMk cId="110446922" sldId="308"/>
            <ac:spMk id="2" creationId="{8A23CA67-F0DB-EB35-809D-1E9117EE0F5B}"/>
          </ac:spMkLst>
        </pc:spChg>
        <pc:spChg chg="mod">
          <ac:chgData name="Jan Cornelissen" userId="3156e58b-8e22-4c9a-9bb4-769e4999dfc0" providerId="ADAL" clId="{3C6CF030-C562-430E-867A-2C69D21F744C}" dt="2025-01-15T10:14:11.265" v="244" actId="113"/>
          <ac:spMkLst>
            <pc:docMk/>
            <pc:sldMk cId="110446922" sldId="308"/>
            <ac:spMk id="4" creationId="{C1B2BF67-C0C0-087F-9A16-D1FA4D35300B}"/>
          </ac:spMkLst>
        </pc:spChg>
        <pc:picChg chg="mod modCrop">
          <ac:chgData name="Jan Cornelissen" userId="3156e58b-8e22-4c9a-9bb4-769e4999dfc0" providerId="ADAL" clId="{3C6CF030-C562-430E-867A-2C69D21F744C}" dt="2025-01-24T13:30:20.053" v="2225" actId="18131"/>
          <ac:picMkLst>
            <pc:docMk/>
            <pc:sldMk cId="110446922" sldId="308"/>
            <ac:picMk id="5" creationId="{8A6023B7-FAF7-339F-724F-09CC0C544C05}"/>
          </ac:picMkLst>
        </pc:picChg>
      </pc:sldChg>
      <pc:sldChg chg="delSp modSp del mod">
        <pc:chgData name="Jan Cornelissen" userId="3156e58b-8e22-4c9a-9bb4-769e4999dfc0" providerId="ADAL" clId="{3C6CF030-C562-430E-867A-2C69D21F744C}" dt="2025-01-15T10:06:24.002" v="172" actId="47"/>
        <pc:sldMkLst>
          <pc:docMk/>
          <pc:sldMk cId="1506465303" sldId="309"/>
        </pc:sldMkLst>
      </pc:sldChg>
      <pc:sldChg chg="addSp delSp modSp mod setBg modShow">
        <pc:chgData name="Jan Cornelissen" userId="3156e58b-8e22-4c9a-9bb4-769e4999dfc0" providerId="ADAL" clId="{3C6CF030-C562-430E-867A-2C69D21F744C}" dt="2025-01-16T16:01:14.733" v="1328" actId="729"/>
        <pc:sldMkLst>
          <pc:docMk/>
          <pc:sldMk cId="3839595987" sldId="310"/>
        </pc:sldMkLst>
        <pc:spChg chg="add">
          <ac:chgData name="Jan Cornelissen" userId="3156e58b-8e22-4c9a-9bb4-769e4999dfc0" providerId="ADAL" clId="{3C6CF030-C562-430E-867A-2C69D21F744C}" dt="2025-01-16T14:03:54.646" v="1023" actId="26606"/>
          <ac:spMkLst>
            <pc:docMk/>
            <pc:sldMk cId="3839595987" sldId="310"/>
            <ac:spMk id="12" creationId="{D7ED8913-0295-4A95-B0E8-D143E80D7419}"/>
          </ac:spMkLst>
        </pc:spChg>
        <pc:picChg chg="add mod modCrop">
          <ac:chgData name="Jan Cornelissen" userId="3156e58b-8e22-4c9a-9bb4-769e4999dfc0" providerId="ADAL" clId="{3C6CF030-C562-430E-867A-2C69D21F744C}" dt="2025-01-16T14:04:55.216" v="1030" actId="1076"/>
          <ac:picMkLst>
            <pc:docMk/>
            <pc:sldMk cId="3839595987" sldId="310"/>
            <ac:picMk id="2" creationId="{78E4F554-C86E-A180-4EB8-944A3F3077EA}"/>
          </ac:picMkLst>
        </pc:picChg>
        <pc:picChg chg="mod modCrop">
          <ac:chgData name="Jan Cornelissen" userId="3156e58b-8e22-4c9a-9bb4-769e4999dfc0" providerId="ADAL" clId="{3C6CF030-C562-430E-867A-2C69D21F744C}" dt="2025-01-16T14:05:21.693" v="1031" actId="29295"/>
          <ac:picMkLst>
            <pc:docMk/>
            <pc:sldMk cId="3839595987" sldId="310"/>
            <ac:picMk id="7" creationId="{3F37BDB0-0AD4-4F1D-58D2-6512417A369A}"/>
          </ac:picMkLst>
        </pc:picChg>
      </pc:sldChg>
      <pc:sldChg chg="del">
        <pc:chgData name="Jan Cornelissen" userId="3156e58b-8e22-4c9a-9bb4-769e4999dfc0" providerId="ADAL" clId="{3C6CF030-C562-430E-867A-2C69D21F744C}" dt="2025-01-16T14:13:15.546" v="1058" actId="47"/>
        <pc:sldMkLst>
          <pc:docMk/>
          <pc:sldMk cId="1064557518" sldId="311"/>
        </pc:sldMkLst>
      </pc:sldChg>
      <pc:sldChg chg="modSp add mod">
        <pc:chgData name="Jan Cornelissen" userId="3156e58b-8e22-4c9a-9bb4-769e4999dfc0" providerId="ADAL" clId="{3C6CF030-C562-430E-867A-2C69D21F744C}" dt="2025-01-15T10:06:51.192" v="174" actId="732"/>
        <pc:sldMkLst>
          <pc:docMk/>
          <pc:sldMk cId="2749563359" sldId="312"/>
        </pc:sldMkLst>
        <pc:picChg chg="mod modCrop">
          <ac:chgData name="Jan Cornelissen" userId="3156e58b-8e22-4c9a-9bb4-769e4999dfc0" providerId="ADAL" clId="{3C6CF030-C562-430E-867A-2C69D21F744C}" dt="2025-01-15T10:06:51.192" v="174" actId="732"/>
          <ac:picMkLst>
            <pc:docMk/>
            <pc:sldMk cId="2749563359" sldId="312"/>
            <ac:picMk id="5" creationId="{7789FD79-84BD-3FED-251A-6BB91BA8ED9A}"/>
          </ac:picMkLst>
        </pc:picChg>
      </pc:sldChg>
      <pc:sldChg chg="add mod modShow">
        <pc:chgData name="Jan Cornelissen" userId="3156e58b-8e22-4c9a-9bb4-769e4999dfc0" providerId="ADAL" clId="{3C6CF030-C562-430E-867A-2C69D21F744C}" dt="2025-01-15T13:44:47.903" v="530" actId="729"/>
        <pc:sldMkLst>
          <pc:docMk/>
          <pc:sldMk cId="4200835729" sldId="313"/>
        </pc:sldMkLst>
      </pc:sldChg>
      <pc:sldChg chg="addSp delSp modSp add mod modShow">
        <pc:chgData name="Jan Cornelissen" userId="3156e58b-8e22-4c9a-9bb4-769e4999dfc0" providerId="ADAL" clId="{3C6CF030-C562-430E-867A-2C69D21F744C}" dt="2025-01-16T16:01:22.242" v="1329" actId="729"/>
        <pc:sldMkLst>
          <pc:docMk/>
          <pc:sldMk cId="505432913" sldId="314"/>
        </pc:sldMkLst>
        <pc:picChg chg="add del mod ord">
          <ac:chgData name="Jan Cornelissen" userId="3156e58b-8e22-4c9a-9bb4-769e4999dfc0" providerId="ADAL" clId="{3C6CF030-C562-430E-867A-2C69D21F744C}" dt="2025-01-16T14:08:35.949" v="1054" actId="478"/>
          <ac:picMkLst>
            <pc:docMk/>
            <pc:sldMk cId="505432913" sldId="314"/>
            <ac:picMk id="4" creationId="{3959CCD4-D37F-E5A7-47B5-D7ED7518E556}"/>
          </ac:picMkLst>
        </pc:picChg>
        <pc:picChg chg="mod modCrop">
          <ac:chgData name="Jan Cornelissen" userId="3156e58b-8e22-4c9a-9bb4-769e4999dfc0" providerId="ADAL" clId="{3C6CF030-C562-430E-867A-2C69D21F744C}" dt="2025-01-16T14:06:54.838" v="1045" actId="29295"/>
          <ac:picMkLst>
            <pc:docMk/>
            <pc:sldMk cId="505432913" sldId="314"/>
            <ac:picMk id="5" creationId="{BF5A1EF4-2E35-68D8-33B4-7EA0130B5B74}"/>
          </ac:picMkLst>
        </pc:picChg>
      </pc:sldChg>
      <pc:sldChg chg="new del">
        <pc:chgData name="Jan Cornelissen" userId="3156e58b-8e22-4c9a-9bb4-769e4999dfc0" providerId="ADAL" clId="{3C6CF030-C562-430E-867A-2C69D21F744C}" dt="2025-01-15T14:21:31.939" v="648" actId="47"/>
        <pc:sldMkLst>
          <pc:docMk/>
          <pc:sldMk cId="3769508120" sldId="315"/>
        </pc:sldMkLst>
      </pc:sldChg>
      <pc:sldChg chg="add mod modNotesTx">
        <pc:chgData name="Jan Cornelissen" userId="3156e58b-8e22-4c9a-9bb4-769e4999dfc0" providerId="ADAL" clId="{3C6CF030-C562-430E-867A-2C69D21F744C}" dt="2025-01-16T19:06:02.634" v="1525" actId="20577"/>
        <pc:sldMkLst>
          <pc:docMk/>
          <pc:sldMk cId="4243510303" sldId="316"/>
        </pc:sldMkLst>
      </pc:sldChg>
      <pc:sldChg chg="addSp delSp modSp add mod modShow modNotesTx">
        <pc:chgData name="Jan Cornelissen" userId="3156e58b-8e22-4c9a-9bb4-769e4999dfc0" providerId="ADAL" clId="{3C6CF030-C562-430E-867A-2C69D21F744C}" dt="2025-01-24T13:25:27.894" v="2209" actId="729"/>
        <pc:sldMkLst>
          <pc:docMk/>
          <pc:sldMk cId="2577358128" sldId="317"/>
        </pc:sldMkLst>
        <pc:graphicFrameChg chg="add mod">
          <ac:chgData name="Jan Cornelissen" userId="3156e58b-8e22-4c9a-9bb4-769e4999dfc0" providerId="ADAL" clId="{3C6CF030-C562-430E-867A-2C69D21F744C}" dt="2025-01-16T14:37:23.150" v="1166" actId="14100"/>
          <ac:graphicFrameMkLst>
            <pc:docMk/>
            <pc:sldMk cId="2577358128" sldId="317"/>
            <ac:graphicFrameMk id="9" creationId="{B49B40AD-DB33-5178-3555-04F49B5DDA3A}"/>
          </ac:graphicFrameMkLst>
        </pc:graphicFrameChg>
      </pc:sldChg>
      <pc:sldChg chg="modSp add modAnim modNotesTx">
        <pc:chgData name="Jan Cornelissen" userId="3156e58b-8e22-4c9a-9bb4-769e4999dfc0" providerId="ADAL" clId="{3C6CF030-C562-430E-867A-2C69D21F744C}" dt="2025-01-16T20:25:59.889" v="1837"/>
        <pc:sldMkLst>
          <pc:docMk/>
          <pc:sldMk cId="547765404" sldId="318"/>
        </pc:sldMkLst>
        <pc:spChg chg="mod">
          <ac:chgData name="Jan Cornelissen" userId="3156e58b-8e22-4c9a-9bb4-769e4999dfc0" providerId="ADAL" clId="{3C6CF030-C562-430E-867A-2C69D21F744C}" dt="2025-01-16T16:28:15.579" v="1405" actId="207"/>
          <ac:spMkLst>
            <pc:docMk/>
            <pc:sldMk cId="547765404" sldId="318"/>
            <ac:spMk id="3" creationId="{F1BDC3FB-DB5F-342D-9864-F98044EB1BA3}"/>
          </ac:spMkLst>
        </pc:spChg>
      </pc:sldChg>
      <pc:sldChg chg="modSp add del mod modShow modNotesTx">
        <pc:chgData name="Jan Cornelissen" userId="3156e58b-8e22-4c9a-9bb4-769e4999dfc0" providerId="ADAL" clId="{3C6CF030-C562-430E-867A-2C69D21F744C}" dt="2025-01-24T13:27:11.726" v="2215" actId="47"/>
        <pc:sldMkLst>
          <pc:docMk/>
          <pc:sldMk cId="2296138522" sldId="319"/>
        </pc:sldMkLst>
      </pc:sldChg>
      <pc:sldChg chg="addSp delSp modSp add mod modNotesTx">
        <pc:chgData name="Jan Cornelissen" userId="3156e58b-8e22-4c9a-9bb4-769e4999dfc0" providerId="ADAL" clId="{3C6CF030-C562-430E-867A-2C69D21F744C}" dt="2025-01-16T19:10:31.259" v="1570" actId="171"/>
        <pc:sldMkLst>
          <pc:docMk/>
          <pc:sldMk cId="4087029316" sldId="320"/>
        </pc:sldMkLst>
        <pc:spChg chg="add mod ord">
          <ac:chgData name="Jan Cornelissen" userId="3156e58b-8e22-4c9a-9bb4-769e4999dfc0" providerId="ADAL" clId="{3C6CF030-C562-430E-867A-2C69D21F744C}" dt="2025-01-16T19:10:31.259" v="1570" actId="171"/>
          <ac:spMkLst>
            <pc:docMk/>
            <pc:sldMk cId="4087029316" sldId="320"/>
            <ac:spMk id="3" creationId="{90A71B8D-8C46-03E4-2705-7F75D975AE09}"/>
          </ac:spMkLst>
        </pc:spChg>
        <pc:spChg chg="mod">
          <ac:chgData name="Jan Cornelissen" userId="3156e58b-8e22-4c9a-9bb4-769e4999dfc0" providerId="ADAL" clId="{3C6CF030-C562-430E-867A-2C69D21F744C}" dt="2025-01-16T15:12:26.279" v="1303" actId="1036"/>
          <ac:spMkLst>
            <pc:docMk/>
            <pc:sldMk cId="4087029316" sldId="320"/>
            <ac:spMk id="6" creationId="{451F1243-6B8C-EC46-8F41-0E448D13A47A}"/>
          </ac:spMkLst>
        </pc:spChg>
        <pc:spChg chg="mod">
          <ac:chgData name="Jan Cornelissen" userId="3156e58b-8e22-4c9a-9bb4-769e4999dfc0" providerId="ADAL" clId="{3C6CF030-C562-430E-867A-2C69D21F744C}" dt="2025-01-16T15:12:57.665" v="1311" actId="20577"/>
          <ac:spMkLst>
            <pc:docMk/>
            <pc:sldMk cId="4087029316" sldId="320"/>
            <ac:spMk id="9" creationId="{2E1DD19A-8AAD-E026-8DB3-66D7B92B6A6A}"/>
          </ac:spMkLst>
        </pc:spChg>
        <pc:spChg chg="mod">
          <ac:chgData name="Jan Cornelissen" userId="3156e58b-8e22-4c9a-9bb4-769e4999dfc0" providerId="ADAL" clId="{3C6CF030-C562-430E-867A-2C69D21F744C}" dt="2025-01-16T15:12:26.279" v="1303" actId="1036"/>
          <ac:spMkLst>
            <pc:docMk/>
            <pc:sldMk cId="4087029316" sldId="320"/>
            <ac:spMk id="12" creationId="{17658D18-DE1D-BBA5-64D2-4777F26852B0}"/>
          </ac:spMkLst>
        </pc:spChg>
        <pc:spChg chg="mod">
          <ac:chgData name="Jan Cornelissen" userId="3156e58b-8e22-4c9a-9bb4-769e4999dfc0" providerId="ADAL" clId="{3C6CF030-C562-430E-867A-2C69D21F744C}" dt="2025-01-16T15:12:26.279" v="1303" actId="1036"/>
          <ac:spMkLst>
            <pc:docMk/>
            <pc:sldMk cId="4087029316" sldId="320"/>
            <ac:spMk id="13" creationId="{C94663D4-117B-38A8-64C7-6A3F7700287C}"/>
          </ac:spMkLst>
        </pc:spChg>
        <pc:spChg chg="mod">
          <ac:chgData name="Jan Cornelissen" userId="3156e58b-8e22-4c9a-9bb4-769e4999dfc0" providerId="ADAL" clId="{3C6CF030-C562-430E-867A-2C69D21F744C}" dt="2025-01-16T15:13:11.809" v="1317" actId="20577"/>
          <ac:spMkLst>
            <pc:docMk/>
            <pc:sldMk cId="4087029316" sldId="320"/>
            <ac:spMk id="15" creationId="{E73865C3-9D0A-3B05-367B-1047FE63C32E}"/>
          </ac:spMkLst>
        </pc:spChg>
        <pc:spChg chg="mod">
          <ac:chgData name="Jan Cornelissen" userId="3156e58b-8e22-4c9a-9bb4-769e4999dfc0" providerId="ADAL" clId="{3C6CF030-C562-430E-867A-2C69D21F744C}" dt="2025-01-16T15:12:26.279" v="1303" actId="1036"/>
          <ac:spMkLst>
            <pc:docMk/>
            <pc:sldMk cId="4087029316" sldId="320"/>
            <ac:spMk id="16" creationId="{48C865B4-5660-7F43-349B-B6B813D47537}"/>
          </ac:spMkLst>
        </pc:spChg>
      </pc:sldChg>
      <pc:sldChg chg="addSp delSp modSp add mod">
        <pc:chgData name="Jan Cornelissen" userId="3156e58b-8e22-4c9a-9bb4-769e4999dfc0" providerId="ADAL" clId="{3C6CF030-C562-430E-867A-2C69D21F744C}" dt="2025-01-16T14:17:29.631" v="1092" actId="1076"/>
        <pc:sldMkLst>
          <pc:docMk/>
          <pc:sldMk cId="397274975" sldId="321"/>
        </pc:sldMkLst>
        <pc:spChg chg="add mod">
          <ac:chgData name="Jan Cornelissen" userId="3156e58b-8e22-4c9a-9bb4-769e4999dfc0" providerId="ADAL" clId="{3C6CF030-C562-430E-867A-2C69D21F744C}" dt="2025-01-16T14:17:29.631" v="1092" actId="1076"/>
          <ac:spMkLst>
            <pc:docMk/>
            <pc:sldMk cId="397274975" sldId="321"/>
            <ac:spMk id="3" creationId="{7888BB0E-7A5F-B428-8D6E-F0BEF24400F3}"/>
          </ac:spMkLst>
        </pc:spChg>
        <pc:spChg chg="add mod">
          <ac:chgData name="Jan Cornelissen" userId="3156e58b-8e22-4c9a-9bb4-769e4999dfc0" providerId="ADAL" clId="{3C6CF030-C562-430E-867A-2C69D21F744C}" dt="2025-01-16T14:17:29.631" v="1092" actId="1076"/>
          <ac:spMkLst>
            <pc:docMk/>
            <pc:sldMk cId="397274975" sldId="321"/>
            <ac:spMk id="4" creationId="{9BC53975-623C-F0EC-4274-31B2DB7DD862}"/>
          </ac:spMkLst>
        </pc:spChg>
      </pc:sldChg>
      <pc:sldChg chg="add del ord">
        <pc:chgData name="Jan Cornelissen" userId="3156e58b-8e22-4c9a-9bb4-769e4999dfc0" providerId="ADAL" clId="{3C6CF030-C562-430E-867A-2C69D21F744C}" dt="2025-01-16T14:59:12.758" v="1236" actId="47"/>
        <pc:sldMkLst>
          <pc:docMk/>
          <pc:sldMk cId="742370480" sldId="322"/>
        </pc:sldMkLst>
      </pc:sldChg>
      <pc:sldChg chg="addSp delSp modSp add mod modNotesTx">
        <pc:chgData name="Jan Cornelissen" userId="3156e58b-8e22-4c9a-9bb4-769e4999dfc0" providerId="ADAL" clId="{3C6CF030-C562-430E-867A-2C69D21F744C}" dt="2025-01-24T13:10:10.373" v="2133" actId="478"/>
        <pc:sldMkLst>
          <pc:docMk/>
          <pc:sldMk cId="913201944" sldId="322"/>
        </pc:sldMkLst>
        <pc:spChg chg="add del mod">
          <ac:chgData name="Jan Cornelissen" userId="3156e58b-8e22-4c9a-9bb4-769e4999dfc0" providerId="ADAL" clId="{3C6CF030-C562-430E-867A-2C69D21F744C}" dt="2025-01-24T13:10:10.373" v="2133" actId="478"/>
          <ac:spMkLst>
            <pc:docMk/>
            <pc:sldMk cId="913201944" sldId="322"/>
            <ac:spMk id="4" creationId="{4F6CDA3C-9731-B158-4CA3-080D3B68B592}"/>
          </ac:spMkLst>
        </pc:spChg>
        <pc:picChg chg="del mod">
          <ac:chgData name="Jan Cornelissen" userId="3156e58b-8e22-4c9a-9bb4-769e4999dfc0" providerId="ADAL" clId="{3C6CF030-C562-430E-867A-2C69D21F744C}" dt="2025-01-24T13:10:07.666" v="2131" actId="478"/>
          <ac:picMkLst>
            <pc:docMk/>
            <pc:sldMk cId="913201944" sldId="322"/>
            <ac:picMk id="5" creationId="{199FFD92-493F-C43A-B198-F2136239613F}"/>
          </ac:picMkLst>
        </pc:picChg>
        <pc:picChg chg="add mod">
          <ac:chgData name="Jan Cornelissen" userId="3156e58b-8e22-4c9a-9bb4-769e4999dfc0" providerId="ADAL" clId="{3C6CF030-C562-430E-867A-2C69D21F744C}" dt="2025-01-24T13:10:07.950" v="2132"/>
          <ac:picMkLst>
            <pc:docMk/>
            <pc:sldMk cId="913201944" sldId="322"/>
            <ac:picMk id="6" creationId="{3D99E563-3F4B-3A68-FA83-5E697C50E524}"/>
          </ac:picMkLst>
        </pc:picChg>
      </pc:sldChg>
      <pc:sldChg chg="add mod modShow">
        <pc:chgData name="Jan Cornelissen" userId="3156e58b-8e22-4c9a-9bb4-769e4999dfc0" providerId="ADAL" clId="{3C6CF030-C562-430E-867A-2C69D21F744C}" dt="2025-01-16T19:03:53.321" v="1521" actId="729"/>
        <pc:sldMkLst>
          <pc:docMk/>
          <pc:sldMk cId="1055982619" sldId="323"/>
        </pc:sldMkLst>
      </pc:sldChg>
      <pc:sldChg chg="modSp new mod ord modNotesTx">
        <pc:chgData name="Jan Cornelissen" userId="3156e58b-8e22-4c9a-9bb4-769e4999dfc0" providerId="ADAL" clId="{3C6CF030-C562-430E-867A-2C69D21F744C}" dt="2025-01-24T13:29:31.015" v="2222"/>
        <pc:sldMkLst>
          <pc:docMk/>
          <pc:sldMk cId="2755853830" sldId="324"/>
        </pc:sldMkLst>
        <pc:spChg chg="mod">
          <ac:chgData name="Jan Cornelissen" userId="3156e58b-8e22-4c9a-9bb4-769e4999dfc0" providerId="ADAL" clId="{3C6CF030-C562-430E-867A-2C69D21F744C}" dt="2025-01-16T19:12:28.827" v="1593" actId="113"/>
          <ac:spMkLst>
            <pc:docMk/>
            <pc:sldMk cId="2755853830" sldId="324"/>
            <ac:spMk id="2" creationId="{6CE3EF23-AE6A-0A81-3CE9-B8C9B6FAAB43}"/>
          </ac:spMkLst>
        </pc:spChg>
        <pc:spChg chg="mod">
          <ac:chgData name="Jan Cornelissen" userId="3156e58b-8e22-4c9a-9bb4-769e4999dfc0" providerId="ADAL" clId="{3C6CF030-C562-430E-867A-2C69D21F744C}" dt="2025-01-24T11:09:59.161" v="1880" actId="20577"/>
          <ac:spMkLst>
            <pc:docMk/>
            <pc:sldMk cId="2755853830" sldId="324"/>
            <ac:spMk id="3" creationId="{0E5A95F9-B1A3-DE23-8DE3-9825E8523160}"/>
          </ac:spMkLst>
        </pc:spChg>
        <pc:picChg chg="mod">
          <ac:chgData name="Jan Cornelissen" userId="3156e58b-8e22-4c9a-9bb4-769e4999dfc0" providerId="ADAL" clId="{3C6CF030-C562-430E-867A-2C69D21F744C}" dt="2025-01-24T13:06:02.272" v="2126" actId="14826"/>
          <ac:picMkLst>
            <pc:docMk/>
            <pc:sldMk cId="2755853830" sldId="324"/>
            <ac:picMk id="4" creationId="{0A220A91-6639-6D7A-168A-D10E645779FF}"/>
          </ac:picMkLst>
        </pc:picChg>
      </pc:sldChg>
      <pc:sldChg chg="addSp delSp modSp add mod setBg modShow">
        <pc:chgData name="Jan Cornelissen" userId="3156e58b-8e22-4c9a-9bb4-769e4999dfc0" providerId="ADAL" clId="{3C6CF030-C562-430E-867A-2C69D21F744C}" dt="2025-01-24T13:23:21.876" v="2202" actId="729"/>
        <pc:sldMkLst>
          <pc:docMk/>
          <pc:sldMk cId="61687449" sldId="325"/>
        </pc:sldMkLst>
        <pc:spChg chg="mod">
          <ac:chgData name="Jan Cornelissen" userId="3156e58b-8e22-4c9a-9bb4-769e4999dfc0" providerId="ADAL" clId="{3C6CF030-C562-430E-867A-2C69D21F744C}" dt="2025-01-24T12:43:32.863" v="2060" actId="6549"/>
          <ac:spMkLst>
            <pc:docMk/>
            <pc:sldMk cId="61687449" sldId="325"/>
            <ac:spMk id="2" creationId="{EC878F35-39E9-275F-2AD9-7BCF09AAE1C3}"/>
          </ac:spMkLst>
        </pc:spChg>
        <pc:spChg chg="del mod">
          <ac:chgData name="Jan Cornelissen" userId="3156e58b-8e22-4c9a-9bb4-769e4999dfc0" providerId="ADAL" clId="{3C6CF030-C562-430E-867A-2C69D21F744C}" dt="2025-01-24T12:44:25.329" v="2096" actId="478"/>
          <ac:spMkLst>
            <pc:docMk/>
            <pc:sldMk cId="61687449" sldId="325"/>
            <ac:spMk id="3" creationId="{09D2775A-B7A3-9023-0B53-294FB3BDBC1F}"/>
          </ac:spMkLst>
        </pc:spChg>
        <pc:spChg chg="add mod">
          <ac:chgData name="Jan Cornelissen" userId="3156e58b-8e22-4c9a-9bb4-769e4999dfc0" providerId="ADAL" clId="{3C6CF030-C562-430E-867A-2C69D21F744C}" dt="2025-01-24T12:44:54.743" v="2120" actId="1036"/>
          <ac:spMkLst>
            <pc:docMk/>
            <pc:sldMk cId="61687449" sldId="325"/>
            <ac:spMk id="5" creationId="{7B0AC2F5-D5C9-AEA3-D0FF-736037261B9E}"/>
          </ac:spMkLst>
        </pc:spChg>
        <pc:spChg chg="add del mod">
          <ac:chgData name="Jan Cornelissen" userId="3156e58b-8e22-4c9a-9bb4-769e4999dfc0" providerId="ADAL" clId="{3C6CF030-C562-430E-867A-2C69D21F744C}" dt="2025-01-24T12:44:27.751" v="2097" actId="478"/>
          <ac:spMkLst>
            <pc:docMk/>
            <pc:sldMk cId="61687449" sldId="325"/>
            <ac:spMk id="8" creationId="{15FF2E40-AC29-F7F6-E941-F9B1629911E6}"/>
          </ac:spMkLst>
        </pc:spChg>
        <pc:picChg chg="mod">
          <ac:chgData name="Jan Cornelissen" userId="3156e58b-8e22-4c9a-9bb4-769e4999dfc0" providerId="ADAL" clId="{3C6CF030-C562-430E-867A-2C69D21F744C}" dt="2025-01-24T12:35:19.984" v="1902" actId="1036"/>
          <ac:picMkLst>
            <pc:docMk/>
            <pc:sldMk cId="61687449" sldId="325"/>
            <ac:picMk id="6" creationId="{C1BDF382-5AD0-26FB-8B1D-6A2D593307E8}"/>
          </ac:picMkLst>
        </pc:picChg>
      </pc:sldChg>
      <pc:sldChg chg="addSp delSp modSp add mod ord">
        <pc:chgData name="Jan Cornelissen" userId="3156e58b-8e22-4c9a-9bb4-769e4999dfc0" providerId="ADAL" clId="{3C6CF030-C562-430E-867A-2C69D21F744C}" dt="2025-01-24T13:24:25.437" v="2206"/>
        <pc:sldMkLst>
          <pc:docMk/>
          <pc:sldMk cId="2295106133" sldId="326"/>
        </pc:sldMkLst>
        <pc:spChg chg="mod">
          <ac:chgData name="Jan Cornelissen" userId="3156e58b-8e22-4c9a-9bb4-769e4999dfc0" providerId="ADAL" clId="{3C6CF030-C562-430E-867A-2C69D21F744C}" dt="2025-01-24T13:16:44.193" v="2184" actId="1035"/>
          <ac:spMkLst>
            <pc:docMk/>
            <pc:sldMk cId="2295106133" sldId="326"/>
            <ac:spMk id="2" creationId="{2BFC0BDD-C3FA-E45B-96D2-42A0234540C6}"/>
          </ac:spMkLst>
        </pc:spChg>
        <pc:spChg chg="mod">
          <ac:chgData name="Jan Cornelissen" userId="3156e58b-8e22-4c9a-9bb4-769e4999dfc0" providerId="ADAL" clId="{3C6CF030-C562-430E-867A-2C69D21F744C}" dt="2025-01-24T13:16:44.193" v="2184" actId="1035"/>
          <ac:spMkLst>
            <pc:docMk/>
            <pc:sldMk cId="2295106133" sldId="326"/>
            <ac:spMk id="5" creationId="{123520B1-4666-3795-5274-19260FD58195}"/>
          </ac:spMkLst>
        </pc:spChg>
        <pc:picChg chg="add mod ord modCrop">
          <ac:chgData name="Jan Cornelissen" userId="3156e58b-8e22-4c9a-9bb4-769e4999dfc0" providerId="ADAL" clId="{3C6CF030-C562-430E-867A-2C69D21F744C}" dt="2025-01-24T13:16:23.848" v="2156" actId="1076"/>
          <ac:picMkLst>
            <pc:docMk/>
            <pc:sldMk cId="2295106133" sldId="326"/>
            <ac:picMk id="3" creationId="{DE09B10A-D2C7-1AE7-C678-76D3A03186E8}"/>
          </ac:picMkLst>
        </pc:picChg>
        <pc:picChg chg="del">
          <ac:chgData name="Jan Cornelissen" userId="3156e58b-8e22-4c9a-9bb4-769e4999dfc0" providerId="ADAL" clId="{3C6CF030-C562-430E-867A-2C69D21F744C}" dt="2025-01-24T13:21:26.226" v="2197" actId="478"/>
          <ac:picMkLst>
            <pc:docMk/>
            <pc:sldMk cId="2295106133" sldId="326"/>
            <ac:picMk id="4" creationId="{CF79B225-DF34-385B-5CAF-44D336D630EB}"/>
          </ac:picMkLst>
        </pc:picChg>
        <pc:picChg chg="del">
          <ac:chgData name="Jan Cornelissen" userId="3156e58b-8e22-4c9a-9bb4-769e4999dfc0" providerId="ADAL" clId="{3C6CF030-C562-430E-867A-2C69D21F744C}" dt="2025-01-24T13:14:16.132" v="2145" actId="478"/>
          <ac:picMkLst>
            <pc:docMk/>
            <pc:sldMk cId="2295106133" sldId="326"/>
            <ac:picMk id="6" creationId="{9A264589-A809-3924-4B88-DEFA50C64338}"/>
          </ac:picMkLst>
        </pc:picChg>
        <pc:picChg chg="add mod ord modCrop">
          <ac:chgData name="Jan Cornelissen" userId="3156e58b-8e22-4c9a-9bb4-769e4999dfc0" providerId="ADAL" clId="{3C6CF030-C562-430E-867A-2C69D21F744C}" dt="2025-01-24T13:22:51.674" v="2201" actId="18131"/>
          <ac:picMkLst>
            <pc:docMk/>
            <pc:sldMk cId="2295106133" sldId="326"/>
            <ac:picMk id="8" creationId="{0BFFCCF4-3598-40E1-18FF-FEFBAE3ABC2E}"/>
          </ac:picMkLst>
        </pc:picChg>
      </pc:sldChg>
    </pc:docChg>
  </pc:docChgLst>
  <pc:docChgLst>
    <pc:chgData name="Miel Vanhaverbeke" userId="edc89e1c-6fcc-4ca0-8ec0-062b25bdefb8" providerId="ADAL" clId="{DDB100A5-0597-4217-93F0-9FB2C304D5F5}"/>
    <pc:docChg chg="addSld modSld">
      <pc:chgData name="Miel Vanhaverbeke" userId="edc89e1c-6fcc-4ca0-8ec0-062b25bdefb8" providerId="ADAL" clId="{DDB100A5-0597-4217-93F0-9FB2C304D5F5}" dt="2025-01-08T08:56:24.947" v="2" actId="680"/>
      <pc:docMkLst>
        <pc:docMk/>
      </pc:docMkLst>
      <pc:sldChg chg="modSp mod">
        <pc:chgData name="Miel Vanhaverbeke" userId="edc89e1c-6fcc-4ca0-8ec0-062b25bdefb8" providerId="ADAL" clId="{DDB100A5-0597-4217-93F0-9FB2C304D5F5}" dt="2025-01-07T13:30:06.740" v="0" actId="20577"/>
        <pc:sldMkLst>
          <pc:docMk/>
          <pc:sldMk cId="190447819" sldId="265"/>
        </pc:sldMkLst>
        <pc:spChg chg="mod">
          <ac:chgData name="Miel Vanhaverbeke" userId="edc89e1c-6fcc-4ca0-8ec0-062b25bdefb8" providerId="ADAL" clId="{DDB100A5-0597-4217-93F0-9FB2C304D5F5}" dt="2025-01-07T13:30:06.740" v="0" actId="20577"/>
          <ac:spMkLst>
            <pc:docMk/>
            <pc:sldMk cId="190447819" sldId="265"/>
            <ac:spMk id="4" creationId="{849C8B20-195C-6E03-B272-DA2572DBDB9C}"/>
          </ac:spMkLst>
        </pc:spChg>
      </pc:sldChg>
      <pc:sldChg chg="modSp mod">
        <pc:chgData name="Miel Vanhaverbeke" userId="edc89e1c-6fcc-4ca0-8ec0-062b25bdefb8" providerId="ADAL" clId="{DDB100A5-0597-4217-93F0-9FB2C304D5F5}" dt="2025-01-07T13:30:35.756" v="1" actId="20577"/>
        <pc:sldMkLst>
          <pc:docMk/>
          <pc:sldMk cId="371266606" sldId="280"/>
        </pc:sldMkLst>
        <pc:spChg chg="mod">
          <ac:chgData name="Miel Vanhaverbeke" userId="edc89e1c-6fcc-4ca0-8ec0-062b25bdefb8" providerId="ADAL" clId="{DDB100A5-0597-4217-93F0-9FB2C304D5F5}" dt="2025-01-07T13:30:35.756" v="1" actId="20577"/>
          <ac:spMkLst>
            <pc:docMk/>
            <pc:sldMk cId="371266606" sldId="280"/>
            <ac:spMk id="4" creationId="{CD034666-EFF7-AE2E-380E-D2AD636F21C3}"/>
          </ac:spMkLst>
        </pc:spChg>
      </pc:sldChg>
      <pc:sldChg chg="new">
        <pc:chgData name="Miel Vanhaverbeke" userId="edc89e1c-6fcc-4ca0-8ec0-062b25bdefb8" providerId="ADAL" clId="{DDB100A5-0597-4217-93F0-9FB2C304D5F5}" dt="2025-01-08T08:56:24.947" v="2" actId="680"/>
        <pc:sldMkLst>
          <pc:docMk/>
          <pc:sldMk cId="1064557518" sldId="31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1.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4.xml"/><Relationship Id="rId1" Type="http://schemas.microsoft.com/office/2011/relationships/chartStyle" Target="style4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pieChart>
        <c:varyColors val="1"/>
        <c:ser>
          <c:idx val="0"/>
          <c:order val="0"/>
          <c:tx>
            <c:strRef>
              <c:f>Blad1!$B$1</c:f>
              <c:strCache>
                <c:ptCount val="1"/>
                <c:pt idx="0">
                  <c:v>Deelnemers vragenlijst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3A7-4539-910C-F7A570DC839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3A7-4539-910C-F7A570DC839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3A7-4539-910C-F7A570DC839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Blad1!$A$2:$A$4</c:f>
              <c:strCache>
                <c:ptCount val="3"/>
                <c:pt idx="0">
                  <c:v>Intramuraal</c:v>
                </c:pt>
                <c:pt idx="1">
                  <c:v>Combinatie</c:v>
                </c:pt>
                <c:pt idx="2">
                  <c:v>Extramuraal</c:v>
                </c:pt>
              </c:strCache>
            </c:strRef>
          </c:cat>
          <c:val>
            <c:numRef>
              <c:f>Blad1!$B$2:$B$4</c:f>
              <c:numCache>
                <c:formatCode>General</c:formatCode>
                <c:ptCount val="3"/>
                <c:pt idx="0">
                  <c:v>6</c:v>
                </c:pt>
                <c:pt idx="1">
                  <c:v>5</c:v>
                </c:pt>
                <c:pt idx="2">
                  <c:v>18</c:v>
                </c:pt>
              </c:numCache>
            </c:numRef>
          </c:val>
          <c:extLst>
            <c:ext xmlns:c16="http://schemas.microsoft.com/office/drawing/2014/chart" uri="{C3380CC4-5D6E-409C-BE32-E72D297353CC}">
              <c16:uniqueId val="{00000006-A3A7-4539-910C-F7A570DC8395}"/>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l-BE">
                <a:solidFill>
                  <a:schemeClr val="accent3"/>
                </a:solidFill>
              </a:rPr>
              <a:t>‘Beweegbank’ in de naam</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pieChart>
        <c:varyColors val="1"/>
        <c:ser>
          <c:idx val="0"/>
          <c:order val="0"/>
          <c:tx>
            <c:strRef>
              <c:f>Blad1!$B$1</c:f>
              <c:strCache>
                <c:ptCount val="1"/>
                <c:pt idx="0">
                  <c:v>Beweegbank in de naam</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B01-434D-8333-25D15C51A5A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B01-434D-8333-25D15C51A5A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Blad1!$A$2:$A$3</c:f>
              <c:strCache>
                <c:ptCount val="2"/>
                <c:pt idx="0">
                  <c:v>Ja</c:v>
                </c:pt>
                <c:pt idx="1">
                  <c:v>Nee</c:v>
                </c:pt>
              </c:strCache>
            </c:strRef>
          </c:cat>
          <c:val>
            <c:numRef>
              <c:f>Blad1!$B$2:$B$3</c:f>
              <c:numCache>
                <c:formatCode>General</c:formatCode>
                <c:ptCount val="2"/>
                <c:pt idx="0">
                  <c:v>6</c:v>
                </c:pt>
                <c:pt idx="1">
                  <c:v>12</c:v>
                </c:pt>
              </c:numCache>
            </c:numRef>
          </c:val>
          <c:extLst>
            <c:ext xmlns:c16="http://schemas.microsoft.com/office/drawing/2014/chart" uri="{C3380CC4-5D6E-409C-BE32-E72D297353CC}">
              <c16:uniqueId val="{00000004-6B01-434D-8333-25D15C51A5AB}"/>
            </c:ext>
          </c:extLst>
        </c:ser>
        <c:dLbls>
          <c:showLegendKey val="0"/>
          <c:showVal val="0"/>
          <c:showCatName val="0"/>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TOTAAL ‘Beweegbank’ in de naam</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pieChart>
        <c:varyColors val="1"/>
        <c:ser>
          <c:idx val="0"/>
          <c:order val="0"/>
          <c:tx>
            <c:strRef>
              <c:f>Blad1!$B$1</c:f>
              <c:strCache>
                <c:ptCount val="1"/>
                <c:pt idx="0">
                  <c:v>Beweegbank in de naam</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7C3-4390-8262-C094D3948B3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7C3-4390-8262-C094D3948B31}"/>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Blad1!$A$2:$A$3</c:f>
              <c:strCache>
                <c:ptCount val="2"/>
                <c:pt idx="0">
                  <c:v>Ja</c:v>
                </c:pt>
                <c:pt idx="1">
                  <c:v>Nee</c:v>
                </c:pt>
              </c:strCache>
            </c:strRef>
          </c:cat>
          <c:val>
            <c:numRef>
              <c:f>Blad1!$B$2:$B$3</c:f>
              <c:numCache>
                <c:formatCode>General</c:formatCode>
                <c:ptCount val="2"/>
                <c:pt idx="0">
                  <c:v>10</c:v>
                </c:pt>
                <c:pt idx="1">
                  <c:v>19</c:v>
                </c:pt>
              </c:numCache>
            </c:numRef>
          </c:val>
          <c:extLst>
            <c:ext xmlns:c16="http://schemas.microsoft.com/office/drawing/2014/chart" uri="{C3380CC4-5D6E-409C-BE32-E72D297353CC}">
              <c16:uniqueId val="{00000004-C7C3-4390-8262-C094D3948B31}"/>
            </c:ext>
          </c:extLst>
        </c:ser>
        <c:dLbls>
          <c:showLegendKey val="0"/>
          <c:showVal val="0"/>
          <c:showCatName val="0"/>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barChart>
        <c:barDir val="bar"/>
        <c:grouping val="clustered"/>
        <c:varyColors val="0"/>
        <c:ser>
          <c:idx val="0"/>
          <c:order val="0"/>
          <c:tx>
            <c:strRef>
              <c:f>Blad1!$B$1</c:f>
              <c:strCache>
                <c:ptCount val="1"/>
                <c:pt idx="0">
                  <c:v>Communicatie medium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Blad1!$A$2:$A$11</c:f>
              <c:strCache>
                <c:ptCount val="10"/>
                <c:pt idx="0">
                  <c:v>Nieuwsbrief WZC</c:v>
                </c:pt>
                <c:pt idx="1">
                  <c:v>Promotie op schermen</c:v>
                </c:pt>
                <c:pt idx="2">
                  <c:v>Huisarts / apotheker</c:v>
                </c:pt>
                <c:pt idx="3">
                  <c:v>Bewonersbrief</c:v>
                </c:pt>
                <c:pt idx="4">
                  <c:v>Ouderenverenigingen</c:v>
                </c:pt>
                <c:pt idx="5">
                  <c:v>Gemeenteblad</c:v>
                </c:pt>
                <c:pt idx="6">
                  <c:v>Tijdens een reeds bestaand aanbod</c:v>
                </c:pt>
                <c:pt idx="7">
                  <c:v>Sociale media</c:v>
                </c:pt>
                <c:pt idx="8">
                  <c:v>Flyers of affiches</c:v>
                </c:pt>
                <c:pt idx="9">
                  <c:v>Mond-aan-mond bevraging</c:v>
                </c:pt>
              </c:strCache>
            </c:strRef>
          </c:cat>
          <c:val>
            <c:numRef>
              <c:f>Blad1!$B$2:$B$11</c:f>
              <c:numCache>
                <c:formatCode>General</c:formatCode>
                <c:ptCount val="10"/>
                <c:pt idx="0">
                  <c:v>11</c:v>
                </c:pt>
                <c:pt idx="1">
                  <c:v>11</c:v>
                </c:pt>
                <c:pt idx="2">
                  <c:v>18</c:v>
                </c:pt>
                <c:pt idx="3">
                  <c:v>18</c:v>
                </c:pt>
                <c:pt idx="4">
                  <c:v>26</c:v>
                </c:pt>
                <c:pt idx="5">
                  <c:v>33</c:v>
                </c:pt>
                <c:pt idx="6">
                  <c:v>36</c:v>
                </c:pt>
                <c:pt idx="7">
                  <c:v>39</c:v>
                </c:pt>
                <c:pt idx="8">
                  <c:v>44</c:v>
                </c:pt>
                <c:pt idx="9">
                  <c:v>50</c:v>
                </c:pt>
              </c:numCache>
            </c:numRef>
          </c:val>
          <c:extLst>
            <c:ext xmlns:c16="http://schemas.microsoft.com/office/drawing/2014/chart" uri="{C3380CC4-5D6E-409C-BE32-E72D297353CC}">
              <c16:uniqueId val="{00000000-A810-4077-B07E-9285953C1035}"/>
            </c:ext>
          </c:extLst>
        </c:ser>
        <c:dLbls>
          <c:dLblPos val="outEnd"/>
          <c:showLegendKey val="0"/>
          <c:showVal val="1"/>
          <c:showCatName val="0"/>
          <c:showSerName val="0"/>
          <c:showPercent val="0"/>
          <c:showBubbleSize val="0"/>
        </c:dLbls>
        <c:gapWidth val="182"/>
        <c:axId val="1426167520"/>
        <c:axId val="1426172800"/>
      </c:barChart>
      <c:catAx>
        <c:axId val="1426167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crossAx val="1426172800"/>
        <c:crosses val="autoZero"/>
        <c:auto val="1"/>
        <c:lblAlgn val="ctr"/>
        <c:lblOffset val="100"/>
        <c:noMultiLvlLbl val="0"/>
      </c:catAx>
      <c:valAx>
        <c:axId val="14261728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crossAx val="14261675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Blad1!$B$1</c:f>
              <c:strCache>
                <c:ptCount val="1"/>
                <c:pt idx="0">
                  <c:v>Intramuraal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Blad1!$A$2:$A$11</c:f>
              <c:strCache>
                <c:ptCount val="10"/>
                <c:pt idx="0">
                  <c:v>Nieuwsbrief WZC</c:v>
                </c:pt>
                <c:pt idx="1">
                  <c:v>Promotie op schermen</c:v>
                </c:pt>
                <c:pt idx="2">
                  <c:v>Huisarts / apotheker</c:v>
                </c:pt>
                <c:pt idx="3">
                  <c:v>Bewonersbrief</c:v>
                </c:pt>
                <c:pt idx="4">
                  <c:v>Ouderenverenigingen</c:v>
                </c:pt>
                <c:pt idx="5">
                  <c:v>Gemeenteblad</c:v>
                </c:pt>
                <c:pt idx="6">
                  <c:v>Tijdens een reeds bestaand aanbod</c:v>
                </c:pt>
                <c:pt idx="7">
                  <c:v>Sociale media</c:v>
                </c:pt>
                <c:pt idx="8">
                  <c:v>Flyers of affiches</c:v>
                </c:pt>
                <c:pt idx="9">
                  <c:v>Mond-aan-mond bevraging</c:v>
                </c:pt>
              </c:strCache>
            </c:strRef>
          </c:cat>
          <c:val>
            <c:numRef>
              <c:f>Blad1!$B$2:$B$11</c:f>
              <c:numCache>
                <c:formatCode>General</c:formatCode>
                <c:ptCount val="10"/>
                <c:pt idx="0">
                  <c:v>17</c:v>
                </c:pt>
                <c:pt idx="1">
                  <c:v>17</c:v>
                </c:pt>
                <c:pt idx="2">
                  <c:v>0</c:v>
                </c:pt>
                <c:pt idx="3">
                  <c:v>17</c:v>
                </c:pt>
                <c:pt idx="4">
                  <c:v>0</c:v>
                </c:pt>
                <c:pt idx="5">
                  <c:v>17</c:v>
                </c:pt>
                <c:pt idx="6">
                  <c:v>50</c:v>
                </c:pt>
                <c:pt idx="7">
                  <c:v>17</c:v>
                </c:pt>
                <c:pt idx="8">
                  <c:v>33</c:v>
                </c:pt>
                <c:pt idx="9">
                  <c:v>83</c:v>
                </c:pt>
              </c:numCache>
            </c:numRef>
          </c:val>
          <c:extLst>
            <c:ext xmlns:c16="http://schemas.microsoft.com/office/drawing/2014/chart" uri="{C3380CC4-5D6E-409C-BE32-E72D297353CC}">
              <c16:uniqueId val="{00000000-A810-4077-B07E-9285953C1035}"/>
            </c:ext>
          </c:extLst>
        </c:ser>
        <c:ser>
          <c:idx val="1"/>
          <c:order val="1"/>
          <c:tx>
            <c:strRef>
              <c:f>Blad1!$C$1</c:f>
              <c:strCache>
                <c:ptCount val="1"/>
                <c:pt idx="0">
                  <c:v>Combinatie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Blad1!$A$2:$A$11</c:f>
              <c:strCache>
                <c:ptCount val="10"/>
                <c:pt idx="0">
                  <c:v>Nieuwsbrief WZC</c:v>
                </c:pt>
                <c:pt idx="1">
                  <c:v>Promotie op schermen</c:v>
                </c:pt>
                <c:pt idx="2">
                  <c:v>Huisarts / apotheker</c:v>
                </c:pt>
                <c:pt idx="3">
                  <c:v>Bewonersbrief</c:v>
                </c:pt>
                <c:pt idx="4">
                  <c:v>Ouderenverenigingen</c:v>
                </c:pt>
                <c:pt idx="5">
                  <c:v>Gemeenteblad</c:v>
                </c:pt>
                <c:pt idx="6">
                  <c:v>Tijdens een reeds bestaand aanbod</c:v>
                </c:pt>
                <c:pt idx="7">
                  <c:v>Sociale media</c:v>
                </c:pt>
                <c:pt idx="8">
                  <c:v>Flyers of affiches</c:v>
                </c:pt>
                <c:pt idx="9">
                  <c:v>Mond-aan-mond bevraging</c:v>
                </c:pt>
              </c:strCache>
            </c:strRef>
          </c:cat>
          <c:val>
            <c:numRef>
              <c:f>Blad1!$C$2:$C$11</c:f>
              <c:numCache>
                <c:formatCode>General</c:formatCode>
                <c:ptCount val="10"/>
                <c:pt idx="0">
                  <c:v>0</c:v>
                </c:pt>
                <c:pt idx="1">
                  <c:v>0</c:v>
                </c:pt>
                <c:pt idx="2">
                  <c:v>0</c:v>
                </c:pt>
                <c:pt idx="3">
                  <c:v>40</c:v>
                </c:pt>
                <c:pt idx="4">
                  <c:v>0</c:v>
                </c:pt>
                <c:pt idx="5">
                  <c:v>40</c:v>
                </c:pt>
                <c:pt idx="6">
                  <c:v>40</c:v>
                </c:pt>
                <c:pt idx="7">
                  <c:v>40</c:v>
                </c:pt>
                <c:pt idx="8">
                  <c:v>60</c:v>
                </c:pt>
                <c:pt idx="9">
                  <c:v>40</c:v>
                </c:pt>
              </c:numCache>
            </c:numRef>
          </c:val>
          <c:extLst>
            <c:ext xmlns:c16="http://schemas.microsoft.com/office/drawing/2014/chart" uri="{C3380CC4-5D6E-409C-BE32-E72D297353CC}">
              <c16:uniqueId val="{00000000-FBF1-47D3-A099-F3EA89759F24}"/>
            </c:ext>
          </c:extLst>
        </c:ser>
        <c:ser>
          <c:idx val="2"/>
          <c:order val="2"/>
          <c:tx>
            <c:strRef>
              <c:f>Blad1!$D$1</c:f>
              <c:strCache>
                <c:ptCount val="1"/>
                <c:pt idx="0">
                  <c:v>Extramuraal (%)</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Blad1!$A$2:$A$11</c:f>
              <c:strCache>
                <c:ptCount val="10"/>
                <c:pt idx="0">
                  <c:v>Nieuwsbrief WZC</c:v>
                </c:pt>
                <c:pt idx="1">
                  <c:v>Promotie op schermen</c:v>
                </c:pt>
                <c:pt idx="2">
                  <c:v>Huisarts / apotheker</c:v>
                </c:pt>
                <c:pt idx="3">
                  <c:v>Bewonersbrief</c:v>
                </c:pt>
                <c:pt idx="4">
                  <c:v>Ouderenverenigingen</c:v>
                </c:pt>
                <c:pt idx="5">
                  <c:v>Gemeenteblad</c:v>
                </c:pt>
                <c:pt idx="6">
                  <c:v>Tijdens een reeds bestaand aanbod</c:v>
                </c:pt>
                <c:pt idx="7">
                  <c:v>Sociale media</c:v>
                </c:pt>
                <c:pt idx="8">
                  <c:v>Flyers of affiches</c:v>
                </c:pt>
                <c:pt idx="9">
                  <c:v>Mond-aan-mond bevraging</c:v>
                </c:pt>
              </c:strCache>
            </c:strRef>
          </c:cat>
          <c:val>
            <c:numRef>
              <c:f>Blad1!$D$2:$D$11</c:f>
              <c:numCache>
                <c:formatCode>General</c:formatCode>
                <c:ptCount val="10"/>
                <c:pt idx="0">
                  <c:v>11</c:v>
                </c:pt>
                <c:pt idx="1">
                  <c:v>11</c:v>
                </c:pt>
                <c:pt idx="2">
                  <c:v>28</c:v>
                </c:pt>
                <c:pt idx="3">
                  <c:v>11</c:v>
                </c:pt>
                <c:pt idx="4">
                  <c:v>44</c:v>
                </c:pt>
                <c:pt idx="5">
                  <c:v>39</c:v>
                </c:pt>
                <c:pt idx="6">
                  <c:v>29</c:v>
                </c:pt>
                <c:pt idx="7">
                  <c:v>44</c:v>
                </c:pt>
                <c:pt idx="8">
                  <c:v>44</c:v>
                </c:pt>
                <c:pt idx="9">
                  <c:v>39</c:v>
                </c:pt>
              </c:numCache>
            </c:numRef>
          </c:val>
          <c:extLst>
            <c:ext xmlns:c16="http://schemas.microsoft.com/office/drawing/2014/chart" uri="{C3380CC4-5D6E-409C-BE32-E72D297353CC}">
              <c16:uniqueId val="{00000001-FBF1-47D3-A099-F3EA89759F24}"/>
            </c:ext>
          </c:extLst>
        </c:ser>
        <c:dLbls>
          <c:dLblPos val="outEnd"/>
          <c:showLegendKey val="0"/>
          <c:showVal val="1"/>
          <c:showCatName val="0"/>
          <c:showSerName val="0"/>
          <c:showPercent val="0"/>
          <c:showBubbleSize val="0"/>
        </c:dLbls>
        <c:gapWidth val="182"/>
        <c:axId val="1426167520"/>
        <c:axId val="1426172800"/>
      </c:barChart>
      <c:catAx>
        <c:axId val="1426167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crossAx val="1426172800"/>
        <c:crosses val="autoZero"/>
        <c:auto val="1"/>
        <c:lblAlgn val="ctr"/>
        <c:lblOffset val="100"/>
        <c:noMultiLvlLbl val="0"/>
      </c:catAx>
      <c:valAx>
        <c:axId val="14261728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crossAx val="142616752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Intramuraal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Blad1!$A$2:$A$8</c:f>
              <c:strCache>
                <c:ptCount val="7"/>
                <c:pt idx="0">
                  <c:v>Maandag</c:v>
                </c:pt>
                <c:pt idx="1">
                  <c:v>Dinsdag</c:v>
                </c:pt>
                <c:pt idx="2">
                  <c:v>Woensdag</c:v>
                </c:pt>
                <c:pt idx="3">
                  <c:v>Donderdag</c:v>
                </c:pt>
                <c:pt idx="4">
                  <c:v>Vrijdag</c:v>
                </c:pt>
                <c:pt idx="5">
                  <c:v>Zaterdag</c:v>
                </c:pt>
                <c:pt idx="6">
                  <c:v>Zondag</c:v>
                </c:pt>
              </c:strCache>
            </c:strRef>
          </c:cat>
          <c:val>
            <c:numRef>
              <c:f>Blad1!$B$2:$B$8</c:f>
              <c:numCache>
                <c:formatCode>General</c:formatCode>
                <c:ptCount val="7"/>
                <c:pt idx="0">
                  <c:v>40</c:v>
                </c:pt>
                <c:pt idx="1">
                  <c:v>0</c:v>
                </c:pt>
                <c:pt idx="2">
                  <c:v>20</c:v>
                </c:pt>
                <c:pt idx="3">
                  <c:v>0</c:v>
                </c:pt>
                <c:pt idx="4">
                  <c:v>40</c:v>
                </c:pt>
                <c:pt idx="5">
                  <c:v>0</c:v>
                </c:pt>
                <c:pt idx="6">
                  <c:v>0</c:v>
                </c:pt>
              </c:numCache>
            </c:numRef>
          </c:val>
          <c:extLst>
            <c:ext xmlns:c16="http://schemas.microsoft.com/office/drawing/2014/chart" uri="{C3380CC4-5D6E-409C-BE32-E72D297353CC}">
              <c16:uniqueId val="{00000000-5161-442F-9804-746BD1D6FDDF}"/>
            </c:ext>
          </c:extLst>
        </c:ser>
        <c:ser>
          <c:idx val="1"/>
          <c:order val="1"/>
          <c:tx>
            <c:strRef>
              <c:f>Blad1!$C$1</c:f>
              <c:strCache>
                <c:ptCount val="1"/>
                <c:pt idx="0">
                  <c:v>Combinatie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Blad1!$A$2:$A$8</c:f>
              <c:strCache>
                <c:ptCount val="7"/>
                <c:pt idx="0">
                  <c:v>Maandag</c:v>
                </c:pt>
                <c:pt idx="1">
                  <c:v>Dinsdag</c:v>
                </c:pt>
                <c:pt idx="2">
                  <c:v>Woensdag</c:v>
                </c:pt>
                <c:pt idx="3">
                  <c:v>Donderdag</c:v>
                </c:pt>
                <c:pt idx="4">
                  <c:v>Vrijdag</c:v>
                </c:pt>
                <c:pt idx="5">
                  <c:v>Zaterdag</c:v>
                </c:pt>
                <c:pt idx="6">
                  <c:v>Zondag</c:v>
                </c:pt>
              </c:strCache>
            </c:strRef>
          </c:cat>
          <c:val>
            <c:numRef>
              <c:f>Blad1!$C$2:$C$8</c:f>
              <c:numCache>
                <c:formatCode>General</c:formatCode>
                <c:ptCount val="7"/>
                <c:pt idx="0">
                  <c:v>0</c:v>
                </c:pt>
                <c:pt idx="1">
                  <c:v>25</c:v>
                </c:pt>
                <c:pt idx="2">
                  <c:v>75</c:v>
                </c:pt>
                <c:pt idx="3">
                  <c:v>0</c:v>
                </c:pt>
                <c:pt idx="4">
                  <c:v>0</c:v>
                </c:pt>
                <c:pt idx="5">
                  <c:v>0</c:v>
                </c:pt>
                <c:pt idx="6">
                  <c:v>0</c:v>
                </c:pt>
              </c:numCache>
            </c:numRef>
          </c:val>
          <c:extLst>
            <c:ext xmlns:c16="http://schemas.microsoft.com/office/drawing/2014/chart" uri="{C3380CC4-5D6E-409C-BE32-E72D297353CC}">
              <c16:uniqueId val="{00000001-5161-442F-9804-746BD1D6FDDF}"/>
            </c:ext>
          </c:extLst>
        </c:ser>
        <c:ser>
          <c:idx val="2"/>
          <c:order val="2"/>
          <c:tx>
            <c:strRef>
              <c:f>Blad1!$D$1</c:f>
              <c:strCache>
                <c:ptCount val="1"/>
                <c:pt idx="0">
                  <c:v>Extramuraal (%)</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Blad1!$A$2:$A$8</c:f>
              <c:strCache>
                <c:ptCount val="7"/>
                <c:pt idx="0">
                  <c:v>Maandag</c:v>
                </c:pt>
                <c:pt idx="1">
                  <c:v>Dinsdag</c:v>
                </c:pt>
                <c:pt idx="2">
                  <c:v>Woensdag</c:v>
                </c:pt>
                <c:pt idx="3">
                  <c:v>Donderdag</c:v>
                </c:pt>
                <c:pt idx="4">
                  <c:v>Vrijdag</c:v>
                </c:pt>
                <c:pt idx="5">
                  <c:v>Zaterdag</c:v>
                </c:pt>
                <c:pt idx="6">
                  <c:v>Zondag</c:v>
                </c:pt>
              </c:strCache>
            </c:strRef>
          </c:cat>
          <c:val>
            <c:numRef>
              <c:f>Blad1!$D$2:$D$8</c:f>
              <c:numCache>
                <c:formatCode>General</c:formatCode>
                <c:ptCount val="7"/>
                <c:pt idx="0">
                  <c:v>28</c:v>
                </c:pt>
                <c:pt idx="1">
                  <c:v>22</c:v>
                </c:pt>
                <c:pt idx="2">
                  <c:v>22</c:v>
                </c:pt>
                <c:pt idx="3">
                  <c:v>22</c:v>
                </c:pt>
                <c:pt idx="4">
                  <c:v>28</c:v>
                </c:pt>
                <c:pt idx="5">
                  <c:v>11</c:v>
                </c:pt>
                <c:pt idx="6">
                  <c:v>11</c:v>
                </c:pt>
              </c:numCache>
            </c:numRef>
          </c:val>
          <c:extLst>
            <c:ext xmlns:c16="http://schemas.microsoft.com/office/drawing/2014/chart" uri="{C3380CC4-5D6E-409C-BE32-E72D297353CC}">
              <c16:uniqueId val="{00000002-5161-442F-9804-746BD1D6FDDF}"/>
            </c:ext>
          </c:extLst>
        </c:ser>
        <c:dLbls>
          <c:dLblPos val="outEnd"/>
          <c:showLegendKey val="0"/>
          <c:showVal val="1"/>
          <c:showCatName val="0"/>
          <c:showSerName val="0"/>
          <c:showPercent val="0"/>
          <c:showBubbleSize val="0"/>
        </c:dLbls>
        <c:gapWidth val="219"/>
        <c:overlap val="-27"/>
        <c:axId val="1352162943"/>
        <c:axId val="1352163423"/>
      </c:barChart>
      <c:catAx>
        <c:axId val="135216294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crossAx val="1352163423"/>
        <c:crosses val="autoZero"/>
        <c:auto val="1"/>
        <c:lblAlgn val="ctr"/>
        <c:lblOffset val="100"/>
        <c:noMultiLvlLbl val="0"/>
      </c:catAx>
      <c:valAx>
        <c:axId val="1352163423"/>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3521629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Intramuraal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Voormiddag</c:v>
                </c:pt>
                <c:pt idx="1">
                  <c:v>Namiddag</c:v>
                </c:pt>
                <c:pt idx="2">
                  <c:v>Avond</c:v>
                </c:pt>
              </c:strCache>
            </c:strRef>
          </c:cat>
          <c:val>
            <c:numRef>
              <c:f>Blad1!$B$2:$B$4</c:f>
              <c:numCache>
                <c:formatCode>General</c:formatCode>
                <c:ptCount val="3"/>
                <c:pt idx="0">
                  <c:v>50</c:v>
                </c:pt>
                <c:pt idx="1">
                  <c:v>50</c:v>
                </c:pt>
                <c:pt idx="2">
                  <c:v>0</c:v>
                </c:pt>
              </c:numCache>
            </c:numRef>
          </c:val>
          <c:extLst>
            <c:ext xmlns:c16="http://schemas.microsoft.com/office/drawing/2014/chart" uri="{C3380CC4-5D6E-409C-BE32-E72D297353CC}">
              <c16:uniqueId val="{00000000-5161-442F-9804-746BD1D6FDDF}"/>
            </c:ext>
          </c:extLst>
        </c:ser>
        <c:ser>
          <c:idx val="1"/>
          <c:order val="1"/>
          <c:tx>
            <c:strRef>
              <c:f>Blad1!$C$1</c:f>
              <c:strCache>
                <c:ptCount val="1"/>
                <c:pt idx="0">
                  <c:v>Combinatie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Voormiddag</c:v>
                </c:pt>
                <c:pt idx="1">
                  <c:v>Namiddag</c:v>
                </c:pt>
                <c:pt idx="2">
                  <c:v>Avond</c:v>
                </c:pt>
              </c:strCache>
            </c:strRef>
          </c:cat>
          <c:val>
            <c:numRef>
              <c:f>Blad1!$C$2:$C$4</c:f>
              <c:numCache>
                <c:formatCode>General</c:formatCode>
                <c:ptCount val="3"/>
                <c:pt idx="0">
                  <c:v>40</c:v>
                </c:pt>
                <c:pt idx="1">
                  <c:v>60</c:v>
                </c:pt>
                <c:pt idx="2">
                  <c:v>0</c:v>
                </c:pt>
              </c:numCache>
            </c:numRef>
          </c:val>
          <c:extLst>
            <c:ext xmlns:c16="http://schemas.microsoft.com/office/drawing/2014/chart" uri="{C3380CC4-5D6E-409C-BE32-E72D297353CC}">
              <c16:uniqueId val="{00000001-5161-442F-9804-746BD1D6FDDF}"/>
            </c:ext>
          </c:extLst>
        </c:ser>
        <c:ser>
          <c:idx val="2"/>
          <c:order val="2"/>
          <c:tx>
            <c:strRef>
              <c:f>Blad1!$D$1</c:f>
              <c:strCache>
                <c:ptCount val="1"/>
                <c:pt idx="0">
                  <c:v>Extramuraal (%)</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Blad1!$A$2:$A$4</c:f>
              <c:strCache>
                <c:ptCount val="3"/>
                <c:pt idx="0">
                  <c:v>Voormiddag</c:v>
                </c:pt>
                <c:pt idx="1">
                  <c:v>Namiddag</c:v>
                </c:pt>
                <c:pt idx="2">
                  <c:v>Avond</c:v>
                </c:pt>
              </c:strCache>
            </c:strRef>
          </c:cat>
          <c:val>
            <c:numRef>
              <c:f>Blad1!$D$2:$D$4</c:f>
              <c:numCache>
                <c:formatCode>General</c:formatCode>
                <c:ptCount val="3"/>
                <c:pt idx="0">
                  <c:v>41</c:v>
                </c:pt>
                <c:pt idx="1">
                  <c:v>47</c:v>
                </c:pt>
                <c:pt idx="2">
                  <c:v>12</c:v>
                </c:pt>
              </c:numCache>
            </c:numRef>
          </c:val>
          <c:extLst>
            <c:ext xmlns:c16="http://schemas.microsoft.com/office/drawing/2014/chart" uri="{C3380CC4-5D6E-409C-BE32-E72D297353CC}">
              <c16:uniqueId val="{00000002-5161-442F-9804-746BD1D6FDDF}"/>
            </c:ext>
          </c:extLst>
        </c:ser>
        <c:dLbls>
          <c:dLblPos val="outEnd"/>
          <c:showLegendKey val="0"/>
          <c:showVal val="1"/>
          <c:showCatName val="0"/>
          <c:showSerName val="0"/>
          <c:showPercent val="0"/>
          <c:showBubbleSize val="0"/>
        </c:dLbls>
        <c:gapWidth val="219"/>
        <c:overlap val="-27"/>
        <c:axId val="1352162943"/>
        <c:axId val="1352163423"/>
      </c:barChart>
      <c:catAx>
        <c:axId val="135216294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crossAx val="1352163423"/>
        <c:crosses val="autoZero"/>
        <c:auto val="1"/>
        <c:lblAlgn val="ctr"/>
        <c:lblOffset val="100"/>
        <c:noMultiLvlLbl val="0"/>
      </c:catAx>
      <c:valAx>
        <c:axId val="1352163423"/>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3521629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Totaal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Blad1!$A$2:$A$14</c:f>
              <c:strCache>
                <c:ptCount val="13"/>
                <c:pt idx="0">
                  <c:v>Hele jaar</c:v>
                </c:pt>
                <c:pt idx="1">
                  <c:v>Januari</c:v>
                </c:pt>
                <c:pt idx="2">
                  <c:v>Februari</c:v>
                </c:pt>
                <c:pt idx="3">
                  <c:v>Maart</c:v>
                </c:pt>
                <c:pt idx="4">
                  <c:v>April</c:v>
                </c:pt>
                <c:pt idx="5">
                  <c:v>Mei</c:v>
                </c:pt>
                <c:pt idx="6">
                  <c:v>Juni</c:v>
                </c:pt>
                <c:pt idx="7">
                  <c:v>Juli</c:v>
                </c:pt>
                <c:pt idx="8">
                  <c:v>Augustus</c:v>
                </c:pt>
                <c:pt idx="9">
                  <c:v>September</c:v>
                </c:pt>
                <c:pt idx="10">
                  <c:v>Oktober</c:v>
                </c:pt>
                <c:pt idx="11">
                  <c:v>November</c:v>
                </c:pt>
                <c:pt idx="12">
                  <c:v>December</c:v>
                </c:pt>
              </c:strCache>
            </c:strRef>
          </c:cat>
          <c:val>
            <c:numRef>
              <c:f>Blad1!$B$2:$B$14</c:f>
              <c:numCache>
                <c:formatCode>General</c:formatCode>
                <c:ptCount val="13"/>
                <c:pt idx="0">
                  <c:v>24</c:v>
                </c:pt>
                <c:pt idx="1">
                  <c:v>7</c:v>
                </c:pt>
                <c:pt idx="2">
                  <c:v>7</c:v>
                </c:pt>
                <c:pt idx="3">
                  <c:v>10</c:v>
                </c:pt>
                <c:pt idx="4">
                  <c:v>28</c:v>
                </c:pt>
                <c:pt idx="5">
                  <c:v>45</c:v>
                </c:pt>
                <c:pt idx="6">
                  <c:v>48</c:v>
                </c:pt>
                <c:pt idx="7">
                  <c:v>21</c:v>
                </c:pt>
                <c:pt idx="8">
                  <c:v>17</c:v>
                </c:pt>
                <c:pt idx="9">
                  <c:v>48</c:v>
                </c:pt>
                <c:pt idx="10">
                  <c:v>34</c:v>
                </c:pt>
                <c:pt idx="11">
                  <c:v>34</c:v>
                </c:pt>
                <c:pt idx="12">
                  <c:v>10</c:v>
                </c:pt>
              </c:numCache>
            </c:numRef>
          </c:val>
          <c:extLst>
            <c:ext xmlns:c16="http://schemas.microsoft.com/office/drawing/2014/chart" uri="{C3380CC4-5D6E-409C-BE32-E72D297353CC}">
              <c16:uniqueId val="{00000000-5161-442F-9804-746BD1D6FDDF}"/>
            </c:ext>
          </c:extLst>
        </c:ser>
        <c:dLbls>
          <c:dLblPos val="outEnd"/>
          <c:showLegendKey val="0"/>
          <c:showVal val="1"/>
          <c:showCatName val="0"/>
          <c:showSerName val="0"/>
          <c:showPercent val="0"/>
          <c:showBubbleSize val="0"/>
        </c:dLbls>
        <c:gapWidth val="219"/>
        <c:overlap val="-27"/>
        <c:axId val="1352162943"/>
        <c:axId val="1352163423"/>
      </c:barChart>
      <c:catAx>
        <c:axId val="135216294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crossAx val="1352163423"/>
        <c:crosses val="autoZero"/>
        <c:auto val="1"/>
        <c:lblAlgn val="ctr"/>
        <c:lblOffset val="100"/>
        <c:noMultiLvlLbl val="0"/>
      </c:catAx>
      <c:valAx>
        <c:axId val="1352163423"/>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3521629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Intramuraal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Blad1!$A$2:$A$14</c:f>
              <c:strCache>
                <c:ptCount val="13"/>
                <c:pt idx="0">
                  <c:v>Hele jaar</c:v>
                </c:pt>
                <c:pt idx="1">
                  <c:v>Januari</c:v>
                </c:pt>
                <c:pt idx="2">
                  <c:v>Februari</c:v>
                </c:pt>
                <c:pt idx="3">
                  <c:v>Maart</c:v>
                </c:pt>
                <c:pt idx="4">
                  <c:v>April</c:v>
                </c:pt>
                <c:pt idx="5">
                  <c:v>Mei</c:v>
                </c:pt>
                <c:pt idx="6">
                  <c:v>Juni</c:v>
                </c:pt>
                <c:pt idx="7">
                  <c:v>Juli</c:v>
                </c:pt>
                <c:pt idx="8">
                  <c:v>Augustus</c:v>
                </c:pt>
                <c:pt idx="9">
                  <c:v>September</c:v>
                </c:pt>
                <c:pt idx="10">
                  <c:v>Oktober</c:v>
                </c:pt>
                <c:pt idx="11">
                  <c:v>November</c:v>
                </c:pt>
                <c:pt idx="12">
                  <c:v>December</c:v>
                </c:pt>
              </c:strCache>
            </c:strRef>
          </c:cat>
          <c:val>
            <c:numRef>
              <c:f>Blad1!$B$2:$B$14</c:f>
              <c:numCache>
                <c:formatCode>General</c:formatCode>
                <c:ptCount val="13"/>
                <c:pt idx="0">
                  <c:v>1</c:v>
                </c:pt>
                <c:pt idx="4">
                  <c:v>1</c:v>
                </c:pt>
                <c:pt idx="5">
                  <c:v>1</c:v>
                </c:pt>
                <c:pt idx="6">
                  <c:v>1</c:v>
                </c:pt>
                <c:pt idx="7">
                  <c:v>2</c:v>
                </c:pt>
                <c:pt idx="8">
                  <c:v>2</c:v>
                </c:pt>
                <c:pt idx="9">
                  <c:v>3</c:v>
                </c:pt>
                <c:pt idx="10">
                  <c:v>2</c:v>
                </c:pt>
                <c:pt idx="11">
                  <c:v>3</c:v>
                </c:pt>
                <c:pt idx="12">
                  <c:v>1</c:v>
                </c:pt>
              </c:numCache>
            </c:numRef>
          </c:val>
          <c:extLst>
            <c:ext xmlns:c16="http://schemas.microsoft.com/office/drawing/2014/chart" uri="{C3380CC4-5D6E-409C-BE32-E72D297353CC}">
              <c16:uniqueId val="{00000000-5161-442F-9804-746BD1D6FDDF}"/>
            </c:ext>
          </c:extLst>
        </c:ser>
        <c:ser>
          <c:idx val="1"/>
          <c:order val="1"/>
          <c:tx>
            <c:strRef>
              <c:f>Blad1!$C$1</c:f>
              <c:strCache>
                <c:ptCount val="1"/>
                <c:pt idx="0">
                  <c:v>Combinatie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Blad1!$A$2:$A$14</c:f>
              <c:strCache>
                <c:ptCount val="13"/>
                <c:pt idx="0">
                  <c:v>Hele jaar</c:v>
                </c:pt>
                <c:pt idx="1">
                  <c:v>Januari</c:v>
                </c:pt>
                <c:pt idx="2">
                  <c:v>Februari</c:v>
                </c:pt>
                <c:pt idx="3">
                  <c:v>Maart</c:v>
                </c:pt>
                <c:pt idx="4">
                  <c:v>April</c:v>
                </c:pt>
                <c:pt idx="5">
                  <c:v>Mei</c:v>
                </c:pt>
                <c:pt idx="6">
                  <c:v>Juni</c:v>
                </c:pt>
                <c:pt idx="7">
                  <c:v>Juli</c:v>
                </c:pt>
                <c:pt idx="8">
                  <c:v>Augustus</c:v>
                </c:pt>
                <c:pt idx="9">
                  <c:v>September</c:v>
                </c:pt>
                <c:pt idx="10">
                  <c:v>Oktober</c:v>
                </c:pt>
                <c:pt idx="11">
                  <c:v>November</c:v>
                </c:pt>
                <c:pt idx="12">
                  <c:v>December</c:v>
                </c:pt>
              </c:strCache>
            </c:strRef>
          </c:cat>
          <c:val>
            <c:numRef>
              <c:f>Blad1!$C$2:$C$14</c:f>
              <c:numCache>
                <c:formatCode>General</c:formatCode>
                <c:ptCount val="13"/>
                <c:pt idx="0">
                  <c:v>1</c:v>
                </c:pt>
                <c:pt idx="4">
                  <c:v>2</c:v>
                </c:pt>
                <c:pt idx="5">
                  <c:v>2</c:v>
                </c:pt>
                <c:pt idx="6">
                  <c:v>2</c:v>
                </c:pt>
                <c:pt idx="7">
                  <c:v>2</c:v>
                </c:pt>
                <c:pt idx="8">
                  <c:v>2</c:v>
                </c:pt>
                <c:pt idx="9">
                  <c:v>3</c:v>
                </c:pt>
                <c:pt idx="10">
                  <c:v>1</c:v>
                </c:pt>
              </c:numCache>
            </c:numRef>
          </c:val>
          <c:extLst>
            <c:ext xmlns:c16="http://schemas.microsoft.com/office/drawing/2014/chart" uri="{C3380CC4-5D6E-409C-BE32-E72D297353CC}">
              <c16:uniqueId val="{00000001-5161-442F-9804-746BD1D6FDDF}"/>
            </c:ext>
          </c:extLst>
        </c:ser>
        <c:ser>
          <c:idx val="2"/>
          <c:order val="2"/>
          <c:tx>
            <c:strRef>
              <c:f>Blad1!$D$1</c:f>
              <c:strCache>
                <c:ptCount val="1"/>
                <c:pt idx="0">
                  <c:v>Extramuraal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Blad1!$A$2:$A$14</c:f>
              <c:strCache>
                <c:ptCount val="13"/>
                <c:pt idx="0">
                  <c:v>Hele jaar</c:v>
                </c:pt>
                <c:pt idx="1">
                  <c:v>Januari</c:v>
                </c:pt>
                <c:pt idx="2">
                  <c:v>Februari</c:v>
                </c:pt>
                <c:pt idx="3">
                  <c:v>Maart</c:v>
                </c:pt>
                <c:pt idx="4">
                  <c:v>April</c:v>
                </c:pt>
                <c:pt idx="5">
                  <c:v>Mei</c:v>
                </c:pt>
                <c:pt idx="6">
                  <c:v>Juni</c:v>
                </c:pt>
                <c:pt idx="7">
                  <c:v>Juli</c:v>
                </c:pt>
                <c:pt idx="8">
                  <c:v>Augustus</c:v>
                </c:pt>
                <c:pt idx="9">
                  <c:v>September</c:v>
                </c:pt>
                <c:pt idx="10">
                  <c:v>Oktober</c:v>
                </c:pt>
                <c:pt idx="11">
                  <c:v>November</c:v>
                </c:pt>
                <c:pt idx="12">
                  <c:v>December</c:v>
                </c:pt>
              </c:strCache>
            </c:strRef>
          </c:cat>
          <c:val>
            <c:numRef>
              <c:f>Blad1!$D$2:$D$14</c:f>
              <c:numCache>
                <c:formatCode>General</c:formatCode>
                <c:ptCount val="13"/>
                <c:pt idx="0">
                  <c:v>5</c:v>
                </c:pt>
                <c:pt idx="1">
                  <c:v>2</c:v>
                </c:pt>
                <c:pt idx="2">
                  <c:v>2</c:v>
                </c:pt>
                <c:pt idx="3">
                  <c:v>3</c:v>
                </c:pt>
                <c:pt idx="4">
                  <c:v>9</c:v>
                </c:pt>
                <c:pt idx="5">
                  <c:v>10</c:v>
                </c:pt>
                <c:pt idx="6">
                  <c:v>11</c:v>
                </c:pt>
                <c:pt idx="7">
                  <c:v>2</c:v>
                </c:pt>
                <c:pt idx="8">
                  <c:v>1</c:v>
                </c:pt>
                <c:pt idx="9">
                  <c:v>8</c:v>
                </c:pt>
                <c:pt idx="10">
                  <c:v>7</c:v>
                </c:pt>
                <c:pt idx="11">
                  <c:v>7</c:v>
                </c:pt>
                <c:pt idx="12">
                  <c:v>2</c:v>
                </c:pt>
              </c:numCache>
            </c:numRef>
          </c:val>
          <c:extLst>
            <c:ext xmlns:c16="http://schemas.microsoft.com/office/drawing/2014/chart" uri="{C3380CC4-5D6E-409C-BE32-E72D297353CC}">
              <c16:uniqueId val="{00000002-5161-442F-9804-746BD1D6FDDF}"/>
            </c:ext>
          </c:extLst>
        </c:ser>
        <c:dLbls>
          <c:dLblPos val="outEnd"/>
          <c:showLegendKey val="0"/>
          <c:showVal val="1"/>
          <c:showCatName val="0"/>
          <c:showSerName val="0"/>
          <c:showPercent val="0"/>
          <c:showBubbleSize val="0"/>
        </c:dLbls>
        <c:gapWidth val="219"/>
        <c:overlap val="-27"/>
        <c:axId val="1352162943"/>
        <c:axId val="1352163423"/>
      </c:barChart>
      <c:catAx>
        <c:axId val="135216294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crossAx val="1352163423"/>
        <c:crosses val="autoZero"/>
        <c:auto val="1"/>
        <c:lblAlgn val="ctr"/>
        <c:lblOffset val="100"/>
        <c:noMultiLvlLbl val="0"/>
      </c:catAx>
      <c:valAx>
        <c:axId val="1352163423"/>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3521629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Intramuraal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&lt;30'</c:v>
                </c:pt>
                <c:pt idx="1">
                  <c:v>30'-59'</c:v>
                </c:pt>
                <c:pt idx="2">
                  <c:v>60'-89'</c:v>
                </c:pt>
                <c:pt idx="3">
                  <c:v>&gt;90'</c:v>
                </c:pt>
              </c:strCache>
            </c:strRef>
          </c:cat>
          <c:val>
            <c:numRef>
              <c:f>Blad1!$B$2:$B$5</c:f>
              <c:numCache>
                <c:formatCode>General</c:formatCode>
                <c:ptCount val="4"/>
                <c:pt idx="0">
                  <c:v>50</c:v>
                </c:pt>
                <c:pt idx="1">
                  <c:v>50</c:v>
                </c:pt>
                <c:pt idx="2">
                  <c:v>0</c:v>
                </c:pt>
                <c:pt idx="3">
                  <c:v>0</c:v>
                </c:pt>
              </c:numCache>
            </c:numRef>
          </c:val>
          <c:extLst>
            <c:ext xmlns:c16="http://schemas.microsoft.com/office/drawing/2014/chart" uri="{C3380CC4-5D6E-409C-BE32-E72D297353CC}">
              <c16:uniqueId val="{00000000-5161-442F-9804-746BD1D6FDDF}"/>
            </c:ext>
          </c:extLst>
        </c:ser>
        <c:ser>
          <c:idx val="1"/>
          <c:order val="1"/>
          <c:tx>
            <c:strRef>
              <c:f>Blad1!$C$1</c:f>
              <c:strCache>
                <c:ptCount val="1"/>
                <c:pt idx="0">
                  <c:v>Combinatie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&lt;30'</c:v>
                </c:pt>
                <c:pt idx="1">
                  <c:v>30'-59'</c:v>
                </c:pt>
                <c:pt idx="2">
                  <c:v>60'-89'</c:v>
                </c:pt>
                <c:pt idx="3">
                  <c:v>&gt;90'</c:v>
                </c:pt>
              </c:strCache>
            </c:strRef>
          </c:cat>
          <c:val>
            <c:numRef>
              <c:f>Blad1!$C$2:$C$5</c:f>
              <c:numCache>
                <c:formatCode>General</c:formatCode>
                <c:ptCount val="4"/>
                <c:pt idx="0">
                  <c:v>20</c:v>
                </c:pt>
                <c:pt idx="1">
                  <c:v>20</c:v>
                </c:pt>
                <c:pt idx="2">
                  <c:v>40</c:v>
                </c:pt>
                <c:pt idx="3">
                  <c:v>20</c:v>
                </c:pt>
              </c:numCache>
            </c:numRef>
          </c:val>
          <c:extLst>
            <c:ext xmlns:c16="http://schemas.microsoft.com/office/drawing/2014/chart" uri="{C3380CC4-5D6E-409C-BE32-E72D297353CC}">
              <c16:uniqueId val="{00000001-5161-442F-9804-746BD1D6FDDF}"/>
            </c:ext>
          </c:extLst>
        </c:ser>
        <c:ser>
          <c:idx val="2"/>
          <c:order val="2"/>
          <c:tx>
            <c:strRef>
              <c:f>Blad1!$D$1</c:f>
              <c:strCache>
                <c:ptCount val="1"/>
                <c:pt idx="0">
                  <c:v>Extramuraal (%)</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&lt;30'</c:v>
                </c:pt>
                <c:pt idx="1">
                  <c:v>30'-59'</c:v>
                </c:pt>
                <c:pt idx="2">
                  <c:v>60'-89'</c:v>
                </c:pt>
                <c:pt idx="3">
                  <c:v>&gt;90'</c:v>
                </c:pt>
              </c:strCache>
            </c:strRef>
          </c:cat>
          <c:val>
            <c:numRef>
              <c:f>Blad1!$D$2:$D$5</c:f>
              <c:numCache>
                <c:formatCode>General</c:formatCode>
                <c:ptCount val="4"/>
                <c:pt idx="0">
                  <c:v>6</c:v>
                </c:pt>
                <c:pt idx="1">
                  <c:v>28</c:v>
                </c:pt>
                <c:pt idx="2">
                  <c:v>56</c:v>
                </c:pt>
                <c:pt idx="3">
                  <c:v>11</c:v>
                </c:pt>
              </c:numCache>
            </c:numRef>
          </c:val>
          <c:extLst>
            <c:ext xmlns:c16="http://schemas.microsoft.com/office/drawing/2014/chart" uri="{C3380CC4-5D6E-409C-BE32-E72D297353CC}">
              <c16:uniqueId val="{00000002-5161-442F-9804-746BD1D6FDDF}"/>
            </c:ext>
          </c:extLst>
        </c:ser>
        <c:dLbls>
          <c:dLblPos val="outEnd"/>
          <c:showLegendKey val="0"/>
          <c:showVal val="1"/>
          <c:showCatName val="0"/>
          <c:showSerName val="0"/>
          <c:showPercent val="0"/>
          <c:showBubbleSize val="0"/>
        </c:dLbls>
        <c:gapWidth val="219"/>
        <c:overlap val="-27"/>
        <c:axId val="1352162943"/>
        <c:axId val="1352163423"/>
      </c:barChart>
      <c:catAx>
        <c:axId val="135216294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crossAx val="1352163423"/>
        <c:crosses val="autoZero"/>
        <c:auto val="1"/>
        <c:lblAlgn val="ctr"/>
        <c:lblOffset val="100"/>
        <c:noMultiLvlLbl val="0"/>
      </c:catAx>
      <c:valAx>
        <c:axId val="1352163423"/>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3521629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Blad1!$B$1</c:f>
              <c:strCache>
                <c:ptCount val="1"/>
                <c:pt idx="0">
                  <c:v>Aantal sessies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Blad1!$A$2:$A$8</c:f>
              <c:strCache>
                <c:ptCount val="7"/>
                <c:pt idx="0">
                  <c:v>1x/jaar</c:v>
                </c:pt>
                <c:pt idx="1">
                  <c:v>Lessenreeks 3-6</c:v>
                </c:pt>
                <c:pt idx="2">
                  <c:v>Lessenreeks 7-9</c:v>
                </c:pt>
                <c:pt idx="3">
                  <c:v>Lessenreeks 10-12</c:v>
                </c:pt>
                <c:pt idx="4">
                  <c:v>Lessenreeks &gt;=13</c:v>
                </c:pt>
                <c:pt idx="5">
                  <c:v>1x/week</c:v>
                </c:pt>
                <c:pt idx="6">
                  <c:v>&gt;1x/week</c:v>
                </c:pt>
              </c:strCache>
            </c:strRef>
          </c:cat>
          <c:val>
            <c:numRef>
              <c:f>Blad1!$B$2:$B$8</c:f>
              <c:numCache>
                <c:formatCode>General</c:formatCode>
                <c:ptCount val="7"/>
                <c:pt idx="0">
                  <c:v>4</c:v>
                </c:pt>
                <c:pt idx="1">
                  <c:v>4</c:v>
                </c:pt>
                <c:pt idx="2">
                  <c:v>1</c:v>
                </c:pt>
                <c:pt idx="3">
                  <c:v>5</c:v>
                </c:pt>
                <c:pt idx="4">
                  <c:v>2</c:v>
                </c:pt>
                <c:pt idx="5">
                  <c:v>11</c:v>
                </c:pt>
                <c:pt idx="6">
                  <c:v>2</c:v>
                </c:pt>
              </c:numCache>
            </c:numRef>
          </c:val>
          <c:extLst>
            <c:ext xmlns:c16="http://schemas.microsoft.com/office/drawing/2014/chart" uri="{C3380CC4-5D6E-409C-BE32-E72D297353CC}">
              <c16:uniqueId val="{00000000-127C-4522-8F23-9AC37EE3D424}"/>
            </c:ext>
          </c:extLst>
        </c:ser>
        <c:dLbls>
          <c:dLblPos val="outEnd"/>
          <c:showLegendKey val="0"/>
          <c:showVal val="1"/>
          <c:showCatName val="0"/>
          <c:showSerName val="0"/>
          <c:showPercent val="0"/>
          <c:showBubbleSize val="0"/>
        </c:dLbls>
        <c:gapWidth val="182"/>
        <c:axId val="1129819951"/>
        <c:axId val="1129819471"/>
      </c:barChart>
      <c:catAx>
        <c:axId val="112981995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crossAx val="1129819471"/>
        <c:crosses val="autoZero"/>
        <c:auto val="1"/>
        <c:lblAlgn val="ctr"/>
        <c:lblOffset val="100"/>
        <c:noMultiLvlLbl val="0"/>
      </c:catAx>
      <c:valAx>
        <c:axId val="112981947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crossAx val="11298199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pieChart>
        <c:varyColors val="1"/>
        <c:ser>
          <c:idx val="0"/>
          <c:order val="0"/>
          <c:tx>
            <c:strRef>
              <c:f>Blad1!$B$1</c:f>
              <c:strCache>
                <c:ptCount val="1"/>
                <c:pt idx="0">
                  <c:v>Deelnemers vragenlijst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1CB-4358-BE1D-918C3583843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1CB-4358-BE1D-918C3583843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1CB-4358-BE1D-918C3583843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Blad1!$A$2:$A$4</c:f>
              <c:strCache>
                <c:ptCount val="3"/>
                <c:pt idx="0">
                  <c:v>Intramuraal</c:v>
                </c:pt>
                <c:pt idx="1">
                  <c:v>Combinatie</c:v>
                </c:pt>
                <c:pt idx="2">
                  <c:v>Extramuraal</c:v>
                </c:pt>
              </c:strCache>
            </c:strRef>
          </c:cat>
          <c:val>
            <c:numRef>
              <c:f>Blad1!$B$2:$B$4</c:f>
              <c:numCache>
                <c:formatCode>General</c:formatCode>
                <c:ptCount val="3"/>
                <c:pt idx="0">
                  <c:v>6</c:v>
                </c:pt>
                <c:pt idx="1">
                  <c:v>5</c:v>
                </c:pt>
                <c:pt idx="2">
                  <c:v>18</c:v>
                </c:pt>
              </c:numCache>
            </c:numRef>
          </c:val>
          <c:extLst>
            <c:ext xmlns:c16="http://schemas.microsoft.com/office/drawing/2014/chart" uri="{C3380CC4-5D6E-409C-BE32-E72D297353CC}">
              <c16:uniqueId val="{00000000-4C3C-4A8F-BF69-6BABB279BFD5}"/>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Blad1!$B$1</c:f>
              <c:strCache>
                <c:ptCount val="1"/>
                <c:pt idx="0">
                  <c:v>% Intramuraal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Blad1!$A$2:$A$8</c:f>
              <c:strCache>
                <c:ptCount val="7"/>
                <c:pt idx="0">
                  <c:v>1x/jaar</c:v>
                </c:pt>
                <c:pt idx="1">
                  <c:v>Lessenreeks 3-6</c:v>
                </c:pt>
                <c:pt idx="2">
                  <c:v>Lessenreeks 7-9</c:v>
                </c:pt>
                <c:pt idx="3">
                  <c:v>Lessenreeks 10-12</c:v>
                </c:pt>
                <c:pt idx="4">
                  <c:v>Lessenreeks &gt;=13</c:v>
                </c:pt>
                <c:pt idx="5">
                  <c:v>1x/week</c:v>
                </c:pt>
                <c:pt idx="6">
                  <c:v>&gt;1x/week</c:v>
                </c:pt>
              </c:strCache>
            </c:strRef>
          </c:cat>
          <c:val>
            <c:numRef>
              <c:f>Blad1!$B$2:$B$8</c:f>
              <c:numCache>
                <c:formatCode>General</c:formatCode>
                <c:ptCount val="7"/>
                <c:pt idx="0">
                  <c:v>0</c:v>
                </c:pt>
                <c:pt idx="1">
                  <c:v>17</c:v>
                </c:pt>
                <c:pt idx="2">
                  <c:v>0</c:v>
                </c:pt>
                <c:pt idx="3">
                  <c:v>0</c:v>
                </c:pt>
                <c:pt idx="4">
                  <c:v>17</c:v>
                </c:pt>
                <c:pt idx="5">
                  <c:v>30</c:v>
                </c:pt>
                <c:pt idx="6">
                  <c:v>17</c:v>
                </c:pt>
              </c:numCache>
            </c:numRef>
          </c:val>
          <c:extLst>
            <c:ext xmlns:c16="http://schemas.microsoft.com/office/drawing/2014/chart" uri="{C3380CC4-5D6E-409C-BE32-E72D297353CC}">
              <c16:uniqueId val="{00000000-9F71-4B13-B3FC-D3EC4CB3A5DF}"/>
            </c:ext>
          </c:extLst>
        </c:ser>
        <c:ser>
          <c:idx val="1"/>
          <c:order val="1"/>
          <c:tx>
            <c:strRef>
              <c:f>Blad1!$C$1</c:f>
              <c:strCache>
                <c:ptCount val="1"/>
                <c:pt idx="0">
                  <c:v>% Combi</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Blad1!$A$2:$A$8</c:f>
              <c:strCache>
                <c:ptCount val="7"/>
                <c:pt idx="0">
                  <c:v>1x/jaar</c:v>
                </c:pt>
                <c:pt idx="1">
                  <c:v>Lessenreeks 3-6</c:v>
                </c:pt>
                <c:pt idx="2">
                  <c:v>Lessenreeks 7-9</c:v>
                </c:pt>
                <c:pt idx="3">
                  <c:v>Lessenreeks 10-12</c:v>
                </c:pt>
                <c:pt idx="4">
                  <c:v>Lessenreeks &gt;=13</c:v>
                </c:pt>
                <c:pt idx="5">
                  <c:v>1x/week</c:v>
                </c:pt>
                <c:pt idx="6">
                  <c:v>&gt;1x/week</c:v>
                </c:pt>
              </c:strCache>
            </c:strRef>
          </c:cat>
          <c:val>
            <c:numRef>
              <c:f>Blad1!$C$2:$C$8</c:f>
              <c:numCache>
                <c:formatCode>General</c:formatCode>
                <c:ptCount val="7"/>
                <c:pt idx="0">
                  <c:v>40</c:v>
                </c:pt>
                <c:pt idx="1">
                  <c:v>0</c:v>
                </c:pt>
                <c:pt idx="2">
                  <c:v>0</c:v>
                </c:pt>
                <c:pt idx="3">
                  <c:v>40</c:v>
                </c:pt>
                <c:pt idx="4">
                  <c:v>0</c:v>
                </c:pt>
                <c:pt idx="5">
                  <c:v>20</c:v>
                </c:pt>
                <c:pt idx="6">
                  <c:v>0</c:v>
                </c:pt>
              </c:numCache>
            </c:numRef>
          </c:val>
          <c:extLst>
            <c:ext xmlns:c16="http://schemas.microsoft.com/office/drawing/2014/chart" uri="{C3380CC4-5D6E-409C-BE32-E72D297353CC}">
              <c16:uniqueId val="{00000001-9F71-4B13-B3FC-D3EC4CB3A5DF}"/>
            </c:ext>
          </c:extLst>
        </c:ser>
        <c:ser>
          <c:idx val="2"/>
          <c:order val="2"/>
          <c:tx>
            <c:strRef>
              <c:f>Blad1!$D$1</c:f>
              <c:strCache>
                <c:ptCount val="1"/>
                <c:pt idx="0">
                  <c:v>% Extramuraal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Blad1!$A$2:$A$8</c:f>
              <c:strCache>
                <c:ptCount val="7"/>
                <c:pt idx="0">
                  <c:v>1x/jaar</c:v>
                </c:pt>
                <c:pt idx="1">
                  <c:v>Lessenreeks 3-6</c:v>
                </c:pt>
                <c:pt idx="2">
                  <c:v>Lessenreeks 7-9</c:v>
                </c:pt>
                <c:pt idx="3">
                  <c:v>Lessenreeks 10-12</c:v>
                </c:pt>
                <c:pt idx="4">
                  <c:v>Lessenreeks &gt;=13</c:v>
                </c:pt>
                <c:pt idx="5">
                  <c:v>1x/week</c:v>
                </c:pt>
                <c:pt idx="6">
                  <c:v>&gt;1x/week</c:v>
                </c:pt>
              </c:strCache>
            </c:strRef>
          </c:cat>
          <c:val>
            <c:numRef>
              <c:f>Blad1!$D$2:$D$8</c:f>
              <c:numCache>
                <c:formatCode>General</c:formatCode>
                <c:ptCount val="7"/>
                <c:pt idx="0">
                  <c:v>11</c:v>
                </c:pt>
                <c:pt idx="1">
                  <c:v>17</c:v>
                </c:pt>
                <c:pt idx="2">
                  <c:v>6</c:v>
                </c:pt>
                <c:pt idx="3">
                  <c:v>17</c:v>
                </c:pt>
                <c:pt idx="4">
                  <c:v>6</c:v>
                </c:pt>
                <c:pt idx="5">
                  <c:v>39</c:v>
                </c:pt>
                <c:pt idx="6">
                  <c:v>6</c:v>
                </c:pt>
              </c:numCache>
            </c:numRef>
          </c:val>
          <c:extLst>
            <c:ext xmlns:c16="http://schemas.microsoft.com/office/drawing/2014/chart" uri="{C3380CC4-5D6E-409C-BE32-E72D297353CC}">
              <c16:uniqueId val="{00000002-9F71-4B13-B3FC-D3EC4CB3A5DF}"/>
            </c:ext>
          </c:extLst>
        </c:ser>
        <c:dLbls>
          <c:dLblPos val="outEnd"/>
          <c:showLegendKey val="0"/>
          <c:showVal val="1"/>
          <c:showCatName val="0"/>
          <c:showSerName val="0"/>
          <c:showPercent val="0"/>
          <c:showBubbleSize val="0"/>
        </c:dLbls>
        <c:gapWidth val="182"/>
        <c:axId val="1129819951"/>
        <c:axId val="1129819471"/>
      </c:barChart>
      <c:catAx>
        <c:axId val="1129819951"/>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crossAx val="1129819471"/>
        <c:crosses val="autoZero"/>
        <c:auto val="1"/>
        <c:lblAlgn val="ctr"/>
        <c:lblOffset val="100"/>
        <c:noMultiLvlLbl val="0"/>
      </c:catAx>
      <c:valAx>
        <c:axId val="112981947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crossAx val="11298199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pieChart>
        <c:varyColors val="1"/>
        <c:ser>
          <c:idx val="0"/>
          <c:order val="0"/>
          <c:tx>
            <c:strRef>
              <c:f>Blad1!$B$1</c:f>
              <c:strCache>
                <c:ptCount val="1"/>
                <c:pt idx="0">
                  <c:v>Deelnemers vragenlijst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3DC-4EA5-8410-822F768DEBC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3DC-4EA5-8410-822F768DEBC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602-44EC-9646-D0690D95D23A}"/>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Blad1!$A$2:$A$4</c:f>
              <c:strCache>
                <c:ptCount val="3"/>
                <c:pt idx="0">
                  <c:v>België</c:v>
                </c:pt>
                <c:pt idx="1">
                  <c:v>Nederland</c:v>
                </c:pt>
                <c:pt idx="2">
                  <c:v>Zwitserland</c:v>
                </c:pt>
              </c:strCache>
            </c:strRef>
          </c:cat>
          <c:val>
            <c:numRef>
              <c:f>Blad1!$B$2:$B$4</c:f>
              <c:numCache>
                <c:formatCode>General</c:formatCode>
                <c:ptCount val="3"/>
                <c:pt idx="0">
                  <c:v>19</c:v>
                </c:pt>
                <c:pt idx="1">
                  <c:v>7</c:v>
                </c:pt>
                <c:pt idx="2">
                  <c:v>1</c:v>
                </c:pt>
              </c:numCache>
            </c:numRef>
          </c:val>
          <c:extLst>
            <c:ext xmlns:c16="http://schemas.microsoft.com/office/drawing/2014/chart" uri="{C3380CC4-5D6E-409C-BE32-E72D297353CC}">
              <c16:uniqueId val="{00000006-23DC-4EA5-8410-822F768DEBC7}"/>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Blad1!$B$1</c:f>
              <c:strCache>
                <c:ptCount val="1"/>
                <c:pt idx="0">
                  <c:v>Type beweegbank</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Large Plus</c:v>
                </c:pt>
                <c:pt idx="1">
                  <c:v>Large</c:v>
                </c:pt>
                <c:pt idx="2">
                  <c:v>Medium Plus</c:v>
                </c:pt>
                <c:pt idx="3">
                  <c:v>Medium</c:v>
                </c:pt>
              </c:strCache>
            </c:strRef>
          </c:cat>
          <c:val>
            <c:numRef>
              <c:f>Blad1!$B$2:$B$5</c:f>
              <c:numCache>
                <c:formatCode>General</c:formatCode>
                <c:ptCount val="4"/>
                <c:pt idx="0">
                  <c:v>10</c:v>
                </c:pt>
                <c:pt idx="1">
                  <c:v>9</c:v>
                </c:pt>
                <c:pt idx="2">
                  <c:v>7</c:v>
                </c:pt>
                <c:pt idx="3">
                  <c:v>2</c:v>
                </c:pt>
              </c:numCache>
            </c:numRef>
          </c:val>
          <c:extLst>
            <c:ext xmlns:c16="http://schemas.microsoft.com/office/drawing/2014/chart" uri="{C3380CC4-5D6E-409C-BE32-E72D297353CC}">
              <c16:uniqueId val="{00000000-B6B9-4F7B-B848-2A8D11F861B1}"/>
            </c:ext>
          </c:extLst>
        </c:ser>
        <c:dLbls>
          <c:dLblPos val="outEnd"/>
          <c:showLegendKey val="0"/>
          <c:showVal val="1"/>
          <c:showCatName val="0"/>
          <c:showSerName val="0"/>
          <c:showPercent val="0"/>
          <c:showBubbleSize val="0"/>
        </c:dLbls>
        <c:gapWidth val="219"/>
        <c:overlap val="-27"/>
        <c:axId val="1352162943"/>
        <c:axId val="1352163423"/>
      </c:barChart>
      <c:catAx>
        <c:axId val="1352162943"/>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crossAx val="1352163423"/>
        <c:crosses val="autoZero"/>
        <c:auto val="1"/>
        <c:lblAlgn val="ctr"/>
        <c:lblOffset val="100"/>
        <c:noMultiLvlLbl val="0"/>
      </c:catAx>
      <c:valAx>
        <c:axId val="1352163423"/>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crossAx val="13521629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Feedback plaats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A79-464C-ADEA-6CB13F4902B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A79-464C-ADEA-6CB13F4902B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A79-464C-ADEA-6CB13F4902B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Blad1!$A$2:$A$4</c:f>
              <c:strCache>
                <c:ptCount val="3"/>
                <c:pt idx="0">
                  <c:v>Positief (%)</c:v>
                </c:pt>
                <c:pt idx="1">
                  <c:v>Negatief (%)</c:v>
                </c:pt>
                <c:pt idx="2">
                  <c:v>Niet genoemd (%)</c:v>
                </c:pt>
              </c:strCache>
            </c:strRef>
          </c:cat>
          <c:val>
            <c:numRef>
              <c:f>Blad1!$B$2:$B$4</c:f>
              <c:numCache>
                <c:formatCode>General</c:formatCode>
                <c:ptCount val="3"/>
                <c:pt idx="0">
                  <c:v>61</c:v>
                </c:pt>
                <c:pt idx="1">
                  <c:v>14</c:v>
                </c:pt>
                <c:pt idx="2">
                  <c:v>25</c:v>
                </c:pt>
              </c:numCache>
            </c:numRef>
          </c:val>
          <c:extLst>
            <c:ext xmlns:c16="http://schemas.microsoft.com/office/drawing/2014/chart" uri="{C3380CC4-5D6E-409C-BE32-E72D297353CC}">
              <c16:uniqueId val="{00000000-8F32-470E-A13A-A718597F8B16}"/>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Wie was de begeleider?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38C-489C-9A54-BE8DF6A11C4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38C-489C-9A54-BE8DF6A11C4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Blad1!$A$2:$A$3</c:f>
              <c:strCache>
                <c:ptCount val="2"/>
                <c:pt idx="0">
                  <c:v>Ik</c:v>
                </c:pt>
                <c:pt idx="1">
                  <c:v>Iemand anders</c:v>
                </c:pt>
              </c:strCache>
            </c:strRef>
          </c:cat>
          <c:val>
            <c:numRef>
              <c:f>Blad1!$B$2:$B$3</c:f>
              <c:numCache>
                <c:formatCode>General</c:formatCode>
                <c:ptCount val="2"/>
                <c:pt idx="0">
                  <c:v>24</c:v>
                </c:pt>
                <c:pt idx="1">
                  <c:v>4</c:v>
                </c:pt>
              </c:numCache>
            </c:numRef>
          </c:val>
          <c:extLst>
            <c:ext xmlns:c16="http://schemas.microsoft.com/office/drawing/2014/chart" uri="{C3380CC4-5D6E-409C-BE32-E72D297353CC}">
              <c16:uniqueId val="{00000006-938C-489C-9A54-BE8DF6A11C4B}"/>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Blad1!$B$1</c:f>
              <c:strCache>
                <c:ptCount val="1"/>
                <c:pt idx="0">
                  <c:v>Profiel lesgever</c:v>
                </c:pt>
              </c:strCache>
            </c:strRef>
          </c:tx>
          <c:spPr>
            <a:solidFill>
              <a:schemeClr val="accent1"/>
            </a:solidFill>
            <a:ln w="19050">
              <a:solidFill>
                <a:schemeClr val="lt1"/>
              </a:solidFill>
            </a:ln>
            <a:effectLst/>
          </c:spPr>
          <c:invertIfNegative val="0"/>
          <c:dPt>
            <c:idx val="1"/>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3-836F-4546-AEA6-F5827EFC1A52}"/>
              </c:ext>
            </c:extLst>
          </c:dPt>
          <c:dPt>
            <c:idx val="2"/>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3-37DC-496B-A384-E4C0FD30C68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Blad1!$A$2:$A$7</c:f>
              <c:strCache>
                <c:ptCount val="6"/>
                <c:pt idx="0">
                  <c:v>Andere</c:v>
                </c:pt>
                <c:pt idx="1">
                  <c:v>Ergotherapeut</c:v>
                </c:pt>
                <c:pt idx="2">
                  <c:v>Vrijwilliger</c:v>
                </c:pt>
                <c:pt idx="3">
                  <c:v>Buurtsportcoach / sportpromotor</c:v>
                </c:pt>
                <c:pt idx="4">
                  <c:v>Sportlesgever (niet in dienst van de gemeente)</c:v>
                </c:pt>
                <c:pt idx="5">
                  <c:v>Kinesitherapeut / fysiotherapeut</c:v>
                </c:pt>
              </c:strCache>
            </c:strRef>
          </c:cat>
          <c:val>
            <c:numRef>
              <c:f>Blad1!$B$2:$B$7</c:f>
              <c:numCache>
                <c:formatCode>General</c:formatCode>
                <c:ptCount val="6"/>
                <c:pt idx="0">
                  <c:v>7</c:v>
                </c:pt>
                <c:pt idx="1">
                  <c:v>7</c:v>
                </c:pt>
                <c:pt idx="2">
                  <c:v>7</c:v>
                </c:pt>
                <c:pt idx="3">
                  <c:v>25</c:v>
                </c:pt>
                <c:pt idx="4">
                  <c:v>25</c:v>
                </c:pt>
                <c:pt idx="5">
                  <c:v>29</c:v>
                </c:pt>
              </c:numCache>
            </c:numRef>
          </c:val>
          <c:extLst>
            <c:ext xmlns:c16="http://schemas.microsoft.com/office/drawing/2014/chart" uri="{C3380CC4-5D6E-409C-BE32-E72D297353CC}">
              <c16:uniqueId val="{00000004-836F-4546-AEA6-F5827EFC1A52}"/>
            </c:ext>
          </c:extLst>
        </c:ser>
        <c:dLbls>
          <c:showLegendKey val="0"/>
          <c:showVal val="0"/>
          <c:showCatName val="0"/>
          <c:showSerName val="0"/>
          <c:showPercent val="0"/>
          <c:showBubbleSize val="0"/>
        </c:dLbls>
        <c:gapWidth val="100"/>
        <c:axId val="1867213408"/>
        <c:axId val="1867214368"/>
      </c:barChart>
      <c:valAx>
        <c:axId val="18672143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crossAx val="1867213408"/>
        <c:crosses val="autoZero"/>
        <c:crossBetween val="between"/>
      </c:valAx>
      <c:catAx>
        <c:axId val="1867213408"/>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crossAx val="186721436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Blad1!$B$1</c:f>
              <c:strCache>
                <c:ptCount val="1"/>
                <c:pt idx="0">
                  <c:v>Intramuraal (%)</c:v>
                </c:pt>
              </c:strCache>
            </c:strRef>
          </c:tx>
          <c:spPr>
            <a:solidFill>
              <a:schemeClr val="accent1"/>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Blad1!$A$2:$A$7</c:f>
              <c:strCache>
                <c:ptCount val="6"/>
                <c:pt idx="0">
                  <c:v>Andere</c:v>
                </c:pt>
                <c:pt idx="1">
                  <c:v>Ergotherapeut</c:v>
                </c:pt>
                <c:pt idx="2">
                  <c:v>Vrijwilliger</c:v>
                </c:pt>
                <c:pt idx="3">
                  <c:v>Buurtsportcoach / sportpromotor</c:v>
                </c:pt>
                <c:pt idx="4">
                  <c:v>Sportlesgever (niet in dienst van de gemeente)</c:v>
                </c:pt>
                <c:pt idx="5">
                  <c:v>Kinesitherapeut / fysiotherapeut</c:v>
                </c:pt>
              </c:strCache>
            </c:strRef>
          </c:cat>
          <c:val>
            <c:numRef>
              <c:f>Blad1!$B$2:$B$7</c:f>
              <c:numCache>
                <c:formatCode>General</c:formatCode>
                <c:ptCount val="6"/>
                <c:pt idx="0">
                  <c:v>0</c:v>
                </c:pt>
                <c:pt idx="1">
                  <c:v>0</c:v>
                </c:pt>
                <c:pt idx="2">
                  <c:v>0</c:v>
                </c:pt>
                <c:pt idx="3">
                  <c:v>17</c:v>
                </c:pt>
                <c:pt idx="4">
                  <c:v>0</c:v>
                </c:pt>
                <c:pt idx="5">
                  <c:v>83</c:v>
                </c:pt>
              </c:numCache>
            </c:numRef>
          </c:val>
          <c:extLst>
            <c:ext xmlns:c16="http://schemas.microsoft.com/office/drawing/2014/chart" uri="{C3380CC4-5D6E-409C-BE32-E72D297353CC}">
              <c16:uniqueId val="{00000004-836F-4546-AEA6-F5827EFC1A52}"/>
            </c:ext>
          </c:extLst>
        </c:ser>
        <c:ser>
          <c:idx val="1"/>
          <c:order val="1"/>
          <c:tx>
            <c:strRef>
              <c:f>Blad1!$C$1</c:f>
              <c:strCache>
                <c:ptCount val="1"/>
                <c:pt idx="0">
                  <c:v>Combi (%)</c:v>
                </c:pt>
              </c:strCache>
            </c:strRef>
          </c:tx>
          <c:spPr>
            <a:solidFill>
              <a:schemeClr val="accent2"/>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Blad1!$A$2:$A$7</c:f>
              <c:strCache>
                <c:ptCount val="6"/>
                <c:pt idx="0">
                  <c:v>Andere</c:v>
                </c:pt>
                <c:pt idx="1">
                  <c:v>Ergotherapeut</c:v>
                </c:pt>
                <c:pt idx="2">
                  <c:v>Vrijwilliger</c:v>
                </c:pt>
                <c:pt idx="3">
                  <c:v>Buurtsportcoach / sportpromotor</c:v>
                </c:pt>
                <c:pt idx="4">
                  <c:v>Sportlesgever (niet in dienst van de gemeente)</c:v>
                </c:pt>
                <c:pt idx="5">
                  <c:v>Kinesitherapeut / fysiotherapeut</c:v>
                </c:pt>
              </c:strCache>
            </c:strRef>
          </c:cat>
          <c:val>
            <c:numRef>
              <c:f>Blad1!$C$2:$C$7</c:f>
              <c:numCache>
                <c:formatCode>General</c:formatCode>
                <c:ptCount val="6"/>
                <c:pt idx="0">
                  <c:v>20</c:v>
                </c:pt>
                <c:pt idx="1">
                  <c:v>0</c:v>
                </c:pt>
                <c:pt idx="2">
                  <c:v>0</c:v>
                </c:pt>
                <c:pt idx="3">
                  <c:v>60</c:v>
                </c:pt>
                <c:pt idx="4">
                  <c:v>20</c:v>
                </c:pt>
                <c:pt idx="5">
                  <c:v>0</c:v>
                </c:pt>
              </c:numCache>
            </c:numRef>
          </c:val>
          <c:extLst>
            <c:ext xmlns:c16="http://schemas.microsoft.com/office/drawing/2014/chart" uri="{C3380CC4-5D6E-409C-BE32-E72D297353CC}">
              <c16:uniqueId val="{00000004-CBC7-43EC-A439-1BA6388FD1E1}"/>
            </c:ext>
          </c:extLst>
        </c:ser>
        <c:ser>
          <c:idx val="2"/>
          <c:order val="2"/>
          <c:tx>
            <c:strRef>
              <c:f>Blad1!$D$1</c:f>
              <c:strCache>
                <c:ptCount val="1"/>
                <c:pt idx="0">
                  <c:v>Extramuraal (%)</c:v>
                </c:pt>
              </c:strCache>
            </c:strRef>
          </c:tx>
          <c:spPr>
            <a:solidFill>
              <a:schemeClr val="accent3"/>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Blad1!$A$2:$A$7</c:f>
              <c:strCache>
                <c:ptCount val="6"/>
                <c:pt idx="0">
                  <c:v>Andere</c:v>
                </c:pt>
                <c:pt idx="1">
                  <c:v>Ergotherapeut</c:v>
                </c:pt>
                <c:pt idx="2">
                  <c:v>Vrijwilliger</c:v>
                </c:pt>
                <c:pt idx="3">
                  <c:v>Buurtsportcoach / sportpromotor</c:v>
                </c:pt>
                <c:pt idx="4">
                  <c:v>Sportlesgever (niet in dienst van de gemeente)</c:v>
                </c:pt>
                <c:pt idx="5">
                  <c:v>Kinesitherapeut / fysiotherapeut</c:v>
                </c:pt>
              </c:strCache>
            </c:strRef>
          </c:cat>
          <c:val>
            <c:numRef>
              <c:f>Blad1!$D$2:$D$7</c:f>
              <c:numCache>
                <c:formatCode>General</c:formatCode>
                <c:ptCount val="6"/>
                <c:pt idx="0">
                  <c:v>5</c:v>
                </c:pt>
                <c:pt idx="1">
                  <c:v>11</c:v>
                </c:pt>
                <c:pt idx="2">
                  <c:v>11</c:v>
                </c:pt>
                <c:pt idx="3">
                  <c:v>21</c:v>
                </c:pt>
                <c:pt idx="4">
                  <c:v>37</c:v>
                </c:pt>
                <c:pt idx="5">
                  <c:v>16</c:v>
                </c:pt>
              </c:numCache>
            </c:numRef>
          </c:val>
          <c:extLst>
            <c:ext xmlns:c16="http://schemas.microsoft.com/office/drawing/2014/chart" uri="{C3380CC4-5D6E-409C-BE32-E72D297353CC}">
              <c16:uniqueId val="{00000005-CBC7-43EC-A439-1BA6388FD1E1}"/>
            </c:ext>
          </c:extLst>
        </c:ser>
        <c:dLbls>
          <c:dLblPos val="outEnd"/>
          <c:showLegendKey val="0"/>
          <c:showVal val="1"/>
          <c:showCatName val="0"/>
          <c:showSerName val="0"/>
          <c:showPercent val="0"/>
          <c:showBubbleSize val="0"/>
        </c:dLbls>
        <c:gapWidth val="100"/>
        <c:axId val="1867213408"/>
        <c:axId val="1867214368"/>
      </c:barChart>
      <c:valAx>
        <c:axId val="18672143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crossAx val="1867213408"/>
        <c:crosses val="autoZero"/>
        <c:crossBetween val="between"/>
      </c:valAx>
      <c:catAx>
        <c:axId val="1867213408"/>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crossAx val="1867214368"/>
        <c:crosses val="autoZero"/>
        <c:auto val="1"/>
        <c:lblAlgn val="ctr"/>
        <c:lblOffset val="100"/>
        <c:noMultiLvlLbl val="0"/>
      </c:cat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Hoedanigheid lesgever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8DA-4EB7-A09B-99315EF0A89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8DA-4EB7-A09B-99315EF0A89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8DA-4EB7-A09B-99315EF0A89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Blad1!$A$2:$A$4</c:f>
              <c:strCache>
                <c:ptCount val="3"/>
                <c:pt idx="0">
                  <c:v>Als werknemer</c:v>
                </c:pt>
                <c:pt idx="1">
                  <c:v>Als zelfstandige</c:v>
                </c:pt>
                <c:pt idx="2">
                  <c:v>Vrijwillig</c:v>
                </c:pt>
              </c:strCache>
            </c:strRef>
          </c:cat>
          <c:val>
            <c:numRef>
              <c:f>Blad1!$B$2:$B$4</c:f>
              <c:numCache>
                <c:formatCode>General</c:formatCode>
                <c:ptCount val="3"/>
                <c:pt idx="0">
                  <c:v>50</c:v>
                </c:pt>
                <c:pt idx="1">
                  <c:v>18</c:v>
                </c:pt>
                <c:pt idx="2">
                  <c:v>32</c:v>
                </c:pt>
              </c:numCache>
            </c:numRef>
          </c:val>
          <c:extLst>
            <c:ext xmlns:c16="http://schemas.microsoft.com/office/drawing/2014/chart" uri="{C3380CC4-5D6E-409C-BE32-E72D297353CC}">
              <c16:uniqueId val="{00000006-A8DA-4EB7-A09B-99315EF0A89F}"/>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Blad1!$B$1</c:f>
              <c:strCache>
                <c:ptCount val="1"/>
                <c:pt idx="0">
                  <c:v>Profiel lesgever</c:v>
                </c:pt>
              </c:strCache>
            </c:strRef>
          </c:tx>
          <c:spPr>
            <a:solidFill>
              <a:schemeClr val="accent1"/>
            </a:solidFill>
            <a:ln w="19050">
              <a:solidFill>
                <a:schemeClr val="lt1"/>
              </a:solidFill>
            </a:ln>
            <a:effectLst/>
          </c:spPr>
          <c:invertIfNegative val="0"/>
          <c:dPt>
            <c:idx val="4"/>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1-7100-4D57-A91D-259D12AAC184}"/>
              </c:ext>
            </c:extLst>
          </c:dPt>
          <c:dPt>
            <c:idx val="5"/>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3-7100-4D57-A91D-259D12AAC18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Blad1!$A$2:$A$8</c:f>
              <c:strCache>
                <c:ptCount val="7"/>
                <c:pt idx="0">
                  <c:v>Ziekenhuis</c:v>
                </c:pt>
                <c:pt idx="1">
                  <c:v>Zorgverstrekker</c:v>
                </c:pt>
                <c:pt idx="2">
                  <c:v>Welzijnsorganisatie</c:v>
                </c:pt>
                <c:pt idx="3">
                  <c:v>Andere</c:v>
                </c:pt>
                <c:pt idx="4">
                  <c:v>Gemeentelijke dienst (niet vanuit sport)</c:v>
                </c:pt>
                <c:pt idx="5">
                  <c:v>Woonzorgcentrum</c:v>
                </c:pt>
                <c:pt idx="6">
                  <c:v>Sportdienst of sportservice bedrijf</c:v>
                </c:pt>
              </c:strCache>
            </c:strRef>
          </c:cat>
          <c:val>
            <c:numRef>
              <c:f>Blad1!$B$2:$B$8</c:f>
              <c:numCache>
                <c:formatCode>General</c:formatCode>
                <c:ptCount val="7"/>
                <c:pt idx="0">
                  <c:v>0</c:v>
                </c:pt>
                <c:pt idx="1">
                  <c:v>0</c:v>
                </c:pt>
                <c:pt idx="2">
                  <c:v>11</c:v>
                </c:pt>
                <c:pt idx="3">
                  <c:v>14</c:v>
                </c:pt>
                <c:pt idx="4">
                  <c:v>18</c:v>
                </c:pt>
                <c:pt idx="5">
                  <c:v>29</c:v>
                </c:pt>
                <c:pt idx="6">
                  <c:v>43</c:v>
                </c:pt>
              </c:numCache>
            </c:numRef>
          </c:val>
          <c:extLst>
            <c:ext xmlns:c16="http://schemas.microsoft.com/office/drawing/2014/chart" uri="{C3380CC4-5D6E-409C-BE32-E72D297353CC}">
              <c16:uniqueId val="{00000004-8FDE-49C6-8043-BF1D836BE806}"/>
            </c:ext>
          </c:extLst>
        </c:ser>
        <c:dLbls>
          <c:showLegendKey val="0"/>
          <c:showVal val="0"/>
          <c:showCatName val="0"/>
          <c:showSerName val="0"/>
          <c:showPercent val="0"/>
          <c:showBubbleSize val="0"/>
        </c:dLbls>
        <c:gapWidth val="100"/>
        <c:axId val="1867213408"/>
        <c:axId val="1867214368"/>
      </c:barChart>
      <c:valAx>
        <c:axId val="18672143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crossAx val="1867213408"/>
        <c:crosses val="autoZero"/>
        <c:crossBetween val="between"/>
      </c:valAx>
      <c:catAx>
        <c:axId val="1867213408"/>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crossAx val="186721436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l-BE">
                <a:solidFill>
                  <a:schemeClr val="accent1"/>
                </a:solidFill>
              </a:rPr>
              <a:t>Intramuraal</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barChart>
        <c:barDir val="bar"/>
        <c:grouping val="clustered"/>
        <c:varyColors val="0"/>
        <c:ser>
          <c:idx val="0"/>
          <c:order val="0"/>
          <c:tx>
            <c:strRef>
              <c:f>Blad1!$B$1</c:f>
              <c:strCache>
                <c:ptCount val="1"/>
                <c:pt idx="0">
                  <c:v>Profiel lesgever</c:v>
                </c:pt>
              </c:strCache>
            </c:strRef>
          </c:tx>
          <c:spPr>
            <a:solidFill>
              <a:schemeClr val="accent1"/>
            </a:solidFill>
            <a:ln w="19050">
              <a:solidFill>
                <a:schemeClr val="lt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Blad1!$A$2:$A$3</c:f>
              <c:strCache>
                <c:ptCount val="2"/>
                <c:pt idx="0">
                  <c:v>Sportdienst of sportservice bedrijf</c:v>
                </c:pt>
                <c:pt idx="1">
                  <c:v>Woonzorgcentrum</c:v>
                </c:pt>
              </c:strCache>
            </c:strRef>
          </c:cat>
          <c:val>
            <c:numRef>
              <c:f>Blad1!$B$2:$B$3</c:f>
              <c:numCache>
                <c:formatCode>General</c:formatCode>
                <c:ptCount val="2"/>
                <c:pt idx="0">
                  <c:v>17</c:v>
                </c:pt>
                <c:pt idx="1">
                  <c:v>83</c:v>
                </c:pt>
              </c:numCache>
            </c:numRef>
          </c:val>
          <c:extLst>
            <c:ext xmlns:c16="http://schemas.microsoft.com/office/drawing/2014/chart" uri="{C3380CC4-5D6E-409C-BE32-E72D297353CC}">
              <c16:uniqueId val="{00000004-8FDE-49C6-8043-BF1D836BE806}"/>
            </c:ext>
          </c:extLst>
        </c:ser>
        <c:dLbls>
          <c:showLegendKey val="0"/>
          <c:showVal val="0"/>
          <c:showCatName val="0"/>
          <c:showSerName val="0"/>
          <c:showPercent val="0"/>
          <c:showBubbleSize val="0"/>
        </c:dLbls>
        <c:gapWidth val="100"/>
        <c:axId val="1867213408"/>
        <c:axId val="1867214368"/>
      </c:barChart>
      <c:valAx>
        <c:axId val="18672143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crossAx val="1867213408"/>
        <c:crosses val="autoZero"/>
        <c:crossBetween val="between"/>
      </c:valAx>
      <c:catAx>
        <c:axId val="1867213408"/>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crossAx val="186721436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pieChart>
        <c:varyColors val="1"/>
        <c:ser>
          <c:idx val="0"/>
          <c:order val="0"/>
          <c:tx>
            <c:strRef>
              <c:f>Blad1!$B$1</c:f>
              <c:strCache>
                <c:ptCount val="1"/>
                <c:pt idx="0">
                  <c:v>Deelnemers vragenlijst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3A7-4539-910C-F7A570DC839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3A7-4539-910C-F7A570DC839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3A7-4539-910C-F7A570DC839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Blad1!$A$2:$A$4</c:f>
              <c:strCache>
                <c:ptCount val="3"/>
                <c:pt idx="0">
                  <c:v>Intramuraal</c:v>
                </c:pt>
                <c:pt idx="1">
                  <c:v>Combinatie</c:v>
                </c:pt>
                <c:pt idx="2">
                  <c:v>Extramuraal</c:v>
                </c:pt>
              </c:strCache>
            </c:strRef>
          </c:cat>
          <c:val>
            <c:numRef>
              <c:f>Blad1!$B$2:$B$4</c:f>
              <c:numCache>
                <c:formatCode>General</c:formatCode>
                <c:ptCount val="3"/>
                <c:pt idx="0">
                  <c:v>6</c:v>
                </c:pt>
                <c:pt idx="1">
                  <c:v>5</c:v>
                </c:pt>
                <c:pt idx="2">
                  <c:v>18</c:v>
                </c:pt>
              </c:numCache>
            </c:numRef>
          </c:val>
          <c:extLst>
            <c:ext xmlns:c16="http://schemas.microsoft.com/office/drawing/2014/chart" uri="{C3380CC4-5D6E-409C-BE32-E72D297353CC}">
              <c16:uniqueId val="{00000006-A3A7-4539-910C-F7A570DC8395}"/>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l-BE">
                <a:solidFill>
                  <a:schemeClr val="accent2"/>
                </a:solidFill>
              </a:rPr>
              <a:t>Combinatie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barChart>
        <c:barDir val="bar"/>
        <c:grouping val="clustered"/>
        <c:varyColors val="0"/>
        <c:ser>
          <c:idx val="0"/>
          <c:order val="0"/>
          <c:tx>
            <c:strRef>
              <c:f>Blad1!$B$1</c:f>
              <c:strCache>
                <c:ptCount val="1"/>
                <c:pt idx="0">
                  <c:v>Profiel lesgever</c:v>
                </c:pt>
              </c:strCache>
            </c:strRef>
          </c:tx>
          <c:spPr>
            <a:solidFill>
              <a:schemeClr val="accent2"/>
            </a:solidFill>
            <a:ln w="19050">
              <a:solidFill>
                <a:schemeClr val="lt1"/>
              </a:solidFill>
            </a:ln>
            <a:effectLst/>
          </c:spPr>
          <c:invertIfNegative val="0"/>
          <c:dPt>
            <c:idx val="0"/>
            <c:invertIfNegative val="0"/>
            <c:bubble3D val="0"/>
            <c:spPr>
              <a:solidFill>
                <a:schemeClr val="accent2"/>
              </a:solidFill>
              <a:ln w="19050">
                <a:solidFill>
                  <a:schemeClr val="lt1"/>
                </a:solidFill>
              </a:ln>
              <a:effectLst/>
            </c:spPr>
            <c:extLst>
              <c:ext xmlns:c16="http://schemas.microsoft.com/office/drawing/2014/chart" uri="{C3380CC4-5D6E-409C-BE32-E72D297353CC}">
                <c16:uniqueId val="{00000001-DB01-4704-AE59-4BF0B479EFE4}"/>
              </c:ext>
            </c:extLst>
          </c:dPt>
          <c:dPt>
            <c:idx val="3"/>
            <c:invertIfNegative val="0"/>
            <c:bubble3D val="0"/>
            <c:spPr>
              <a:solidFill>
                <a:schemeClr val="accent2"/>
              </a:solidFill>
              <a:ln w="19050">
                <a:solidFill>
                  <a:schemeClr val="lt1"/>
                </a:solidFill>
              </a:ln>
              <a:effectLst/>
            </c:spPr>
            <c:extLst>
              <c:ext xmlns:c16="http://schemas.microsoft.com/office/drawing/2014/chart" uri="{C3380CC4-5D6E-409C-BE32-E72D297353CC}">
                <c16:uniqueId val="{00000003-DB01-4704-AE59-4BF0B479EFE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Blad1!$A$2:$A$5</c:f>
              <c:strCache>
                <c:ptCount val="4"/>
                <c:pt idx="0">
                  <c:v>Gemeentelijke dienst (niet vanuit sport)</c:v>
                </c:pt>
                <c:pt idx="1">
                  <c:v>Welzijnsorganisatie</c:v>
                </c:pt>
                <c:pt idx="2">
                  <c:v>Sportdienst of sportservice bedrijf</c:v>
                </c:pt>
                <c:pt idx="3">
                  <c:v>Woonzorgcentrum</c:v>
                </c:pt>
              </c:strCache>
            </c:strRef>
          </c:cat>
          <c:val>
            <c:numRef>
              <c:f>Blad1!$B$2:$B$5</c:f>
              <c:numCache>
                <c:formatCode>General</c:formatCode>
                <c:ptCount val="4"/>
                <c:pt idx="0">
                  <c:v>20</c:v>
                </c:pt>
                <c:pt idx="1">
                  <c:v>40</c:v>
                </c:pt>
                <c:pt idx="2">
                  <c:v>40</c:v>
                </c:pt>
                <c:pt idx="3">
                  <c:v>40</c:v>
                </c:pt>
              </c:numCache>
            </c:numRef>
          </c:val>
          <c:extLst>
            <c:ext xmlns:c16="http://schemas.microsoft.com/office/drawing/2014/chart" uri="{C3380CC4-5D6E-409C-BE32-E72D297353CC}">
              <c16:uniqueId val="{00000004-CA92-4254-B7F4-5FD7C3C78D5E}"/>
            </c:ext>
          </c:extLst>
        </c:ser>
        <c:dLbls>
          <c:showLegendKey val="0"/>
          <c:showVal val="0"/>
          <c:showCatName val="0"/>
          <c:showSerName val="0"/>
          <c:showPercent val="0"/>
          <c:showBubbleSize val="0"/>
        </c:dLbls>
        <c:gapWidth val="100"/>
        <c:axId val="1867213408"/>
        <c:axId val="1867214368"/>
      </c:barChart>
      <c:valAx>
        <c:axId val="18672143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crossAx val="1867213408"/>
        <c:crosses val="autoZero"/>
        <c:crossBetween val="between"/>
      </c:valAx>
      <c:catAx>
        <c:axId val="1867213408"/>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crossAx val="186721436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l-BE">
                <a:solidFill>
                  <a:schemeClr val="accent3"/>
                </a:solidFill>
              </a:rPr>
              <a:t>Extramuraal</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barChart>
        <c:barDir val="bar"/>
        <c:grouping val="clustered"/>
        <c:varyColors val="0"/>
        <c:ser>
          <c:idx val="0"/>
          <c:order val="0"/>
          <c:tx>
            <c:strRef>
              <c:f>Blad1!$B$1</c:f>
              <c:strCache>
                <c:ptCount val="1"/>
                <c:pt idx="0">
                  <c:v>Profiel lesgever</c:v>
                </c:pt>
              </c:strCache>
            </c:strRef>
          </c:tx>
          <c:spPr>
            <a:solidFill>
              <a:schemeClr val="accent3"/>
            </a:solidFill>
            <a:ln w="19050">
              <a:solidFill>
                <a:schemeClr val="lt1"/>
              </a:solidFill>
            </a:ln>
            <a:effectLst/>
          </c:spPr>
          <c:invertIfNegative val="0"/>
          <c:dPt>
            <c:idx val="0"/>
            <c:invertIfNegative val="0"/>
            <c:bubble3D val="0"/>
            <c:spPr>
              <a:solidFill>
                <a:schemeClr val="accent3"/>
              </a:solidFill>
              <a:ln w="19050">
                <a:solidFill>
                  <a:schemeClr val="lt1"/>
                </a:solidFill>
              </a:ln>
              <a:effectLst/>
            </c:spPr>
            <c:extLst>
              <c:ext xmlns:c16="http://schemas.microsoft.com/office/drawing/2014/chart" uri="{C3380CC4-5D6E-409C-BE32-E72D297353CC}">
                <c16:uniqueId val="{00000001-86F3-4098-81C9-EC5837AE6B12}"/>
              </c:ext>
            </c:extLst>
          </c:dPt>
          <c:dPt>
            <c:idx val="2"/>
            <c:invertIfNegative val="0"/>
            <c:bubble3D val="0"/>
            <c:spPr>
              <a:solidFill>
                <a:schemeClr val="accent3"/>
              </a:solidFill>
              <a:ln w="19050">
                <a:solidFill>
                  <a:schemeClr val="lt1"/>
                </a:solidFill>
              </a:ln>
              <a:effectLst/>
            </c:spPr>
            <c:extLst>
              <c:ext xmlns:c16="http://schemas.microsoft.com/office/drawing/2014/chart" uri="{C3380CC4-5D6E-409C-BE32-E72D297353CC}">
                <c16:uniqueId val="{00000003-86F3-4098-81C9-EC5837AE6B1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Blad1!$A$2:$A$6</c:f>
              <c:strCache>
                <c:ptCount val="5"/>
                <c:pt idx="0">
                  <c:v>Woonzorgcentrum</c:v>
                </c:pt>
                <c:pt idx="1">
                  <c:v>Welzijnsorganisatie</c:v>
                </c:pt>
                <c:pt idx="2">
                  <c:v>Gemeentelijke dienst (niet vanuit sport)</c:v>
                </c:pt>
                <c:pt idx="3">
                  <c:v>Andere</c:v>
                </c:pt>
                <c:pt idx="4">
                  <c:v>Sportdienst of sportservice bedrijf</c:v>
                </c:pt>
              </c:strCache>
            </c:strRef>
          </c:cat>
          <c:val>
            <c:numRef>
              <c:f>Blad1!$B$2:$B$6</c:f>
              <c:numCache>
                <c:formatCode>General</c:formatCode>
                <c:ptCount val="5"/>
                <c:pt idx="0">
                  <c:v>6</c:v>
                </c:pt>
                <c:pt idx="1">
                  <c:v>6</c:v>
                </c:pt>
                <c:pt idx="2">
                  <c:v>24</c:v>
                </c:pt>
                <c:pt idx="3">
                  <c:v>29</c:v>
                </c:pt>
                <c:pt idx="4">
                  <c:v>53</c:v>
                </c:pt>
              </c:numCache>
            </c:numRef>
          </c:val>
          <c:extLst>
            <c:ext xmlns:c16="http://schemas.microsoft.com/office/drawing/2014/chart" uri="{C3380CC4-5D6E-409C-BE32-E72D297353CC}">
              <c16:uniqueId val="{00000004-4507-4CEC-A0EA-97A75B9F35EF}"/>
            </c:ext>
          </c:extLst>
        </c:ser>
        <c:dLbls>
          <c:showLegendKey val="0"/>
          <c:showVal val="0"/>
          <c:showCatName val="0"/>
          <c:showSerName val="0"/>
          <c:showPercent val="0"/>
          <c:showBubbleSize val="0"/>
        </c:dLbls>
        <c:gapWidth val="100"/>
        <c:axId val="1867213408"/>
        <c:axId val="1867214368"/>
      </c:barChart>
      <c:valAx>
        <c:axId val="18672143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crossAx val="1867213408"/>
        <c:crosses val="autoZero"/>
        <c:crossBetween val="between"/>
      </c:valAx>
      <c:catAx>
        <c:axId val="1867213408"/>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crossAx val="186721436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IPitup trainersopleiding</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306-4C0E-B2BE-A5C802CB0DB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306-4C0E-B2BE-A5C802CB0DB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306-4C0E-B2BE-A5C802CB0DB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Blad1!$A$2:$A$4</c:f>
              <c:strCache>
                <c:ptCount val="3"/>
                <c:pt idx="0">
                  <c:v>Ja</c:v>
                </c:pt>
                <c:pt idx="1">
                  <c:v>Nee</c:v>
                </c:pt>
                <c:pt idx="2">
                  <c:v>Weet ik niet</c:v>
                </c:pt>
              </c:strCache>
            </c:strRef>
          </c:cat>
          <c:val>
            <c:numRef>
              <c:f>Blad1!$B$2:$B$4</c:f>
              <c:numCache>
                <c:formatCode>General</c:formatCode>
                <c:ptCount val="3"/>
                <c:pt idx="0">
                  <c:v>75</c:v>
                </c:pt>
                <c:pt idx="1">
                  <c:v>18</c:v>
                </c:pt>
                <c:pt idx="2">
                  <c:v>7</c:v>
                </c:pt>
              </c:numCache>
            </c:numRef>
          </c:val>
          <c:extLst>
            <c:ext xmlns:c16="http://schemas.microsoft.com/office/drawing/2014/chart" uri="{C3380CC4-5D6E-409C-BE32-E72D297353CC}">
              <c16:uniqueId val="{00000006-6306-4C0E-B2BE-A5C802CB0DB2}"/>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Blad1!$B$1</c:f>
              <c:strCache>
                <c:ptCount val="1"/>
                <c:pt idx="0">
                  <c:v>Profiel lesgever</c:v>
                </c:pt>
              </c:strCache>
            </c:strRef>
          </c:tx>
          <c:spPr>
            <a:solidFill>
              <a:schemeClr val="accent1"/>
            </a:solidFill>
            <a:ln w="19050">
              <a:solidFill>
                <a:schemeClr val="lt1"/>
              </a:solidFill>
            </a:ln>
            <a:effectLst/>
          </c:spPr>
          <c:invertIfNegative val="0"/>
          <c:dPt>
            <c:idx val="0"/>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1-F667-4DC4-9A06-47C900DDF5DC}"/>
              </c:ext>
            </c:extLst>
          </c:dPt>
          <c:dPt>
            <c:idx val="1"/>
            <c:invertIfNegative val="0"/>
            <c:bubble3D val="0"/>
            <c:spPr>
              <a:solidFill>
                <a:srgbClr val="33CCCC"/>
              </a:solidFill>
              <a:ln w="19050">
                <a:solidFill>
                  <a:schemeClr val="lt1"/>
                </a:solidFill>
              </a:ln>
              <a:effectLst/>
            </c:spPr>
            <c:extLst>
              <c:ext xmlns:c16="http://schemas.microsoft.com/office/drawing/2014/chart" uri="{C3380CC4-5D6E-409C-BE32-E72D297353CC}">
                <c16:uniqueId val="{00000007-67FE-4A60-AD67-8CA250A9B5CC}"/>
              </c:ext>
            </c:extLst>
          </c:dPt>
          <c:dPt>
            <c:idx val="2"/>
            <c:invertIfNegative val="0"/>
            <c:bubble3D val="0"/>
            <c:spPr>
              <a:solidFill>
                <a:srgbClr val="33CCCC"/>
              </a:solidFill>
              <a:ln w="19050">
                <a:solidFill>
                  <a:schemeClr val="lt1"/>
                </a:solidFill>
              </a:ln>
              <a:effectLst/>
            </c:spPr>
            <c:extLst>
              <c:ext xmlns:c16="http://schemas.microsoft.com/office/drawing/2014/chart" uri="{C3380CC4-5D6E-409C-BE32-E72D297353CC}">
                <c16:uniqueId val="{00000006-67FE-4A60-AD67-8CA250A9B5CC}"/>
              </c:ext>
            </c:extLst>
          </c:dPt>
          <c:dPt>
            <c:idx val="3"/>
            <c:invertIfNegative val="0"/>
            <c:bubble3D val="0"/>
            <c:spPr>
              <a:solidFill>
                <a:srgbClr val="33CCCC"/>
              </a:solidFill>
              <a:ln w="19050">
                <a:solidFill>
                  <a:schemeClr val="lt1"/>
                </a:solidFill>
              </a:ln>
              <a:effectLst/>
            </c:spPr>
            <c:extLst>
              <c:ext xmlns:c16="http://schemas.microsoft.com/office/drawing/2014/chart" uri="{C3380CC4-5D6E-409C-BE32-E72D297353CC}">
                <c16:uniqueId val="{00000005-67FE-4A60-AD67-8CA250A9B5CC}"/>
              </c:ext>
            </c:extLst>
          </c:dPt>
          <c:dPt>
            <c:idx val="4"/>
            <c:invertIfNegative val="0"/>
            <c:bubble3D val="0"/>
            <c:spPr>
              <a:solidFill>
                <a:srgbClr val="33CCCC"/>
              </a:solidFill>
              <a:ln w="19050">
                <a:solidFill>
                  <a:schemeClr val="lt1"/>
                </a:solidFill>
              </a:ln>
              <a:effectLst/>
            </c:spPr>
            <c:extLst>
              <c:ext xmlns:c16="http://schemas.microsoft.com/office/drawing/2014/chart" uri="{C3380CC4-5D6E-409C-BE32-E72D297353CC}">
                <c16:uniqueId val="{00000001-A62D-4586-9038-26145BF26373}"/>
              </c:ext>
            </c:extLst>
          </c:dPt>
          <c:dPt>
            <c:idx val="5"/>
            <c:invertIfNegative val="0"/>
            <c:bubble3D val="0"/>
            <c:spPr>
              <a:solidFill>
                <a:srgbClr val="33CCCC"/>
              </a:solidFill>
              <a:ln w="19050">
                <a:solidFill>
                  <a:schemeClr val="lt1"/>
                </a:solidFill>
              </a:ln>
              <a:effectLst/>
            </c:spPr>
            <c:extLst>
              <c:ext xmlns:c16="http://schemas.microsoft.com/office/drawing/2014/chart" uri="{C3380CC4-5D6E-409C-BE32-E72D297353CC}">
                <c16:uniqueId val="{00000004-67FE-4A60-AD67-8CA250A9B5C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Blad1!$A$2:$A$8</c:f>
              <c:strCache>
                <c:ptCount val="7"/>
                <c:pt idx="0">
                  <c:v>Video's van YouTube</c:v>
                </c:pt>
                <c:pt idx="1">
                  <c:v>Eigen taakkaarten</c:v>
                </c:pt>
                <c:pt idx="2">
                  <c:v>Demo door deelnemers of vrijwilligers</c:v>
                </c:pt>
                <c:pt idx="3">
                  <c:v>Oefeningenboekje (E-book)</c:v>
                </c:pt>
                <c:pt idx="4">
                  <c:v>Video's uit de app</c:v>
                </c:pt>
                <c:pt idx="5">
                  <c:v>Infopanelen</c:v>
                </c:pt>
                <c:pt idx="6">
                  <c:v>Eigen demo</c:v>
                </c:pt>
              </c:strCache>
            </c:strRef>
          </c:cat>
          <c:val>
            <c:numRef>
              <c:f>Blad1!$B$2:$B$8</c:f>
              <c:numCache>
                <c:formatCode>General</c:formatCode>
                <c:ptCount val="7"/>
                <c:pt idx="0">
                  <c:v>0</c:v>
                </c:pt>
                <c:pt idx="1">
                  <c:v>4</c:v>
                </c:pt>
                <c:pt idx="2">
                  <c:v>7</c:v>
                </c:pt>
                <c:pt idx="3">
                  <c:v>7</c:v>
                </c:pt>
                <c:pt idx="4">
                  <c:v>11</c:v>
                </c:pt>
                <c:pt idx="5">
                  <c:v>39</c:v>
                </c:pt>
                <c:pt idx="6">
                  <c:v>93</c:v>
                </c:pt>
              </c:numCache>
            </c:numRef>
          </c:val>
          <c:extLst>
            <c:ext xmlns:c16="http://schemas.microsoft.com/office/drawing/2014/chart" uri="{C3380CC4-5D6E-409C-BE32-E72D297353CC}">
              <c16:uniqueId val="{00000004-A62D-4586-9038-26145BF26373}"/>
            </c:ext>
          </c:extLst>
        </c:ser>
        <c:dLbls>
          <c:showLegendKey val="0"/>
          <c:showVal val="0"/>
          <c:showCatName val="0"/>
          <c:showSerName val="0"/>
          <c:showPercent val="0"/>
          <c:showBubbleSize val="0"/>
        </c:dLbls>
        <c:gapWidth val="100"/>
        <c:axId val="1867213408"/>
        <c:axId val="1867214368"/>
      </c:barChart>
      <c:valAx>
        <c:axId val="18672143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crossAx val="1867213408"/>
        <c:crosses val="autoZero"/>
        <c:crossBetween val="between"/>
      </c:valAx>
      <c:catAx>
        <c:axId val="1867213408"/>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crossAx val="186721436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Blad1!$B$1</c:f>
              <c:strCache>
                <c:ptCount val="1"/>
                <c:pt idx="0">
                  <c:v>Profiel lesgever</c:v>
                </c:pt>
              </c:strCache>
            </c:strRef>
          </c:tx>
          <c:spPr>
            <a:solidFill>
              <a:schemeClr val="accent1"/>
            </a:solidFill>
            <a:ln w="19050">
              <a:solidFill>
                <a:schemeClr val="lt1"/>
              </a:solidFill>
            </a:ln>
            <a:effectLst/>
          </c:spPr>
          <c:invertIfNegative val="0"/>
          <c:dPt>
            <c:idx val="1"/>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1-7744-48D6-864F-385FB75D9504}"/>
              </c:ext>
            </c:extLst>
          </c:dPt>
          <c:dPt>
            <c:idx val="2"/>
            <c:invertIfNegative val="0"/>
            <c:bubble3D val="0"/>
            <c:spPr>
              <a:solidFill>
                <a:schemeClr val="accent1"/>
              </a:solidFill>
              <a:ln w="19050">
                <a:solidFill>
                  <a:schemeClr val="lt1"/>
                </a:solidFill>
              </a:ln>
              <a:effectLst/>
            </c:spPr>
            <c:extLst>
              <c:ext xmlns:c16="http://schemas.microsoft.com/office/drawing/2014/chart" uri="{C3380CC4-5D6E-409C-BE32-E72D297353CC}">
                <c16:uniqueId val="{00000003-7744-48D6-864F-385FB75D950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Blad1!$A$2:$A$9</c:f>
              <c:strCache>
                <c:ptCount val="8"/>
                <c:pt idx="0">
                  <c:v>Nee</c:v>
                </c:pt>
                <c:pt idx="1">
                  <c:v>Andere: drankjes, appels, chips, soep</c:v>
                </c:pt>
                <c:pt idx="2">
                  <c:v>Taart</c:v>
                </c:pt>
                <c:pt idx="3">
                  <c:v>Koffie</c:v>
                </c:pt>
                <c:pt idx="4">
                  <c:v>Muziek</c:v>
                </c:pt>
                <c:pt idx="5">
                  <c:v>Voor de sessie</c:v>
                </c:pt>
                <c:pt idx="6">
                  <c:v>Na de sessie</c:v>
                </c:pt>
                <c:pt idx="7">
                  <c:v>Tijdens de sessie</c:v>
                </c:pt>
              </c:strCache>
            </c:strRef>
          </c:cat>
          <c:val>
            <c:numRef>
              <c:f>Blad1!$B$2:$B$9</c:f>
              <c:numCache>
                <c:formatCode>General</c:formatCode>
                <c:ptCount val="8"/>
                <c:pt idx="0">
                  <c:v>4</c:v>
                </c:pt>
                <c:pt idx="1">
                  <c:v>7</c:v>
                </c:pt>
                <c:pt idx="2">
                  <c:v>7</c:v>
                </c:pt>
                <c:pt idx="3">
                  <c:v>22</c:v>
                </c:pt>
                <c:pt idx="4">
                  <c:v>22</c:v>
                </c:pt>
                <c:pt idx="5">
                  <c:v>37</c:v>
                </c:pt>
                <c:pt idx="6">
                  <c:v>52</c:v>
                </c:pt>
                <c:pt idx="7">
                  <c:v>70</c:v>
                </c:pt>
              </c:numCache>
            </c:numRef>
          </c:val>
          <c:extLst>
            <c:ext xmlns:c16="http://schemas.microsoft.com/office/drawing/2014/chart" uri="{C3380CC4-5D6E-409C-BE32-E72D297353CC}">
              <c16:uniqueId val="{00000004-DD30-407D-8D88-7879CC5E5FCF}"/>
            </c:ext>
          </c:extLst>
        </c:ser>
        <c:dLbls>
          <c:showLegendKey val="0"/>
          <c:showVal val="0"/>
          <c:showCatName val="0"/>
          <c:showSerName val="0"/>
          <c:showPercent val="0"/>
          <c:showBubbleSize val="0"/>
        </c:dLbls>
        <c:gapWidth val="100"/>
        <c:axId val="1867213408"/>
        <c:axId val="1867214368"/>
      </c:barChart>
      <c:valAx>
        <c:axId val="18672143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crossAx val="1867213408"/>
        <c:crosses val="autoZero"/>
        <c:crossBetween val="between"/>
      </c:valAx>
      <c:catAx>
        <c:axId val="1867213408"/>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crossAx val="186721436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Hoedanigheid lesgever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272-42B9-AB48-1CA9E630958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272-42B9-AB48-1CA9E630958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Blad1!$A$2:$A$3</c:f>
              <c:strCache>
                <c:ptCount val="2"/>
                <c:pt idx="0">
                  <c:v>Ja</c:v>
                </c:pt>
                <c:pt idx="1">
                  <c:v>Nee</c:v>
                </c:pt>
              </c:strCache>
            </c:strRef>
          </c:cat>
          <c:val>
            <c:numRef>
              <c:f>Blad1!$B$2:$B$3</c:f>
              <c:numCache>
                <c:formatCode>General</c:formatCode>
                <c:ptCount val="2"/>
                <c:pt idx="0">
                  <c:v>26</c:v>
                </c:pt>
                <c:pt idx="1">
                  <c:v>74</c:v>
                </c:pt>
              </c:numCache>
            </c:numRef>
          </c:val>
          <c:extLst>
            <c:ext xmlns:c16="http://schemas.microsoft.com/office/drawing/2014/chart" uri="{C3380CC4-5D6E-409C-BE32-E72D297353CC}">
              <c16:uniqueId val="{00000006-3272-42B9-AB48-1CA9E6309580}"/>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Hoedanigheid lesgever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5C3-4CA7-B9D0-D57512756E2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5C3-4CA7-B9D0-D57512756E2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Blad1!$A$2:$A$3</c:f>
              <c:strCache>
                <c:ptCount val="2"/>
                <c:pt idx="0">
                  <c:v>Ja</c:v>
                </c:pt>
                <c:pt idx="1">
                  <c:v>Nee</c:v>
                </c:pt>
              </c:strCache>
            </c:strRef>
          </c:cat>
          <c:val>
            <c:numRef>
              <c:f>Blad1!$B$2:$B$3</c:f>
              <c:numCache>
                <c:formatCode>General</c:formatCode>
                <c:ptCount val="2"/>
                <c:pt idx="0">
                  <c:v>7</c:v>
                </c:pt>
                <c:pt idx="1">
                  <c:v>93</c:v>
                </c:pt>
              </c:numCache>
            </c:numRef>
          </c:val>
          <c:extLst>
            <c:ext xmlns:c16="http://schemas.microsoft.com/office/drawing/2014/chart" uri="{C3380CC4-5D6E-409C-BE32-E72D297353CC}">
              <c16:uniqueId val="{00000004-25C3-4CA7-B9D0-D57512756E28}"/>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Hoedanigheid lesgever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A53-487E-96C8-C0222E2A1D1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A53-487E-96C8-C0222E2A1D1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Blad1!$A$2:$A$3</c:f>
              <c:strCache>
                <c:ptCount val="2"/>
                <c:pt idx="0">
                  <c:v>Ja</c:v>
                </c:pt>
                <c:pt idx="1">
                  <c:v>Nee</c:v>
                </c:pt>
              </c:strCache>
            </c:strRef>
          </c:cat>
          <c:val>
            <c:numRef>
              <c:f>Blad1!$B$2:$B$3</c:f>
              <c:numCache>
                <c:formatCode>General</c:formatCode>
                <c:ptCount val="2"/>
                <c:pt idx="0">
                  <c:v>41</c:v>
                </c:pt>
                <c:pt idx="1">
                  <c:v>59</c:v>
                </c:pt>
              </c:numCache>
            </c:numRef>
          </c:val>
          <c:extLst>
            <c:ext xmlns:c16="http://schemas.microsoft.com/office/drawing/2014/chart" uri="{C3380CC4-5D6E-409C-BE32-E72D297353CC}">
              <c16:uniqueId val="{00000004-EA53-487E-96C8-C0222E2A1D1C}"/>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nl-NL">
                <a:solidFill>
                  <a:schemeClr val="tx2">
                    <a:lumMod val="40000"/>
                    <a:lumOff val="60000"/>
                  </a:schemeClr>
                </a:solidFill>
                <a:latin typeface="Poppins" panose="00000800000000000000" pitchFamily="2" charset="0"/>
                <a:cs typeface="Poppins" panose="00000800000000000000" pitchFamily="2" charset="0"/>
              </a:rPr>
              <a:t>Kwam de IPitup app aan bod</a:t>
            </a:r>
          </a:p>
          <a:p>
            <a:pPr>
              <a:defRPr/>
            </a:pPr>
            <a:r>
              <a:rPr lang="nl-NL">
                <a:solidFill>
                  <a:schemeClr val="tx2">
                    <a:lumMod val="40000"/>
                    <a:lumOff val="60000"/>
                  </a:schemeClr>
                </a:solidFill>
                <a:latin typeface="Poppins" panose="00000800000000000000" pitchFamily="2" charset="0"/>
                <a:cs typeface="Poppins" panose="00000800000000000000" pitchFamily="2" charset="0"/>
              </a:rPr>
              <a:t>tijdens de lessenreeks?</a:t>
            </a:r>
          </a:p>
        </c:rich>
      </c:tx>
      <c:layout>
        <c:manualLayout>
          <c:xMode val="edge"/>
          <c:yMode val="edge"/>
          <c:x val="0.21083333333333334"/>
          <c:y val="4.7653720772104821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pieChart>
        <c:varyColors val="1"/>
        <c:ser>
          <c:idx val="0"/>
          <c:order val="0"/>
          <c:tx>
            <c:strRef>
              <c:f>Blad1!$B$1</c:f>
              <c:strCache>
                <c:ptCount val="1"/>
                <c:pt idx="0">
                  <c:v>Hoedanigheid lesgever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B4F-40A6-B9B5-6FD1E1B1A663}"/>
              </c:ext>
            </c:extLst>
          </c:dPt>
          <c:dPt>
            <c:idx val="1"/>
            <c:bubble3D val="0"/>
            <c:spPr>
              <a:solidFill>
                <a:schemeClr val="accent2">
                  <a:lumMod val="20000"/>
                  <a:lumOff val="80000"/>
                </a:schemeClr>
              </a:solidFill>
              <a:ln w="19050">
                <a:solidFill>
                  <a:schemeClr val="lt1"/>
                </a:solidFill>
              </a:ln>
              <a:effectLst/>
            </c:spPr>
            <c:extLst>
              <c:ext xmlns:c16="http://schemas.microsoft.com/office/drawing/2014/chart" uri="{C3380CC4-5D6E-409C-BE32-E72D297353CC}">
                <c16:uniqueId val="{00000003-1B4F-40A6-B9B5-6FD1E1B1A663}"/>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Blad1!$A$2:$A$3</c:f>
              <c:strCache>
                <c:ptCount val="2"/>
                <c:pt idx="0">
                  <c:v>Ja</c:v>
                </c:pt>
                <c:pt idx="1">
                  <c:v>Nee</c:v>
                </c:pt>
              </c:strCache>
            </c:strRef>
          </c:cat>
          <c:val>
            <c:numRef>
              <c:f>Blad1!$B$2:$B$3</c:f>
              <c:numCache>
                <c:formatCode>General</c:formatCode>
                <c:ptCount val="2"/>
                <c:pt idx="0">
                  <c:v>41</c:v>
                </c:pt>
                <c:pt idx="1">
                  <c:v>59</c:v>
                </c:pt>
              </c:numCache>
            </c:numRef>
          </c:val>
          <c:extLst>
            <c:ext xmlns:c16="http://schemas.microsoft.com/office/drawing/2014/chart" uri="{C3380CC4-5D6E-409C-BE32-E72D297353CC}">
              <c16:uniqueId val="{00000004-1B4F-40A6-B9B5-6FD1E1B1A663}"/>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Hoedanigheid lesgever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2A4-4847-B37E-91F47296CB2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2A4-4847-B37E-91F47296CB2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Blad1!$A$2:$A$3</c:f>
              <c:strCache>
                <c:ptCount val="2"/>
                <c:pt idx="0">
                  <c:v>Ja</c:v>
                </c:pt>
                <c:pt idx="1">
                  <c:v>Nee</c:v>
                </c:pt>
              </c:strCache>
            </c:strRef>
          </c:cat>
          <c:val>
            <c:numRef>
              <c:f>Blad1!$B$2:$B$3</c:f>
              <c:numCache>
                <c:formatCode>General</c:formatCode>
                <c:ptCount val="2"/>
                <c:pt idx="0">
                  <c:v>0</c:v>
                </c:pt>
                <c:pt idx="1">
                  <c:v>100</c:v>
                </c:pt>
              </c:numCache>
            </c:numRef>
          </c:val>
          <c:extLst>
            <c:ext xmlns:c16="http://schemas.microsoft.com/office/drawing/2014/chart" uri="{C3380CC4-5D6E-409C-BE32-E72D297353CC}">
              <c16:uniqueId val="{00000004-22A4-4847-B37E-91F47296CB26}"/>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pieChart>
        <c:varyColors val="1"/>
        <c:ser>
          <c:idx val="0"/>
          <c:order val="0"/>
          <c:tx>
            <c:strRef>
              <c:f>Blad1!$B$1</c:f>
              <c:strCache>
                <c:ptCount val="1"/>
                <c:pt idx="0">
                  <c:v>Deelnemers vragenlijst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3DC-4EA5-8410-822F768DEBC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3DC-4EA5-8410-822F768DEBC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D99-4E34-AFD4-938E240AF63A}"/>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Blad1!$A$2:$A$4</c:f>
              <c:strCache>
                <c:ptCount val="3"/>
                <c:pt idx="0">
                  <c:v>België</c:v>
                </c:pt>
                <c:pt idx="1">
                  <c:v>Nederland</c:v>
                </c:pt>
                <c:pt idx="2">
                  <c:v>Zwitserland</c:v>
                </c:pt>
              </c:strCache>
            </c:strRef>
          </c:cat>
          <c:val>
            <c:numRef>
              <c:f>Blad1!$B$2:$B$4</c:f>
              <c:numCache>
                <c:formatCode>General</c:formatCode>
                <c:ptCount val="3"/>
                <c:pt idx="0">
                  <c:v>19</c:v>
                </c:pt>
                <c:pt idx="1">
                  <c:v>7</c:v>
                </c:pt>
                <c:pt idx="2">
                  <c:v>1</c:v>
                </c:pt>
              </c:numCache>
            </c:numRef>
          </c:val>
          <c:extLst>
            <c:ext xmlns:c16="http://schemas.microsoft.com/office/drawing/2014/chart" uri="{C3380CC4-5D6E-409C-BE32-E72D297353CC}">
              <c16:uniqueId val="{00000006-23DC-4EA5-8410-822F768DEBC7}"/>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Hoedanigheid lesgever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976-4BDF-BDD4-0BA42379BB1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976-4BDF-BDD4-0BA42379BB14}"/>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Blad1!$A$2:$A$3</c:f>
              <c:strCache>
                <c:ptCount val="2"/>
                <c:pt idx="0">
                  <c:v>Ja</c:v>
                </c:pt>
                <c:pt idx="1">
                  <c:v>Nee</c:v>
                </c:pt>
              </c:strCache>
            </c:strRef>
          </c:cat>
          <c:val>
            <c:numRef>
              <c:f>Blad1!$B$2:$B$3</c:f>
              <c:numCache>
                <c:formatCode>General</c:formatCode>
                <c:ptCount val="2"/>
                <c:pt idx="0">
                  <c:v>0</c:v>
                </c:pt>
                <c:pt idx="1">
                  <c:v>100</c:v>
                </c:pt>
              </c:numCache>
            </c:numRef>
          </c:val>
          <c:extLst>
            <c:ext xmlns:c16="http://schemas.microsoft.com/office/drawing/2014/chart" uri="{C3380CC4-5D6E-409C-BE32-E72D297353CC}">
              <c16:uniqueId val="{00000004-C976-4BDF-BDD4-0BA42379BB14}"/>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Hoedanigheid lesgever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702-4440-A48D-92058368E7E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702-4440-A48D-92058368E7E9}"/>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Blad1!$A$2:$A$3</c:f>
              <c:strCache>
                <c:ptCount val="2"/>
                <c:pt idx="0">
                  <c:v>Ja</c:v>
                </c:pt>
                <c:pt idx="1">
                  <c:v>Nee</c:v>
                </c:pt>
              </c:strCache>
            </c:strRef>
          </c:cat>
          <c:val>
            <c:numRef>
              <c:f>Blad1!$B$2:$B$3</c:f>
              <c:numCache>
                <c:formatCode>0</c:formatCode>
                <c:ptCount val="2"/>
                <c:pt idx="0">
                  <c:v>58.82352941176471</c:v>
                </c:pt>
                <c:pt idx="1">
                  <c:v>41.17647058823529</c:v>
                </c:pt>
              </c:numCache>
            </c:numRef>
          </c:val>
          <c:extLst>
            <c:ext xmlns:c16="http://schemas.microsoft.com/office/drawing/2014/chart" uri="{C3380CC4-5D6E-409C-BE32-E72D297353CC}">
              <c16:uniqueId val="{00000004-2702-4440-A48D-92058368E7E9}"/>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Hoedanigheid lesgever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EEC-4D47-8717-A7C4EF96E96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EEC-4D47-8717-A7C4EF96E96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Blad1!$A$2:$A$3</c:f>
              <c:strCache>
                <c:ptCount val="2"/>
                <c:pt idx="0">
                  <c:v>Ja</c:v>
                </c:pt>
                <c:pt idx="1">
                  <c:v>Nee</c:v>
                </c:pt>
              </c:strCache>
            </c:strRef>
          </c:cat>
          <c:val>
            <c:numRef>
              <c:f>Blad1!$B$2:$B$3</c:f>
              <c:numCache>
                <c:formatCode>General</c:formatCode>
                <c:ptCount val="2"/>
                <c:pt idx="0">
                  <c:v>0</c:v>
                </c:pt>
                <c:pt idx="1">
                  <c:v>100</c:v>
                </c:pt>
              </c:numCache>
            </c:numRef>
          </c:val>
          <c:extLst>
            <c:ext xmlns:c16="http://schemas.microsoft.com/office/drawing/2014/chart" uri="{C3380CC4-5D6E-409C-BE32-E72D297353CC}">
              <c16:uniqueId val="{00000004-7EEC-4D47-8717-A7C4EF96E962}"/>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Hoedanigheid lesgever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568-446F-9677-4CEB207546A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568-446F-9677-4CEB207546A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Blad1!$A$2:$A$3</c:f>
              <c:strCache>
                <c:ptCount val="2"/>
                <c:pt idx="0">
                  <c:v>Ja</c:v>
                </c:pt>
                <c:pt idx="1">
                  <c:v>Nee</c:v>
                </c:pt>
              </c:strCache>
            </c:strRef>
          </c:cat>
          <c:val>
            <c:numRef>
              <c:f>Blad1!$B$2:$B$3</c:f>
              <c:numCache>
                <c:formatCode>General</c:formatCode>
                <c:ptCount val="2"/>
                <c:pt idx="0">
                  <c:v>0</c:v>
                </c:pt>
                <c:pt idx="1">
                  <c:v>100</c:v>
                </c:pt>
              </c:numCache>
            </c:numRef>
          </c:val>
          <c:extLst>
            <c:ext xmlns:c16="http://schemas.microsoft.com/office/drawing/2014/chart" uri="{C3380CC4-5D6E-409C-BE32-E72D297353CC}">
              <c16:uniqueId val="{00000004-5568-446F-9677-4CEB207546AB}"/>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Hoedanigheid lesgever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A73-48DB-BCCB-EF7AFFB2FC1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A73-48DB-BCCB-EF7AFFB2FC1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Blad1!$A$2:$A$3</c:f>
              <c:strCache>
                <c:ptCount val="2"/>
                <c:pt idx="0">
                  <c:v>Ja</c:v>
                </c:pt>
                <c:pt idx="1">
                  <c:v>Nee</c:v>
                </c:pt>
              </c:strCache>
            </c:strRef>
          </c:cat>
          <c:val>
            <c:numRef>
              <c:f>Blad1!$B$2:$B$3</c:f>
              <c:numCache>
                <c:formatCode>0</c:formatCode>
                <c:ptCount val="2"/>
                <c:pt idx="0">
                  <c:v>58.82352941176471</c:v>
                </c:pt>
                <c:pt idx="1">
                  <c:v>41.17647058823529</c:v>
                </c:pt>
              </c:numCache>
            </c:numRef>
          </c:val>
          <c:extLst>
            <c:ext xmlns:c16="http://schemas.microsoft.com/office/drawing/2014/chart" uri="{C3380CC4-5D6E-409C-BE32-E72D297353CC}">
              <c16:uniqueId val="{00000004-3A73-48DB-BCCB-EF7AFFB2FC1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‘Beweegbank’ in de naam</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pieChart>
        <c:varyColors val="1"/>
        <c:ser>
          <c:idx val="0"/>
          <c:order val="0"/>
          <c:tx>
            <c:strRef>
              <c:f>Blad1!$B$1</c:f>
              <c:strCache>
                <c:ptCount val="1"/>
                <c:pt idx="0">
                  <c:v>Beweegbank in de naam</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2FB-4115-BF71-1049AF1FB85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2FB-4115-BF71-1049AF1FB85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Blad1!$A$2:$A$3</c:f>
              <c:strCache>
                <c:ptCount val="2"/>
                <c:pt idx="0">
                  <c:v>Ja</c:v>
                </c:pt>
                <c:pt idx="1">
                  <c:v>Nee</c:v>
                </c:pt>
              </c:strCache>
            </c:strRef>
          </c:cat>
          <c:val>
            <c:numRef>
              <c:f>Blad1!$B$2:$B$3</c:f>
              <c:numCache>
                <c:formatCode>General</c:formatCode>
                <c:ptCount val="2"/>
                <c:pt idx="0">
                  <c:v>3</c:v>
                </c:pt>
                <c:pt idx="1">
                  <c:v>3</c:v>
                </c:pt>
              </c:numCache>
            </c:numRef>
          </c:val>
          <c:extLst>
            <c:ext xmlns:c16="http://schemas.microsoft.com/office/drawing/2014/chart" uri="{C3380CC4-5D6E-409C-BE32-E72D297353CC}">
              <c16:uniqueId val="{00000004-72FB-4115-BF71-1049AF1FB852}"/>
            </c:ext>
          </c:extLst>
        </c:ser>
        <c:dLbls>
          <c:showLegendKey val="0"/>
          <c:showVal val="0"/>
          <c:showCatName val="0"/>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‘Beweegbank’ in de naam</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pieChart>
        <c:varyColors val="1"/>
        <c:ser>
          <c:idx val="0"/>
          <c:order val="0"/>
          <c:tx>
            <c:strRef>
              <c:f>Blad1!$B$1</c:f>
              <c:strCache>
                <c:ptCount val="1"/>
                <c:pt idx="0">
                  <c:v>Beweegbank in de naam</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F66-4A00-9BF2-98BD3DB443D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F66-4A00-9BF2-98BD3DB443D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Blad1!$A$2:$A$3</c:f>
              <c:strCache>
                <c:ptCount val="2"/>
                <c:pt idx="0">
                  <c:v>Ja</c:v>
                </c:pt>
                <c:pt idx="1">
                  <c:v>Nee</c:v>
                </c:pt>
              </c:strCache>
            </c:strRef>
          </c:cat>
          <c:val>
            <c:numRef>
              <c:f>Blad1!$B$2:$B$3</c:f>
              <c:numCache>
                <c:formatCode>General</c:formatCode>
                <c:ptCount val="2"/>
                <c:pt idx="0">
                  <c:v>1</c:v>
                </c:pt>
                <c:pt idx="1">
                  <c:v>4</c:v>
                </c:pt>
              </c:numCache>
            </c:numRef>
          </c:val>
          <c:extLst>
            <c:ext xmlns:c16="http://schemas.microsoft.com/office/drawing/2014/chart" uri="{C3380CC4-5D6E-409C-BE32-E72D297353CC}">
              <c16:uniqueId val="{00000004-BF66-4A00-9BF2-98BD3DB443DE}"/>
            </c:ext>
          </c:extLst>
        </c:ser>
        <c:dLbls>
          <c:showLegendKey val="0"/>
          <c:showVal val="0"/>
          <c:showCatName val="0"/>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‘Beweegbank’ in de naam</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pieChart>
        <c:varyColors val="1"/>
        <c:ser>
          <c:idx val="0"/>
          <c:order val="0"/>
          <c:tx>
            <c:strRef>
              <c:f>Blad1!$B$1</c:f>
              <c:strCache>
                <c:ptCount val="1"/>
                <c:pt idx="0">
                  <c:v>Beweegbank in de naam</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F66-4A00-9BF2-98BD3DB443D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F66-4A00-9BF2-98BD3DB443D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Blad1!$A$2:$A$3</c:f>
              <c:strCache>
                <c:ptCount val="2"/>
                <c:pt idx="0">
                  <c:v>Ja</c:v>
                </c:pt>
                <c:pt idx="1">
                  <c:v>Nee</c:v>
                </c:pt>
              </c:strCache>
            </c:strRef>
          </c:cat>
          <c:val>
            <c:numRef>
              <c:f>Blad1!$B$2:$B$3</c:f>
              <c:numCache>
                <c:formatCode>General</c:formatCode>
                <c:ptCount val="2"/>
                <c:pt idx="0">
                  <c:v>6</c:v>
                </c:pt>
                <c:pt idx="1">
                  <c:v>12</c:v>
                </c:pt>
              </c:numCache>
            </c:numRef>
          </c:val>
          <c:extLst>
            <c:ext xmlns:c16="http://schemas.microsoft.com/office/drawing/2014/chart" uri="{C3380CC4-5D6E-409C-BE32-E72D297353CC}">
              <c16:uniqueId val="{00000004-BF66-4A00-9BF2-98BD3DB443DE}"/>
            </c:ext>
          </c:extLst>
        </c:ser>
        <c:dLbls>
          <c:showLegendKey val="0"/>
          <c:showVal val="0"/>
          <c:showCatName val="0"/>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l-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accent2"/>
                </a:solidFill>
              </a:rPr>
              <a:t>‘Beweegbank’ in de naam</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pieChart>
        <c:varyColors val="1"/>
        <c:ser>
          <c:idx val="0"/>
          <c:order val="0"/>
          <c:tx>
            <c:strRef>
              <c:f>Blad1!$B$1</c:f>
              <c:strCache>
                <c:ptCount val="1"/>
                <c:pt idx="0">
                  <c:v>Beweegbank in de naam</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F66-4A00-9BF2-98BD3DB443D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F66-4A00-9BF2-98BD3DB443D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Blad1!$A$2:$A$3</c:f>
              <c:strCache>
                <c:ptCount val="2"/>
                <c:pt idx="0">
                  <c:v>Ja</c:v>
                </c:pt>
                <c:pt idx="1">
                  <c:v>Nee</c:v>
                </c:pt>
              </c:strCache>
            </c:strRef>
          </c:cat>
          <c:val>
            <c:numRef>
              <c:f>Blad1!$B$2:$B$3</c:f>
              <c:numCache>
                <c:formatCode>General</c:formatCode>
                <c:ptCount val="2"/>
                <c:pt idx="0">
                  <c:v>1</c:v>
                </c:pt>
                <c:pt idx="1">
                  <c:v>4</c:v>
                </c:pt>
              </c:numCache>
            </c:numRef>
          </c:val>
          <c:extLst>
            <c:ext xmlns:c16="http://schemas.microsoft.com/office/drawing/2014/chart" uri="{C3380CC4-5D6E-409C-BE32-E72D297353CC}">
              <c16:uniqueId val="{00000004-BF66-4A00-9BF2-98BD3DB443DE}"/>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solidFill>
                  <a:schemeClr val="accent1"/>
                </a:solidFill>
              </a:rPr>
              <a:t>‘Beweegbank’ in de naam</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nl-BE"/>
        </a:p>
      </c:txPr>
    </c:title>
    <c:autoTitleDeleted val="0"/>
    <c:plotArea>
      <c:layout/>
      <c:pieChart>
        <c:varyColors val="1"/>
        <c:ser>
          <c:idx val="0"/>
          <c:order val="0"/>
          <c:tx>
            <c:strRef>
              <c:f>Blad1!$B$1</c:f>
              <c:strCache>
                <c:ptCount val="1"/>
                <c:pt idx="0">
                  <c:v>Beweegbank in de naam</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8A2-4C88-A7D9-7F53CC8BF38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8A2-4C88-A7D9-7F53CC8BF38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l-BE"/>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Blad1!$A$2:$A$3</c:f>
              <c:strCache>
                <c:ptCount val="2"/>
                <c:pt idx="0">
                  <c:v>Ja</c:v>
                </c:pt>
                <c:pt idx="1">
                  <c:v>Nee</c:v>
                </c:pt>
              </c:strCache>
            </c:strRef>
          </c:cat>
          <c:val>
            <c:numRef>
              <c:f>Blad1!$B$2:$B$3</c:f>
              <c:numCache>
                <c:formatCode>General</c:formatCode>
                <c:ptCount val="2"/>
                <c:pt idx="0">
                  <c:v>3</c:v>
                </c:pt>
                <c:pt idx="1">
                  <c:v>3</c:v>
                </c:pt>
              </c:numCache>
            </c:numRef>
          </c:val>
          <c:extLst>
            <c:ext xmlns:c16="http://schemas.microsoft.com/office/drawing/2014/chart" uri="{C3380CC4-5D6E-409C-BE32-E72D297353CC}">
              <c16:uniqueId val="{00000004-E8A2-4C88-A7D9-7F53CC8BF388}"/>
            </c:ext>
          </c:extLst>
        </c:ser>
        <c:dLbls>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0.09689</cdr:x>
      <cdr:y>0.47672</cdr:y>
    </cdr:from>
    <cdr:to>
      <cdr:x>0.26108</cdr:x>
      <cdr:y>0.54859</cdr:y>
    </cdr:to>
    <cdr:sp macro="" textlink="">
      <cdr:nvSpPr>
        <cdr:cNvPr id="2" name="Rechthoek 1">
          <a:extLst xmlns:a="http://schemas.openxmlformats.org/drawingml/2006/main">
            <a:ext uri="{FF2B5EF4-FFF2-40B4-BE49-F238E27FC236}">
              <a16:creationId xmlns:a16="http://schemas.microsoft.com/office/drawing/2014/main" id="{FFAA6E9B-8B42-A89C-7805-E2DE9E331381}"/>
            </a:ext>
          </a:extLst>
        </cdr:cNvPr>
        <cdr:cNvSpPr/>
      </cdr:nvSpPr>
      <cdr:spPr>
        <a:xfrm xmlns:a="http://schemas.openxmlformats.org/drawingml/2006/main">
          <a:off x="1094134" y="2413773"/>
          <a:ext cx="1853945" cy="363870"/>
        </a:xfrm>
        <a:prstGeom xmlns:a="http://schemas.openxmlformats.org/drawingml/2006/main" prst="rect">
          <a:avLst/>
        </a:prstGeom>
        <a:noFill xmlns:a="http://schemas.openxmlformats.org/drawingml/2006/main"/>
        <a:ln xmlns:a="http://schemas.openxmlformats.org/drawingml/2006/main" w="57150">
          <a:solidFill>
            <a:schemeClr val="accent3"/>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nl-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nl-BE"/>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0DFB4A-015D-4456-B521-2B43E470E4C8}" type="datetimeFigureOut">
              <a:rPr lang="nl-BE" smtClean="0"/>
              <a:t>24/01/2025</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B32EB3-DD85-49A4-8B73-DB21F4C91FA7}" type="slidenum">
              <a:rPr lang="nl-BE" smtClean="0"/>
              <a:t>‹nr.›</a:t>
            </a:fld>
            <a:endParaRPr lang="nl-BE"/>
          </a:p>
        </p:txBody>
      </p:sp>
    </p:spTree>
    <p:extLst>
      <p:ext uri="{BB962C8B-B14F-4D97-AF65-F5344CB8AC3E}">
        <p14:creationId xmlns:p14="http://schemas.microsoft.com/office/powerpoint/2010/main" val="2670812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C8B32EB3-DD85-49A4-8B73-DB21F4C91FA7}" type="slidenum">
              <a:rPr lang="nl-BE" smtClean="0"/>
              <a:t>4</a:t>
            </a:fld>
            <a:endParaRPr lang="nl-BE"/>
          </a:p>
        </p:txBody>
      </p:sp>
    </p:spTree>
    <p:extLst>
      <p:ext uri="{BB962C8B-B14F-4D97-AF65-F5344CB8AC3E}">
        <p14:creationId xmlns:p14="http://schemas.microsoft.com/office/powerpoint/2010/main" val="3464580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Komma getal</a:t>
            </a:r>
          </a:p>
        </p:txBody>
      </p:sp>
      <p:sp>
        <p:nvSpPr>
          <p:cNvPr id="4" name="Tijdelijke aanduiding voor dianummer 3"/>
          <p:cNvSpPr>
            <a:spLocks noGrp="1"/>
          </p:cNvSpPr>
          <p:nvPr>
            <p:ph type="sldNum" sz="quarter" idx="5"/>
          </p:nvPr>
        </p:nvSpPr>
        <p:spPr/>
        <p:txBody>
          <a:bodyPr/>
          <a:lstStyle/>
          <a:p>
            <a:fld id="{C8B32EB3-DD85-49A4-8B73-DB21F4C91FA7}" type="slidenum">
              <a:rPr lang="nl-BE" smtClean="0"/>
              <a:t>22</a:t>
            </a:fld>
            <a:endParaRPr lang="nl-BE"/>
          </a:p>
        </p:txBody>
      </p:sp>
    </p:spTree>
    <p:extLst>
      <p:ext uri="{BB962C8B-B14F-4D97-AF65-F5344CB8AC3E}">
        <p14:creationId xmlns:p14="http://schemas.microsoft.com/office/powerpoint/2010/main" val="4219147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860B3-2174-9ADA-0F90-6F85EA86E66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74CBDB5-C6A8-0C8D-ADA0-EA0A58523B3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5C90CB4-87FE-461C-723F-0391BA59CF3C}"/>
              </a:ext>
            </a:extLst>
          </p:cNvPr>
          <p:cNvSpPr>
            <a:spLocks noGrp="1"/>
          </p:cNvSpPr>
          <p:nvPr>
            <p:ph type="body" idx="1"/>
          </p:nvPr>
        </p:nvSpPr>
        <p:spPr/>
        <p:txBody>
          <a:bodyPr/>
          <a:lstStyle/>
          <a:p>
            <a:r>
              <a:rPr lang="nl-BE" dirty="0"/>
              <a:t>Komma getal</a:t>
            </a:r>
          </a:p>
        </p:txBody>
      </p:sp>
      <p:sp>
        <p:nvSpPr>
          <p:cNvPr id="4" name="Tijdelijke aanduiding voor dianummer 3">
            <a:extLst>
              <a:ext uri="{FF2B5EF4-FFF2-40B4-BE49-F238E27FC236}">
                <a16:creationId xmlns:a16="http://schemas.microsoft.com/office/drawing/2014/main" id="{5E78EF9E-2FE3-A783-499D-4185CE175C24}"/>
              </a:ext>
            </a:extLst>
          </p:cNvPr>
          <p:cNvSpPr>
            <a:spLocks noGrp="1"/>
          </p:cNvSpPr>
          <p:nvPr>
            <p:ph type="sldNum" sz="quarter" idx="5"/>
          </p:nvPr>
        </p:nvSpPr>
        <p:spPr/>
        <p:txBody>
          <a:bodyPr/>
          <a:lstStyle/>
          <a:p>
            <a:fld id="{C8B32EB3-DD85-49A4-8B73-DB21F4C91FA7}" type="slidenum">
              <a:rPr lang="nl-BE" smtClean="0"/>
              <a:t>23</a:t>
            </a:fld>
            <a:endParaRPr lang="nl-BE"/>
          </a:p>
        </p:txBody>
      </p:sp>
    </p:spTree>
    <p:extLst>
      <p:ext uri="{BB962C8B-B14F-4D97-AF65-F5344CB8AC3E}">
        <p14:creationId xmlns:p14="http://schemas.microsoft.com/office/powerpoint/2010/main" val="1323628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Jan raakte tot hier</a:t>
            </a:r>
          </a:p>
        </p:txBody>
      </p:sp>
      <p:sp>
        <p:nvSpPr>
          <p:cNvPr id="4" name="Tijdelijke aanduiding voor dianummer 3"/>
          <p:cNvSpPr>
            <a:spLocks noGrp="1"/>
          </p:cNvSpPr>
          <p:nvPr>
            <p:ph type="sldNum" sz="quarter" idx="5"/>
          </p:nvPr>
        </p:nvSpPr>
        <p:spPr/>
        <p:txBody>
          <a:bodyPr/>
          <a:lstStyle/>
          <a:p>
            <a:fld id="{C8B32EB3-DD85-49A4-8B73-DB21F4C91FA7}" type="slidenum">
              <a:rPr lang="nl-BE" smtClean="0"/>
              <a:t>27</a:t>
            </a:fld>
            <a:endParaRPr lang="nl-BE"/>
          </a:p>
        </p:txBody>
      </p:sp>
    </p:spTree>
    <p:extLst>
      <p:ext uri="{BB962C8B-B14F-4D97-AF65-F5344CB8AC3E}">
        <p14:creationId xmlns:p14="http://schemas.microsoft.com/office/powerpoint/2010/main" val="4217998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8B32EB3-DD85-49A4-8B73-DB21F4C91FA7}" type="slidenum">
              <a:rPr lang="nl-BE" smtClean="0"/>
              <a:t>28</a:t>
            </a:fld>
            <a:endParaRPr lang="nl-BE"/>
          </a:p>
        </p:txBody>
      </p:sp>
    </p:spTree>
    <p:extLst>
      <p:ext uri="{BB962C8B-B14F-4D97-AF65-F5344CB8AC3E}">
        <p14:creationId xmlns:p14="http://schemas.microsoft.com/office/powerpoint/2010/main" val="1928288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EDB3B-C0E1-9F74-4E2F-149CF5141CF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A7A26B7-D99C-88AC-C957-70FDD07E38D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3A5332C-CCE5-17BF-7503-7FD9CAFEB4AA}"/>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33520149-A473-B1AE-1FBC-AD21AC45F29C}"/>
              </a:ext>
            </a:extLst>
          </p:cNvPr>
          <p:cNvSpPr>
            <a:spLocks noGrp="1"/>
          </p:cNvSpPr>
          <p:nvPr>
            <p:ph type="sldNum" sz="quarter" idx="5"/>
          </p:nvPr>
        </p:nvSpPr>
        <p:spPr/>
        <p:txBody>
          <a:bodyPr/>
          <a:lstStyle/>
          <a:p>
            <a:fld id="{C8B32EB3-DD85-49A4-8B73-DB21F4C91FA7}" type="slidenum">
              <a:rPr lang="nl-BE" smtClean="0"/>
              <a:t>29</a:t>
            </a:fld>
            <a:endParaRPr lang="nl-BE"/>
          </a:p>
        </p:txBody>
      </p:sp>
    </p:spTree>
    <p:extLst>
      <p:ext uri="{BB962C8B-B14F-4D97-AF65-F5344CB8AC3E}">
        <p14:creationId xmlns:p14="http://schemas.microsoft.com/office/powerpoint/2010/main" val="650120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8B32EB3-DD85-49A4-8B73-DB21F4C91FA7}" type="slidenum">
              <a:rPr lang="nl-BE" smtClean="0"/>
              <a:t>33</a:t>
            </a:fld>
            <a:endParaRPr lang="nl-BE"/>
          </a:p>
        </p:txBody>
      </p:sp>
    </p:spTree>
    <p:extLst>
      <p:ext uri="{BB962C8B-B14F-4D97-AF65-F5344CB8AC3E}">
        <p14:creationId xmlns:p14="http://schemas.microsoft.com/office/powerpoint/2010/main" val="2373457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6A9BC-CD55-1212-BFB4-4891DB2E49D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BB7FA12-823A-D4D6-A75B-CBC70796008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C206FF9-EF66-954D-49EE-31ABCC45DA88}"/>
              </a:ext>
            </a:extLst>
          </p:cNvPr>
          <p:cNvSpPr>
            <a:spLocks noGrp="1"/>
          </p:cNvSpPr>
          <p:nvPr>
            <p:ph type="body" idx="1"/>
          </p:nvPr>
        </p:nvSpPr>
        <p:spPr/>
        <p:txBody>
          <a:bodyPr/>
          <a:lstStyle/>
          <a:p>
            <a:r>
              <a:rPr lang="nl-BE"/>
              <a:t>Taart weg</a:t>
            </a:r>
          </a:p>
        </p:txBody>
      </p:sp>
      <p:sp>
        <p:nvSpPr>
          <p:cNvPr id="4" name="Tijdelijke aanduiding voor dianummer 3">
            <a:extLst>
              <a:ext uri="{FF2B5EF4-FFF2-40B4-BE49-F238E27FC236}">
                <a16:creationId xmlns:a16="http://schemas.microsoft.com/office/drawing/2014/main" id="{881AB624-2ABB-79BF-29F5-CAD0D11EF020}"/>
              </a:ext>
            </a:extLst>
          </p:cNvPr>
          <p:cNvSpPr>
            <a:spLocks noGrp="1"/>
          </p:cNvSpPr>
          <p:nvPr>
            <p:ph type="sldNum" sz="quarter" idx="5"/>
          </p:nvPr>
        </p:nvSpPr>
        <p:spPr/>
        <p:txBody>
          <a:bodyPr/>
          <a:lstStyle/>
          <a:p>
            <a:fld id="{C8B32EB3-DD85-49A4-8B73-DB21F4C91FA7}" type="slidenum">
              <a:rPr lang="nl-BE" smtClean="0"/>
              <a:t>34</a:t>
            </a:fld>
            <a:endParaRPr lang="nl-BE"/>
          </a:p>
        </p:txBody>
      </p:sp>
    </p:spTree>
    <p:extLst>
      <p:ext uri="{BB962C8B-B14F-4D97-AF65-F5344CB8AC3E}">
        <p14:creationId xmlns:p14="http://schemas.microsoft.com/office/powerpoint/2010/main" val="8202833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8B32EB3-DD85-49A4-8B73-DB21F4C91FA7}" type="slidenum">
              <a:rPr lang="nl-BE" smtClean="0"/>
              <a:t>37</a:t>
            </a:fld>
            <a:endParaRPr lang="nl-BE"/>
          </a:p>
        </p:txBody>
      </p:sp>
    </p:spTree>
    <p:extLst>
      <p:ext uri="{BB962C8B-B14F-4D97-AF65-F5344CB8AC3E}">
        <p14:creationId xmlns:p14="http://schemas.microsoft.com/office/powerpoint/2010/main" val="386791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096AF-3782-5726-7E2D-0B97BBCE77E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E716F53-BCB2-DE11-986F-D728C30EB56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7AF44E5-DBE8-B751-001B-06BFCDCEF5F0}"/>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F0796628-7584-014E-A3E1-FCD4B01ADE80}"/>
              </a:ext>
            </a:extLst>
          </p:cNvPr>
          <p:cNvSpPr>
            <a:spLocks noGrp="1"/>
          </p:cNvSpPr>
          <p:nvPr>
            <p:ph type="sldNum" sz="quarter" idx="5"/>
          </p:nvPr>
        </p:nvSpPr>
        <p:spPr/>
        <p:txBody>
          <a:bodyPr/>
          <a:lstStyle/>
          <a:p>
            <a:fld id="{C8B32EB3-DD85-49A4-8B73-DB21F4C91FA7}" type="slidenum">
              <a:rPr lang="nl-BE" smtClean="0"/>
              <a:t>38</a:t>
            </a:fld>
            <a:endParaRPr lang="nl-BE"/>
          </a:p>
        </p:txBody>
      </p:sp>
    </p:spTree>
    <p:extLst>
      <p:ext uri="{BB962C8B-B14F-4D97-AF65-F5344CB8AC3E}">
        <p14:creationId xmlns:p14="http://schemas.microsoft.com/office/powerpoint/2010/main" val="1235054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Taart toevoegen aan vorige slide?</a:t>
            </a:r>
          </a:p>
        </p:txBody>
      </p:sp>
      <p:sp>
        <p:nvSpPr>
          <p:cNvPr id="4" name="Tijdelijke aanduiding voor dianummer 3"/>
          <p:cNvSpPr>
            <a:spLocks noGrp="1"/>
          </p:cNvSpPr>
          <p:nvPr>
            <p:ph type="sldNum" sz="quarter" idx="5"/>
          </p:nvPr>
        </p:nvSpPr>
        <p:spPr/>
        <p:txBody>
          <a:bodyPr/>
          <a:lstStyle/>
          <a:p>
            <a:fld id="{C8B32EB3-DD85-49A4-8B73-DB21F4C91FA7}" type="slidenum">
              <a:rPr lang="nl-BE" smtClean="0"/>
              <a:t>39</a:t>
            </a:fld>
            <a:endParaRPr lang="nl-BE"/>
          </a:p>
        </p:txBody>
      </p:sp>
    </p:spTree>
    <p:extLst>
      <p:ext uri="{BB962C8B-B14F-4D97-AF65-F5344CB8AC3E}">
        <p14:creationId xmlns:p14="http://schemas.microsoft.com/office/powerpoint/2010/main" val="2069336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60AD6-7A12-9A1F-12A6-C093B187DA8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FD11224-1627-678E-439B-1FF71B557EA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53FF1F0-3BBD-732A-EDF3-93B1F928E7C5}"/>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BF145A54-019B-CDFE-0CFC-0FEF746CA4C0}"/>
              </a:ext>
            </a:extLst>
          </p:cNvPr>
          <p:cNvSpPr>
            <a:spLocks noGrp="1"/>
          </p:cNvSpPr>
          <p:nvPr>
            <p:ph type="sldNum" sz="quarter" idx="5"/>
          </p:nvPr>
        </p:nvSpPr>
        <p:spPr/>
        <p:txBody>
          <a:bodyPr/>
          <a:lstStyle/>
          <a:p>
            <a:fld id="{C8B32EB3-DD85-49A4-8B73-DB21F4C91FA7}" type="slidenum">
              <a:rPr lang="nl-BE" smtClean="0"/>
              <a:t>5</a:t>
            </a:fld>
            <a:endParaRPr lang="nl-BE"/>
          </a:p>
        </p:txBody>
      </p:sp>
    </p:spTree>
    <p:extLst>
      <p:ext uri="{BB962C8B-B14F-4D97-AF65-F5344CB8AC3E}">
        <p14:creationId xmlns:p14="http://schemas.microsoft.com/office/powerpoint/2010/main" val="3968413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Hier gebleven met MV</a:t>
            </a:r>
          </a:p>
        </p:txBody>
      </p:sp>
      <p:sp>
        <p:nvSpPr>
          <p:cNvPr id="4" name="Tijdelijke aanduiding voor dianummer 3"/>
          <p:cNvSpPr>
            <a:spLocks noGrp="1"/>
          </p:cNvSpPr>
          <p:nvPr>
            <p:ph type="sldNum" sz="quarter" idx="5"/>
          </p:nvPr>
        </p:nvSpPr>
        <p:spPr/>
        <p:txBody>
          <a:bodyPr/>
          <a:lstStyle/>
          <a:p>
            <a:fld id="{C8B32EB3-DD85-49A4-8B73-DB21F4C91FA7}" type="slidenum">
              <a:rPr lang="nl-BE" smtClean="0"/>
              <a:t>40</a:t>
            </a:fld>
            <a:endParaRPr lang="nl-BE"/>
          </a:p>
        </p:txBody>
      </p:sp>
    </p:spTree>
    <p:extLst>
      <p:ext uri="{BB962C8B-B14F-4D97-AF65-F5344CB8AC3E}">
        <p14:creationId xmlns:p14="http://schemas.microsoft.com/office/powerpoint/2010/main" val="18759344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Rest van de tekst lichter maken</a:t>
            </a:r>
          </a:p>
        </p:txBody>
      </p:sp>
      <p:sp>
        <p:nvSpPr>
          <p:cNvPr id="4" name="Tijdelijke aanduiding voor dianummer 3"/>
          <p:cNvSpPr>
            <a:spLocks noGrp="1"/>
          </p:cNvSpPr>
          <p:nvPr>
            <p:ph type="sldNum" sz="quarter" idx="5"/>
          </p:nvPr>
        </p:nvSpPr>
        <p:spPr/>
        <p:txBody>
          <a:bodyPr/>
          <a:lstStyle/>
          <a:p>
            <a:fld id="{C8B32EB3-DD85-49A4-8B73-DB21F4C91FA7}" type="slidenum">
              <a:rPr lang="nl-BE" smtClean="0"/>
              <a:t>51</a:t>
            </a:fld>
            <a:endParaRPr lang="nl-BE"/>
          </a:p>
        </p:txBody>
      </p:sp>
    </p:spTree>
    <p:extLst>
      <p:ext uri="{BB962C8B-B14F-4D97-AF65-F5344CB8AC3E}">
        <p14:creationId xmlns:p14="http://schemas.microsoft.com/office/powerpoint/2010/main" val="33084862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Aanpassen: cirkels weg, percentages even groot</a:t>
            </a:r>
          </a:p>
        </p:txBody>
      </p:sp>
      <p:sp>
        <p:nvSpPr>
          <p:cNvPr id="4" name="Tijdelijke aanduiding voor dianummer 3"/>
          <p:cNvSpPr>
            <a:spLocks noGrp="1"/>
          </p:cNvSpPr>
          <p:nvPr>
            <p:ph type="sldNum" sz="quarter" idx="5"/>
          </p:nvPr>
        </p:nvSpPr>
        <p:spPr/>
        <p:txBody>
          <a:bodyPr/>
          <a:lstStyle/>
          <a:p>
            <a:fld id="{C8B32EB3-DD85-49A4-8B73-DB21F4C91FA7}" type="slidenum">
              <a:rPr lang="nl-BE" smtClean="0"/>
              <a:t>52</a:t>
            </a:fld>
            <a:endParaRPr lang="nl-BE"/>
          </a:p>
        </p:txBody>
      </p:sp>
    </p:spTree>
    <p:extLst>
      <p:ext uri="{BB962C8B-B14F-4D97-AF65-F5344CB8AC3E}">
        <p14:creationId xmlns:p14="http://schemas.microsoft.com/office/powerpoint/2010/main" val="1530279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C8B32EB3-DD85-49A4-8B73-DB21F4C91FA7}" type="slidenum">
              <a:rPr lang="nl-BE" smtClean="0"/>
              <a:t>56</a:t>
            </a:fld>
            <a:endParaRPr lang="nl-BE"/>
          </a:p>
        </p:txBody>
      </p:sp>
    </p:spTree>
    <p:extLst>
      <p:ext uri="{BB962C8B-B14F-4D97-AF65-F5344CB8AC3E}">
        <p14:creationId xmlns:p14="http://schemas.microsoft.com/office/powerpoint/2010/main" val="12698242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Intramuraal: gem. 2x/week, maar kortere sessies</a:t>
            </a:r>
          </a:p>
          <a:p>
            <a:r>
              <a:rPr lang="nl-NL" dirty="0"/>
              <a:t>Extramuraal: gem. 1x/week, maar langere sessies</a:t>
            </a:r>
          </a:p>
          <a:p>
            <a:r>
              <a:rPr lang="nl-NL" dirty="0"/>
              <a:t>Intramuraal: Minder deelnemers per sessie, </a:t>
            </a:r>
            <a:br>
              <a:rPr lang="nl-NL" dirty="0"/>
            </a:br>
            <a:r>
              <a:rPr lang="nl-NL" dirty="0"/>
              <a:t>maar meer verschillende deelnemers in het totaal.</a:t>
            </a:r>
          </a:p>
          <a:p>
            <a:r>
              <a:rPr lang="nl-NL" dirty="0"/>
              <a:t>Eigen demo!</a:t>
            </a:r>
          </a:p>
          <a:p>
            <a:r>
              <a:rPr lang="nl-NL" dirty="0"/>
              <a:t>Doorschuifsysteem </a:t>
            </a:r>
          </a:p>
          <a:p>
            <a:r>
              <a:rPr lang="nl-NL" dirty="0"/>
              <a:t>Aandacht voor het sociale aspect</a:t>
            </a:r>
          </a:p>
          <a:p>
            <a:endParaRPr lang="nl-BE" dirty="0"/>
          </a:p>
        </p:txBody>
      </p:sp>
      <p:sp>
        <p:nvSpPr>
          <p:cNvPr id="4" name="Tijdelijke aanduiding voor dianummer 3"/>
          <p:cNvSpPr>
            <a:spLocks noGrp="1"/>
          </p:cNvSpPr>
          <p:nvPr>
            <p:ph type="sldNum" sz="quarter" idx="5"/>
          </p:nvPr>
        </p:nvSpPr>
        <p:spPr/>
        <p:txBody>
          <a:bodyPr/>
          <a:lstStyle/>
          <a:p>
            <a:fld id="{C8B32EB3-DD85-49A4-8B73-DB21F4C91FA7}" type="slidenum">
              <a:rPr lang="nl-BE" smtClean="0"/>
              <a:t>65</a:t>
            </a:fld>
            <a:endParaRPr lang="nl-BE"/>
          </a:p>
        </p:txBody>
      </p:sp>
    </p:spTree>
    <p:extLst>
      <p:ext uri="{BB962C8B-B14F-4D97-AF65-F5344CB8AC3E}">
        <p14:creationId xmlns:p14="http://schemas.microsoft.com/office/powerpoint/2010/main" val="2189001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D3E24-2B32-CEA4-5D58-F53B2F82100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B95CEC3-EA6C-CE65-DB7C-9C0566565F0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E6AF0FE-0527-6A96-5A78-AA3666BE29E5}"/>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72BAC978-C1D9-8350-EE0D-D0305217BF6E}"/>
              </a:ext>
            </a:extLst>
          </p:cNvPr>
          <p:cNvSpPr>
            <a:spLocks noGrp="1"/>
          </p:cNvSpPr>
          <p:nvPr>
            <p:ph type="sldNum" sz="quarter" idx="5"/>
          </p:nvPr>
        </p:nvSpPr>
        <p:spPr/>
        <p:txBody>
          <a:bodyPr/>
          <a:lstStyle/>
          <a:p>
            <a:fld id="{C8B32EB3-DD85-49A4-8B73-DB21F4C91FA7}" type="slidenum">
              <a:rPr lang="nl-BE" smtClean="0"/>
              <a:t>6</a:t>
            </a:fld>
            <a:endParaRPr lang="nl-BE"/>
          </a:p>
        </p:txBody>
      </p:sp>
    </p:spTree>
    <p:extLst>
      <p:ext uri="{BB962C8B-B14F-4D97-AF65-F5344CB8AC3E}">
        <p14:creationId xmlns:p14="http://schemas.microsoft.com/office/powerpoint/2010/main" val="3477615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a:p>
            <a:endParaRPr lang="nl-BE"/>
          </a:p>
          <a:p>
            <a:pPr marL="0" marR="0" lvl="0" indent="0" algn="l" defTabSz="914400" rtl="0" eaLnBrk="1" fontAlgn="auto" latinLnBrk="0" hangingPunct="1">
              <a:lnSpc>
                <a:spcPct val="100000"/>
              </a:lnSpc>
              <a:spcBef>
                <a:spcPts val="0"/>
              </a:spcBef>
              <a:spcAft>
                <a:spcPts val="0"/>
              </a:spcAft>
              <a:buClrTx/>
              <a:buSzTx/>
              <a:buFontTx/>
              <a:buNone/>
              <a:tabLst/>
              <a:defRPr/>
            </a:pPr>
            <a:r>
              <a:rPr lang="nl-BE"/>
              <a:t>Uitgestuurd naar </a:t>
            </a:r>
            <a:r>
              <a:rPr lang="nl-BE" b="1"/>
              <a:t>zoveel</a:t>
            </a:r>
            <a:r>
              <a:rPr lang="nl-BE"/>
              <a:t> mail adressen, klanten en trainers.</a:t>
            </a:r>
          </a:p>
          <a:p>
            <a:r>
              <a:rPr lang="nl-BE"/>
              <a:t>Twee keer gemaild. </a:t>
            </a:r>
          </a:p>
          <a:p>
            <a:endParaRPr lang="nl-BE"/>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a:solidFill>
                  <a:schemeClr val="accent1"/>
                </a:solidFill>
                <a:latin typeface="Poppins" panose="00000800000000000000" pitchFamily="2" charset="0"/>
                <a:cs typeface="Poppins" panose="00000800000000000000" pitchFamily="2" charset="0"/>
              </a:rPr>
              <a:t>of 11 (39%) in totaal</a:t>
            </a:r>
            <a:endParaRPr lang="nl-NL">
              <a:solidFill>
                <a:schemeClr val="accent1"/>
              </a:solidFill>
              <a:latin typeface="Poppins" panose="00000800000000000000" pitchFamily="2" charset="0"/>
              <a:cs typeface="Poppins" panose="000008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a:solidFill>
                  <a:schemeClr val="accent3"/>
                </a:solidFill>
                <a:latin typeface="Poppins" panose="00000800000000000000" pitchFamily="2" charset="0"/>
                <a:cs typeface="Poppins" panose="00000800000000000000" pitchFamily="2" charset="0"/>
              </a:rPr>
              <a:t>of 22 (79%) in totaal</a:t>
            </a:r>
            <a:endParaRPr lang="nl-NL">
              <a:solidFill>
                <a:schemeClr val="accent3"/>
              </a:solidFill>
              <a:latin typeface="Poppins" panose="00000800000000000000" pitchFamily="2" charset="0"/>
              <a:cs typeface="Poppins" panose="00000800000000000000" pitchFamily="2" charset="0"/>
            </a:endParaRPr>
          </a:p>
          <a:p>
            <a:endParaRPr lang="nl-BE"/>
          </a:p>
        </p:txBody>
      </p:sp>
      <p:sp>
        <p:nvSpPr>
          <p:cNvPr id="4" name="Tijdelijke aanduiding voor dianummer 3"/>
          <p:cNvSpPr>
            <a:spLocks noGrp="1"/>
          </p:cNvSpPr>
          <p:nvPr>
            <p:ph type="sldNum" sz="quarter" idx="5"/>
          </p:nvPr>
        </p:nvSpPr>
        <p:spPr/>
        <p:txBody>
          <a:bodyPr/>
          <a:lstStyle/>
          <a:p>
            <a:fld id="{C8B32EB3-DD85-49A4-8B73-DB21F4C91FA7}" type="slidenum">
              <a:rPr lang="nl-BE" smtClean="0"/>
              <a:t>7</a:t>
            </a:fld>
            <a:endParaRPr lang="nl-BE"/>
          </a:p>
        </p:txBody>
      </p:sp>
    </p:spTree>
    <p:extLst>
      <p:ext uri="{BB962C8B-B14F-4D97-AF65-F5344CB8AC3E}">
        <p14:creationId xmlns:p14="http://schemas.microsoft.com/office/powerpoint/2010/main" val="1135795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1" dirty="0">
                <a:solidFill>
                  <a:schemeClr val="tx2"/>
                </a:solidFill>
                <a:latin typeface="Poppins" panose="00000800000000000000" pitchFamily="2" charset="0"/>
                <a:cs typeface="Poppins" panose="00000800000000000000" pitchFamily="2" charset="0"/>
              </a:rPr>
              <a:t>29 personen uit 22 verschillende </a:t>
            </a:r>
            <a:r>
              <a:rPr lang="nl-NL" b="1" dirty="0" err="1">
                <a:solidFill>
                  <a:schemeClr val="tx2"/>
                </a:solidFill>
                <a:latin typeface="Poppins" panose="00000800000000000000" pitchFamily="2" charset="0"/>
                <a:cs typeface="Poppins" panose="00000800000000000000" pitchFamily="2" charset="0"/>
              </a:rPr>
              <a:t>settings</a:t>
            </a:r>
            <a:r>
              <a:rPr lang="nl-NL" b="1" dirty="0">
                <a:solidFill>
                  <a:schemeClr val="tx2"/>
                </a:solidFill>
                <a:latin typeface="Poppins" panose="00000800000000000000" pitchFamily="2" charset="0"/>
                <a:cs typeface="Poppins" panose="00000800000000000000" pitchFamily="2" charset="0"/>
              </a:rPr>
              <a:t> organiseerden een aanbod rond de beweegbank specifiek naar ouderen toe</a:t>
            </a:r>
          </a:p>
          <a:p>
            <a:endParaRPr lang="nl-BE" dirty="0"/>
          </a:p>
        </p:txBody>
      </p:sp>
      <p:sp>
        <p:nvSpPr>
          <p:cNvPr id="4" name="Tijdelijke aanduiding voor dianummer 3"/>
          <p:cNvSpPr>
            <a:spLocks noGrp="1"/>
          </p:cNvSpPr>
          <p:nvPr>
            <p:ph type="sldNum" sz="quarter" idx="5"/>
          </p:nvPr>
        </p:nvSpPr>
        <p:spPr/>
        <p:txBody>
          <a:bodyPr/>
          <a:lstStyle/>
          <a:p>
            <a:fld id="{C8B32EB3-DD85-49A4-8B73-DB21F4C91FA7}" type="slidenum">
              <a:rPr lang="nl-BE" smtClean="0"/>
              <a:t>9</a:t>
            </a:fld>
            <a:endParaRPr lang="nl-BE"/>
          </a:p>
        </p:txBody>
      </p:sp>
    </p:spTree>
    <p:extLst>
      <p:ext uri="{BB962C8B-B14F-4D97-AF65-F5344CB8AC3E}">
        <p14:creationId xmlns:p14="http://schemas.microsoft.com/office/powerpoint/2010/main" val="1024189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err="1"/>
              <a:t>Overzichtslide</a:t>
            </a:r>
            <a:endParaRPr lang="nl-BE" dirty="0"/>
          </a:p>
        </p:txBody>
      </p:sp>
      <p:sp>
        <p:nvSpPr>
          <p:cNvPr id="4" name="Tijdelijke aanduiding voor dianummer 3"/>
          <p:cNvSpPr>
            <a:spLocks noGrp="1"/>
          </p:cNvSpPr>
          <p:nvPr>
            <p:ph type="sldNum" sz="quarter" idx="5"/>
          </p:nvPr>
        </p:nvSpPr>
        <p:spPr/>
        <p:txBody>
          <a:bodyPr/>
          <a:lstStyle/>
          <a:p>
            <a:fld id="{C8B32EB3-DD85-49A4-8B73-DB21F4C91FA7}" type="slidenum">
              <a:rPr lang="nl-BE" smtClean="0"/>
              <a:t>12</a:t>
            </a:fld>
            <a:endParaRPr lang="nl-BE"/>
          </a:p>
        </p:txBody>
      </p:sp>
    </p:spTree>
    <p:extLst>
      <p:ext uri="{BB962C8B-B14F-4D97-AF65-F5344CB8AC3E}">
        <p14:creationId xmlns:p14="http://schemas.microsoft.com/office/powerpoint/2010/main" val="3297664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Conclusie: iets nieuw is iets onbekend, en onbekend </a:t>
            </a:r>
            <a:r>
              <a:rPr lang="nl-BE"/>
              <a:t>maakt onbemind.</a:t>
            </a:r>
            <a:endParaRPr lang="nl-BE" dirty="0"/>
          </a:p>
        </p:txBody>
      </p:sp>
      <p:sp>
        <p:nvSpPr>
          <p:cNvPr id="4" name="Tijdelijke aanduiding voor dianummer 3"/>
          <p:cNvSpPr>
            <a:spLocks noGrp="1"/>
          </p:cNvSpPr>
          <p:nvPr>
            <p:ph type="sldNum" sz="quarter" idx="5"/>
          </p:nvPr>
        </p:nvSpPr>
        <p:spPr/>
        <p:txBody>
          <a:bodyPr/>
          <a:lstStyle/>
          <a:p>
            <a:fld id="{C8B32EB3-DD85-49A4-8B73-DB21F4C91FA7}" type="slidenum">
              <a:rPr lang="nl-BE" smtClean="0"/>
              <a:t>16</a:t>
            </a:fld>
            <a:endParaRPr lang="nl-BE"/>
          </a:p>
        </p:txBody>
      </p:sp>
    </p:spTree>
    <p:extLst>
      <p:ext uri="{BB962C8B-B14F-4D97-AF65-F5344CB8AC3E}">
        <p14:creationId xmlns:p14="http://schemas.microsoft.com/office/powerpoint/2010/main" val="3709636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Bewonersbrief en nieuwsbrief samen?</a:t>
            </a:r>
          </a:p>
        </p:txBody>
      </p:sp>
      <p:sp>
        <p:nvSpPr>
          <p:cNvPr id="4" name="Tijdelijke aanduiding voor dianummer 3"/>
          <p:cNvSpPr>
            <a:spLocks noGrp="1"/>
          </p:cNvSpPr>
          <p:nvPr>
            <p:ph type="sldNum" sz="quarter" idx="5"/>
          </p:nvPr>
        </p:nvSpPr>
        <p:spPr/>
        <p:txBody>
          <a:bodyPr/>
          <a:lstStyle/>
          <a:p>
            <a:fld id="{C8B32EB3-DD85-49A4-8B73-DB21F4C91FA7}" type="slidenum">
              <a:rPr lang="nl-BE" smtClean="0"/>
              <a:t>18</a:t>
            </a:fld>
            <a:endParaRPr lang="nl-BE"/>
          </a:p>
        </p:txBody>
      </p:sp>
    </p:spTree>
    <p:extLst>
      <p:ext uri="{BB962C8B-B14F-4D97-AF65-F5344CB8AC3E}">
        <p14:creationId xmlns:p14="http://schemas.microsoft.com/office/powerpoint/2010/main" val="164450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No </a:t>
            </a:r>
            <a:r>
              <a:rPr lang="nl-BE" err="1"/>
              <a:t>one</a:t>
            </a:r>
            <a:r>
              <a:rPr lang="nl-BE"/>
              <a:t> </a:t>
            </a:r>
            <a:r>
              <a:rPr lang="nl-BE" err="1"/>
              <a:t>size</a:t>
            </a:r>
            <a:r>
              <a:rPr lang="nl-BE"/>
              <a:t> fits </a:t>
            </a:r>
            <a:r>
              <a:rPr lang="nl-BE" err="1"/>
              <a:t>all</a:t>
            </a:r>
            <a:endParaRPr lang="nl-BE"/>
          </a:p>
        </p:txBody>
      </p:sp>
      <p:sp>
        <p:nvSpPr>
          <p:cNvPr id="4" name="Tijdelijke aanduiding voor dianummer 3"/>
          <p:cNvSpPr>
            <a:spLocks noGrp="1"/>
          </p:cNvSpPr>
          <p:nvPr>
            <p:ph type="sldNum" sz="quarter" idx="5"/>
          </p:nvPr>
        </p:nvSpPr>
        <p:spPr/>
        <p:txBody>
          <a:bodyPr/>
          <a:lstStyle/>
          <a:p>
            <a:fld id="{C8B32EB3-DD85-49A4-8B73-DB21F4C91FA7}" type="slidenum">
              <a:rPr lang="nl-BE" smtClean="0"/>
              <a:t>19</a:t>
            </a:fld>
            <a:endParaRPr lang="nl-BE"/>
          </a:p>
        </p:txBody>
      </p:sp>
    </p:spTree>
    <p:extLst>
      <p:ext uri="{BB962C8B-B14F-4D97-AF65-F5344CB8AC3E}">
        <p14:creationId xmlns:p14="http://schemas.microsoft.com/office/powerpoint/2010/main" val="3124709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0C4F9-5EE7-47B7-B965-368EB53A4352}"/>
              </a:ext>
            </a:extLst>
          </p:cNvPr>
          <p:cNvSpPr>
            <a:spLocks noGrp="1"/>
          </p:cNvSpPr>
          <p:nvPr>
            <p:ph type="ctrTitle"/>
          </p:nvPr>
        </p:nvSpPr>
        <p:spPr>
          <a:xfrm>
            <a:off x="647700" y="1181099"/>
            <a:ext cx="6864724" cy="3581399"/>
          </a:xfrm>
        </p:spPr>
        <p:txBody>
          <a:bodyPr anchor="b">
            <a:normAutofit/>
          </a:bodyPr>
          <a:lstStyle>
            <a:lvl1pPr algn="l">
              <a:defRPr sz="3600"/>
            </a:lvl1pPr>
          </a:lstStyle>
          <a:p>
            <a:r>
              <a:rPr lang="en-US"/>
              <a:t>Click to edit Master title style</a:t>
            </a:r>
          </a:p>
        </p:txBody>
      </p:sp>
      <p:sp>
        <p:nvSpPr>
          <p:cNvPr id="3" name="Subtitle 2">
            <a:extLst>
              <a:ext uri="{FF2B5EF4-FFF2-40B4-BE49-F238E27FC236}">
                <a16:creationId xmlns:a16="http://schemas.microsoft.com/office/drawing/2014/main" id="{E7A4A1F1-374F-4FC8-89F7-83065EA4F5DD}"/>
              </a:ext>
            </a:extLst>
          </p:cNvPr>
          <p:cNvSpPr>
            <a:spLocks noGrp="1"/>
          </p:cNvSpPr>
          <p:nvPr>
            <p:ph type="subTitle" idx="1"/>
          </p:nvPr>
        </p:nvSpPr>
        <p:spPr>
          <a:xfrm>
            <a:off x="647700" y="5075227"/>
            <a:ext cx="6864724" cy="868374"/>
          </a:xfrm>
        </p:spPr>
        <p:txBody>
          <a:bodyPr>
            <a:normAutofit/>
          </a:bodyPr>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B5CB5F-AE9B-4C02-B16F-C462CAFC1963}"/>
              </a:ext>
            </a:extLst>
          </p:cNvPr>
          <p:cNvSpPr>
            <a:spLocks noGrp="1"/>
          </p:cNvSpPr>
          <p:nvPr>
            <p:ph type="dt" sz="half" idx="10"/>
          </p:nvPr>
        </p:nvSpPr>
        <p:spPr/>
        <p:txBody>
          <a:bodyPr/>
          <a:lstStyle/>
          <a:p>
            <a:fld id="{D341B595-366B-43E2-A22E-EA6A78C03F06}" type="datetimeFigureOut">
              <a:rPr lang="en-US" smtClean="0"/>
              <a:t>1/24/2025</a:t>
            </a:fld>
            <a:endParaRPr lang="en-US"/>
          </a:p>
        </p:txBody>
      </p:sp>
      <p:sp>
        <p:nvSpPr>
          <p:cNvPr id="5" name="Footer Placeholder 4">
            <a:extLst>
              <a:ext uri="{FF2B5EF4-FFF2-40B4-BE49-F238E27FC236}">
                <a16:creationId xmlns:a16="http://schemas.microsoft.com/office/drawing/2014/main" id="{4114B1CC-830B-4695-B174-D9E9100A86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DCD43F-E516-4123-A6D8-DB72C3CC50B2}"/>
              </a:ext>
            </a:extLst>
          </p:cNvPr>
          <p:cNvSpPr>
            <a:spLocks noGrp="1"/>
          </p:cNvSpPr>
          <p:nvPr>
            <p:ph type="sldNum" sz="quarter" idx="12"/>
          </p:nvPr>
        </p:nvSpPr>
        <p:spPr/>
        <p:txBody>
          <a:bodyPr/>
          <a:lstStyle/>
          <a:p>
            <a:fld id="{4BA915EE-10CB-4CF1-8569-6154455DA573}" type="slidenum">
              <a:rPr lang="en-US" smtClean="0"/>
              <a:t>‹nr.›</a:t>
            </a:fld>
            <a:endParaRPr lang="en-US"/>
          </a:p>
        </p:txBody>
      </p:sp>
    </p:spTree>
    <p:extLst>
      <p:ext uri="{BB962C8B-B14F-4D97-AF65-F5344CB8AC3E}">
        <p14:creationId xmlns:p14="http://schemas.microsoft.com/office/powerpoint/2010/main" val="889488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8C0AF-44D0-4830-AF13-49B8522BE6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1B4D8C-6045-47B3-9A0C-F2215A904C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19A9F1-F398-416A-A8C0-0A36D838DD15}"/>
              </a:ext>
            </a:extLst>
          </p:cNvPr>
          <p:cNvSpPr>
            <a:spLocks noGrp="1"/>
          </p:cNvSpPr>
          <p:nvPr>
            <p:ph type="dt" sz="half" idx="10"/>
          </p:nvPr>
        </p:nvSpPr>
        <p:spPr/>
        <p:txBody>
          <a:bodyPr/>
          <a:lstStyle/>
          <a:p>
            <a:fld id="{D341B595-366B-43E2-A22E-EA6A78C03F06}" type="datetimeFigureOut">
              <a:rPr lang="en-US" smtClean="0"/>
              <a:t>1/24/2025</a:t>
            </a:fld>
            <a:endParaRPr lang="en-US"/>
          </a:p>
        </p:txBody>
      </p:sp>
      <p:sp>
        <p:nvSpPr>
          <p:cNvPr id="5" name="Footer Placeholder 4">
            <a:extLst>
              <a:ext uri="{FF2B5EF4-FFF2-40B4-BE49-F238E27FC236}">
                <a16:creationId xmlns:a16="http://schemas.microsoft.com/office/drawing/2014/main" id="{6E37F801-C9FB-4A34-8386-BA9FBACCBC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E05176-F6E9-4997-8355-74F2A4560A65}"/>
              </a:ext>
            </a:extLst>
          </p:cNvPr>
          <p:cNvSpPr>
            <a:spLocks noGrp="1"/>
          </p:cNvSpPr>
          <p:nvPr>
            <p:ph type="sldNum" sz="quarter" idx="12"/>
          </p:nvPr>
        </p:nvSpPr>
        <p:spPr/>
        <p:txBody>
          <a:bodyPr/>
          <a:lstStyle/>
          <a:p>
            <a:fld id="{4BA915EE-10CB-4CF1-8569-6154455DA573}" type="slidenum">
              <a:rPr lang="en-US" smtClean="0"/>
              <a:t>‹nr.›</a:t>
            </a:fld>
            <a:endParaRPr lang="en-US"/>
          </a:p>
        </p:txBody>
      </p:sp>
    </p:spTree>
    <p:extLst>
      <p:ext uri="{BB962C8B-B14F-4D97-AF65-F5344CB8AC3E}">
        <p14:creationId xmlns:p14="http://schemas.microsoft.com/office/powerpoint/2010/main" val="3041863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EBC807-13E1-4F3F-83FA-FD9BD24F3B1F}"/>
              </a:ext>
            </a:extLst>
          </p:cNvPr>
          <p:cNvSpPr>
            <a:spLocks noGrp="1"/>
          </p:cNvSpPr>
          <p:nvPr>
            <p:ph type="title" orient="vert"/>
          </p:nvPr>
        </p:nvSpPr>
        <p:spPr>
          <a:xfrm>
            <a:off x="8986520" y="647699"/>
            <a:ext cx="2291080" cy="52959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7E2EAA-155E-482E-A2B8-547653B253EE}"/>
              </a:ext>
            </a:extLst>
          </p:cNvPr>
          <p:cNvSpPr>
            <a:spLocks noGrp="1"/>
          </p:cNvSpPr>
          <p:nvPr>
            <p:ph type="body" orient="vert" idx="1"/>
          </p:nvPr>
        </p:nvSpPr>
        <p:spPr>
          <a:xfrm>
            <a:off x="652371" y="647699"/>
            <a:ext cx="8120789" cy="52959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4A4BDC-BDD0-417D-AF7C-516EE556D7E4}"/>
              </a:ext>
            </a:extLst>
          </p:cNvPr>
          <p:cNvSpPr>
            <a:spLocks noGrp="1"/>
          </p:cNvSpPr>
          <p:nvPr>
            <p:ph type="dt" sz="half" idx="10"/>
          </p:nvPr>
        </p:nvSpPr>
        <p:spPr/>
        <p:txBody>
          <a:bodyPr/>
          <a:lstStyle/>
          <a:p>
            <a:fld id="{D341B595-366B-43E2-A22E-EA6A78C03F06}" type="datetimeFigureOut">
              <a:rPr lang="en-US" smtClean="0"/>
              <a:t>1/24/2025</a:t>
            </a:fld>
            <a:endParaRPr lang="en-US"/>
          </a:p>
        </p:txBody>
      </p:sp>
      <p:sp>
        <p:nvSpPr>
          <p:cNvPr id="5" name="Footer Placeholder 4">
            <a:extLst>
              <a:ext uri="{FF2B5EF4-FFF2-40B4-BE49-F238E27FC236}">
                <a16:creationId xmlns:a16="http://schemas.microsoft.com/office/drawing/2014/main" id="{0EF663EC-23F9-4202-80F3-F8E550884F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8402D-7367-485B-AEA6-5AB2B8209D19}"/>
              </a:ext>
            </a:extLst>
          </p:cNvPr>
          <p:cNvSpPr>
            <a:spLocks noGrp="1"/>
          </p:cNvSpPr>
          <p:nvPr>
            <p:ph type="sldNum" sz="quarter" idx="12"/>
          </p:nvPr>
        </p:nvSpPr>
        <p:spPr/>
        <p:txBody>
          <a:bodyPr/>
          <a:lstStyle/>
          <a:p>
            <a:fld id="{4BA915EE-10CB-4CF1-8569-6154455DA573}" type="slidenum">
              <a:rPr lang="en-US" smtClean="0"/>
              <a:t>‹nr.›</a:t>
            </a:fld>
            <a:endParaRPr lang="en-US"/>
          </a:p>
        </p:txBody>
      </p:sp>
    </p:spTree>
    <p:extLst>
      <p:ext uri="{BB962C8B-B14F-4D97-AF65-F5344CB8AC3E}">
        <p14:creationId xmlns:p14="http://schemas.microsoft.com/office/powerpoint/2010/main" val="846685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FF197-4D72-4945-8068-57D52018E6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C81FA8-039D-4BAF-8AAB-7B6616AFEE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27357F-46A1-493A-A5E4-1D7FAE5B9960}"/>
              </a:ext>
            </a:extLst>
          </p:cNvPr>
          <p:cNvSpPr>
            <a:spLocks noGrp="1"/>
          </p:cNvSpPr>
          <p:nvPr>
            <p:ph type="dt" sz="half" idx="10"/>
          </p:nvPr>
        </p:nvSpPr>
        <p:spPr/>
        <p:txBody>
          <a:bodyPr/>
          <a:lstStyle/>
          <a:p>
            <a:fld id="{D341B595-366B-43E2-A22E-EA6A78C03F06}" type="datetimeFigureOut">
              <a:rPr lang="en-US" smtClean="0"/>
              <a:t>1/24/2025</a:t>
            </a:fld>
            <a:endParaRPr lang="en-US"/>
          </a:p>
        </p:txBody>
      </p:sp>
      <p:sp>
        <p:nvSpPr>
          <p:cNvPr id="5" name="Footer Placeholder 4">
            <a:extLst>
              <a:ext uri="{FF2B5EF4-FFF2-40B4-BE49-F238E27FC236}">
                <a16:creationId xmlns:a16="http://schemas.microsoft.com/office/drawing/2014/main" id="{C57277BC-26F9-4B14-A2DC-C7575C5A63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7BC3FF-EE25-45FB-A7A8-AAA522F70748}"/>
              </a:ext>
            </a:extLst>
          </p:cNvPr>
          <p:cNvSpPr>
            <a:spLocks noGrp="1"/>
          </p:cNvSpPr>
          <p:nvPr>
            <p:ph type="sldNum" sz="quarter" idx="12"/>
          </p:nvPr>
        </p:nvSpPr>
        <p:spPr/>
        <p:txBody>
          <a:bodyPr/>
          <a:lstStyle/>
          <a:p>
            <a:fld id="{4BA915EE-10CB-4CF1-8569-6154455DA573}" type="slidenum">
              <a:rPr lang="en-US" smtClean="0"/>
              <a:t>‹nr.›</a:t>
            </a:fld>
            <a:endParaRPr lang="en-US"/>
          </a:p>
        </p:txBody>
      </p:sp>
    </p:spTree>
    <p:extLst>
      <p:ext uri="{BB962C8B-B14F-4D97-AF65-F5344CB8AC3E}">
        <p14:creationId xmlns:p14="http://schemas.microsoft.com/office/powerpoint/2010/main" val="756499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596BE-9AF9-4E97-9204-5B672D797384}"/>
              </a:ext>
            </a:extLst>
          </p:cNvPr>
          <p:cNvSpPr>
            <a:spLocks noGrp="1"/>
          </p:cNvSpPr>
          <p:nvPr>
            <p:ph type="title"/>
          </p:nvPr>
        </p:nvSpPr>
        <p:spPr>
          <a:xfrm>
            <a:off x="1981200" y="2362200"/>
            <a:ext cx="7696200" cy="2400300"/>
          </a:xfrm>
        </p:spPr>
        <p:txBody>
          <a:bodyPr anchor="b">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95EDF98A-E8AE-4443-9A8C-CB35DEB2CE60}"/>
              </a:ext>
            </a:extLst>
          </p:cNvPr>
          <p:cNvSpPr>
            <a:spLocks noGrp="1"/>
          </p:cNvSpPr>
          <p:nvPr>
            <p:ph type="body" idx="1"/>
          </p:nvPr>
        </p:nvSpPr>
        <p:spPr>
          <a:xfrm>
            <a:off x="1981200" y="5067300"/>
            <a:ext cx="7696200" cy="876300"/>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B7114B-35CB-40C5-BCC8-C5039524FFC1}"/>
              </a:ext>
            </a:extLst>
          </p:cNvPr>
          <p:cNvSpPr>
            <a:spLocks noGrp="1"/>
          </p:cNvSpPr>
          <p:nvPr>
            <p:ph type="dt" sz="half" idx="10"/>
          </p:nvPr>
        </p:nvSpPr>
        <p:spPr/>
        <p:txBody>
          <a:bodyPr/>
          <a:lstStyle/>
          <a:p>
            <a:fld id="{D341B595-366B-43E2-A22E-EA6A78C03F06}" type="datetimeFigureOut">
              <a:rPr lang="en-US" smtClean="0"/>
              <a:t>1/24/2025</a:t>
            </a:fld>
            <a:endParaRPr lang="en-US"/>
          </a:p>
        </p:txBody>
      </p:sp>
      <p:sp>
        <p:nvSpPr>
          <p:cNvPr id="5" name="Footer Placeholder 4">
            <a:extLst>
              <a:ext uri="{FF2B5EF4-FFF2-40B4-BE49-F238E27FC236}">
                <a16:creationId xmlns:a16="http://schemas.microsoft.com/office/drawing/2014/main" id="{7A1AA324-982E-42C4-8002-5F236877CF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401596-9353-4C1A-972E-6522F2B42049}"/>
              </a:ext>
            </a:extLst>
          </p:cNvPr>
          <p:cNvSpPr>
            <a:spLocks noGrp="1"/>
          </p:cNvSpPr>
          <p:nvPr>
            <p:ph type="sldNum" sz="quarter" idx="12"/>
          </p:nvPr>
        </p:nvSpPr>
        <p:spPr/>
        <p:txBody>
          <a:bodyPr/>
          <a:lstStyle/>
          <a:p>
            <a:fld id="{4BA915EE-10CB-4CF1-8569-6154455DA573}" type="slidenum">
              <a:rPr lang="en-US" smtClean="0"/>
              <a:t>‹nr.›</a:t>
            </a:fld>
            <a:endParaRPr lang="en-US"/>
          </a:p>
        </p:txBody>
      </p:sp>
    </p:spTree>
    <p:extLst>
      <p:ext uri="{BB962C8B-B14F-4D97-AF65-F5344CB8AC3E}">
        <p14:creationId xmlns:p14="http://schemas.microsoft.com/office/powerpoint/2010/main" val="2956391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F0BC9-7469-437A-B92B-0A2627E4B9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B7D887-595C-4649-AF8E-E78307000D4A}"/>
              </a:ext>
            </a:extLst>
          </p:cNvPr>
          <p:cNvSpPr>
            <a:spLocks noGrp="1"/>
          </p:cNvSpPr>
          <p:nvPr>
            <p:ph sz="half" idx="1"/>
          </p:nvPr>
        </p:nvSpPr>
        <p:spPr>
          <a:xfrm>
            <a:off x="914400" y="1825625"/>
            <a:ext cx="49911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9FE29C-ED37-4DD9-949F-0024342619E1}"/>
              </a:ext>
            </a:extLst>
          </p:cNvPr>
          <p:cNvSpPr>
            <a:spLocks noGrp="1"/>
          </p:cNvSpPr>
          <p:nvPr>
            <p:ph sz="half" idx="2"/>
          </p:nvPr>
        </p:nvSpPr>
        <p:spPr>
          <a:xfrm>
            <a:off x="6248400" y="1825625"/>
            <a:ext cx="5029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F6AA34-8CC0-4E5B-8396-0AC75633142B}"/>
              </a:ext>
            </a:extLst>
          </p:cNvPr>
          <p:cNvSpPr>
            <a:spLocks noGrp="1"/>
          </p:cNvSpPr>
          <p:nvPr>
            <p:ph type="dt" sz="half" idx="10"/>
          </p:nvPr>
        </p:nvSpPr>
        <p:spPr/>
        <p:txBody>
          <a:bodyPr/>
          <a:lstStyle/>
          <a:p>
            <a:fld id="{D341B595-366B-43E2-A22E-EA6A78C03F06}" type="datetimeFigureOut">
              <a:rPr lang="en-US" smtClean="0"/>
              <a:t>1/24/2025</a:t>
            </a:fld>
            <a:endParaRPr lang="en-US"/>
          </a:p>
        </p:txBody>
      </p:sp>
      <p:sp>
        <p:nvSpPr>
          <p:cNvPr id="6" name="Footer Placeholder 5">
            <a:extLst>
              <a:ext uri="{FF2B5EF4-FFF2-40B4-BE49-F238E27FC236}">
                <a16:creationId xmlns:a16="http://schemas.microsoft.com/office/drawing/2014/main" id="{28DF7398-73FE-4D27-AFF9-91BEBFED32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700880-10EE-4115-8BBB-13DDF270DBD1}"/>
              </a:ext>
            </a:extLst>
          </p:cNvPr>
          <p:cNvSpPr>
            <a:spLocks noGrp="1"/>
          </p:cNvSpPr>
          <p:nvPr>
            <p:ph type="sldNum" sz="quarter" idx="12"/>
          </p:nvPr>
        </p:nvSpPr>
        <p:spPr/>
        <p:txBody>
          <a:bodyPr/>
          <a:lstStyle/>
          <a:p>
            <a:fld id="{4BA915EE-10CB-4CF1-8569-6154455DA573}" type="slidenum">
              <a:rPr lang="en-US" smtClean="0"/>
              <a:t>‹nr.›</a:t>
            </a:fld>
            <a:endParaRPr lang="en-US"/>
          </a:p>
        </p:txBody>
      </p:sp>
    </p:spTree>
    <p:extLst>
      <p:ext uri="{BB962C8B-B14F-4D97-AF65-F5344CB8AC3E}">
        <p14:creationId xmlns:p14="http://schemas.microsoft.com/office/powerpoint/2010/main" val="2811393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F3C9B-D20D-43FA-BA18-D50F86A9127E}"/>
              </a:ext>
            </a:extLst>
          </p:cNvPr>
          <p:cNvSpPr>
            <a:spLocks noGrp="1"/>
          </p:cNvSpPr>
          <p:nvPr>
            <p:ph type="title"/>
          </p:nvPr>
        </p:nvSpPr>
        <p:spPr>
          <a:xfrm>
            <a:off x="652371" y="647699"/>
            <a:ext cx="10625229" cy="1150621"/>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52F00A-F4EE-40FC-9325-373840422D52}"/>
              </a:ext>
            </a:extLst>
          </p:cNvPr>
          <p:cNvSpPr>
            <a:spLocks noGrp="1"/>
          </p:cNvSpPr>
          <p:nvPr>
            <p:ph type="body" idx="1"/>
          </p:nvPr>
        </p:nvSpPr>
        <p:spPr>
          <a:xfrm>
            <a:off x="655863" y="1879599"/>
            <a:ext cx="5157787" cy="675641"/>
          </a:xfrm>
        </p:spPr>
        <p:txBody>
          <a:bodyPr anchor="b">
            <a:no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75DD90-A306-4A8B-A54C-8033B7F7F0E9}"/>
              </a:ext>
            </a:extLst>
          </p:cNvPr>
          <p:cNvSpPr>
            <a:spLocks noGrp="1"/>
          </p:cNvSpPr>
          <p:nvPr>
            <p:ph sz="half" idx="2"/>
          </p:nvPr>
        </p:nvSpPr>
        <p:spPr>
          <a:xfrm>
            <a:off x="655863" y="2560955"/>
            <a:ext cx="5157787" cy="3649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40E0AA-F8F8-4862-B27B-50FAF2F34DE0}"/>
              </a:ext>
            </a:extLst>
          </p:cNvPr>
          <p:cNvSpPr>
            <a:spLocks noGrp="1"/>
          </p:cNvSpPr>
          <p:nvPr>
            <p:ph type="body" sz="quarter" idx="3"/>
          </p:nvPr>
        </p:nvSpPr>
        <p:spPr>
          <a:xfrm>
            <a:off x="6094412" y="1879599"/>
            <a:ext cx="5183188" cy="675641"/>
          </a:xfrm>
        </p:spPr>
        <p:txBody>
          <a:bodyPr anchor="b">
            <a:no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FEBDD6-EDA1-4CE7-9DDC-9D977E12DDAB}"/>
              </a:ext>
            </a:extLst>
          </p:cNvPr>
          <p:cNvSpPr>
            <a:spLocks noGrp="1"/>
          </p:cNvSpPr>
          <p:nvPr>
            <p:ph sz="quarter" idx="4"/>
          </p:nvPr>
        </p:nvSpPr>
        <p:spPr>
          <a:xfrm>
            <a:off x="6094412" y="2560955"/>
            <a:ext cx="5183188" cy="36493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044487-D350-4434-A5C7-A96942FFC95E}"/>
              </a:ext>
            </a:extLst>
          </p:cNvPr>
          <p:cNvSpPr>
            <a:spLocks noGrp="1"/>
          </p:cNvSpPr>
          <p:nvPr>
            <p:ph type="dt" sz="half" idx="10"/>
          </p:nvPr>
        </p:nvSpPr>
        <p:spPr/>
        <p:txBody>
          <a:bodyPr/>
          <a:lstStyle/>
          <a:p>
            <a:fld id="{D341B595-366B-43E2-A22E-EA6A78C03F06}" type="datetimeFigureOut">
              <a:rPr lang="en-US" smtClean="0"/>
              <a:t>1/24/2025</a:t>
            </a:fld>
            <a:endParaRPr lang="en-US"/>
          </a:p>
        </p:txBody>
      </p:sp>
      <p:sp>
        <p:nvSpPr>
          <p:cNvPr id="8" name="Footer Placeholder 7">
            <a:extLst>
              <a:ext uri="{FF2B5EF4-FFF2-40B4-BE49-F238E27FC236}">
                <a16:creationId xmlns:a16="http://schemas.microsoft.com/office/drawing/2014/main" id="{3389DC43-E591-42BF-82EE-E4887E4BC5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8CD421-2D00-41DD-A393-4739E389D95E}"/>
              </a:ext>
            </a:extLst>
          </p:cNvPr>
          <p:cNvSpPr>
            <a:spLocks noGrp="1"/>
          </p:cNvSpPr>
          <p:nvPr>
            <p:ph type="sldNum" sz="quarter" idx="12"/>
          </p:nvPr>
        </p:nvSpPr>
        <p:spPr/>
        <p:txBody>
          <a:bodyPr/>
          <a:lstStyle/>
          <a:p>
            <a:fld id="{4BA915EE-10CB-4CF1-8569-6154455DA573}" type="slidenum">
              <a:rPr lang="en-US" smtClean="0"/>
              <a:t>‹nr.›</a:t>
            </a:fld>
            <a:endParaRPr lang="en-US"/>
          </a:p>
        </p:txBody>
      </p:sp>
    </p:spTree>
    <p:extLst>
      <p:ext uri="{BB962C8B-B14F-4D97-AF65-F5344CB8AC3E}">
        <p14:creationId xmlns:p14="http://schemas.microsoft.com/office/powerpoint/2010/main" val="648890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39A8B-0FAF-431C-9657-9003FA0373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BBA2A1-331D-40F8-867B-CE15011360A1}"/>
              </a:ext>
            </a:extLst>
          </p:cNvPr>
          <p:cNvSpPr>
            <a:spLocks noGrp="1"/>
          </p:cNvSpPr>
          <p:nvPr>
            <p:ph type="dt" sz="half" idx="10"/>
          </p:nvPr>
        </p:nvSpPr>
        <p:spPr/>
        <p:txBody>
          <a:bodyPr/>
          <a:lstStyle/>
          <a:p>
            <a:fld id="{D341B595-366B-43E2-A22E-EA6A78C03F06}" type="datetimeFigureOut">
              <a:rPr lang="en-US" smtClean="0"/>
              <a:t>1/24/2025</a:t>
            </a:fld>
            <a:endParaRPr lang="en-US"/>
          </a:p>
        </p:txBody>
      </p:sp>
      <p:sp>
        <p:nvSpPr>
          <p:cNvPr id="4" name="Footer Placeholder 3">
            <a:extLst>
              <a:ext uri="{FF2B5EF4-FFF2-40B4-BE49-F238E27FC236}">
                <a16:creationId xmlns:a16="http://schemas.microsoft.com/office/drawing/2014/main" id="{850995C1-5121-47B6-AC6D-F60C0FF663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DBE022-9B54-431C-80D5-5D8F2AFCB920}"/>
              </a:ext>
            </a:extLst>
          </p:cNvPr>
          <p:cNvSpPr>
            <a:spLocks noGrp="1"/>
          </p:cNvSpPr>
          <p:nvPr>
            <p:ph type="sldNum" sz="quarter" idx="12"/>
          </p:nvPr>
        </p:nvSpPr>
        <p:spPr/>
        <p:txBody>
          <a:bodyPr/>
          <a:lstStyle/>
          <a:p>
            <a:fld id="{4BA915EE-10CB-4CF1-8569-6154455DA573}" type="slidenum">
              <a:rPr lang="en-US" smtClean="0"/>
              <a:t>‹nr.›</a:t>
            </a:fld>
            <a:endParaRPr lang="en-US"/>
          </a:p>
        </p:txBody>
      </p:sp>
    </p:spTree>
    <p:extLst>
      <p:ext uri="{BB962C8B-B14F-4D97-AF65-F5344CB8AC3E}">
        <p14:creationId xmlns:p14="http://schemas.microsoft.com/office/powerpoint/2010/main" val="3358780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15B6E5-6347-41F6-85FC-3BF3652D1BC3}"/>
              </a:ext>
            </a:extLst>
          </p:cNvPr>
          <p:cNvSpPr>
            <a:spLocks noGrp="1"/>
          </p:cNvSpPr>
          <p:nvPr>
            <p:ph type="dt" sz="half" idx="10"/>
          </p:nvPr>
        </p:nvSpPr>
        <p:spPr/>
        <p:txBody>
          <a:bodyPr/>
          <a:lstStyle/>
          <a:p>
            <a:fld id="{D341B595-366B-43E2-A22E-EA6A78C03F06}" type="datetimeFigureOut">
              <a:rPr lang="en-US" smtClean="0"/>
              <a:t>1/24/2025</a:t>
            </a:fld>
            <a:endParaRPr lang="en-US"/>
          </a:p>
        </p:txBody>
      </p:sp>
      <p:sp>
        <p:nvSpPr>
          <p:cNvPr id="3" name="Footer Placeholder 2">
            <a:extLst>
              <a:ext uri="{FF2B5EF4-FFF2-40B4-BE49-F238E27FC236}">
                <a16:creationId xmlns:a16="http://schemas.microsoft.com/office/drawing/2014/main" id="{1C6A93F6-45F8-4453-B5DC-B2F3D5D0B5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E364E1-213B-4AF0-80D7-8101EFD5E410}"/>
              </a:ext>
            </a:extLst>
          </p:cNvPr>
          <p:cNvSpPr>
            <a:spLocks noGrp="1"/>
          </p:cNvSpPr>
          <p:nvPr>
            <p:ph type="sldNum" sz="quarter" idx="12"/>
          </p:nvPr>
        </p:nvSpPr>
        <p:spPr/>
        <p:txBody>
          <a:bodyPr/>
          <a:lstStyle/>
          <a:p>
            <a:fld id="{4BA915EE-10CB-4CF1-8569-6154455DA573}" type="slidenum">
              <a:rPr lang="en-US" smtClean="0"/>
              <a:t>‹nr.›</a:t>
            </a:fld>
            <a:endParaRPr lang="en-US"/>
          </a:p>
        </p:txBody>
      </p:sp>
    </p:spTree>
    <p:extLst>
      <p:ext uri="{BB962C8B-B14F-4D97-AF65-F5344CB8AC3E}">
        <p14:creationId xmlns:p14="http://schemas.microsoft.com/office/powerpoint/2010/main" val="898065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90B5D-E76D-4797-AD77-15625D675F3A}"/>
              </a:ext>
            </a:extLst>
          </p:cNvPr>
          <p:cNvSpPr>
            <a:spLocks noGrp="1"/>
          </p:cNvSpPr>
          <p:nvPr>
            <p:ph type="title"/>
          </p:nvPr>
        </p:nvSpPr>
        <p:spPr>
          <a:xfrm>
            <a:off x="652372" y="647700"/>
            <a:ext cx="4119654" cy="1714500"/>
          </a:xfrm>
        </p:spPr>
        <p:txBody>
          <a:bodyPr anchor="b">
            <a:noAutofit/>
          </a:bodyPr>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744D8D-C9CF-43B2-905D-2368B17A539A}"/>
              </a:ext>
            </a:extLst>
          </p:cNvPr>
          <p:cNvSpPr>
            <a:spLocks noGrp="1"/>
          </p:cNvSpPr>
          <p:nvPr>
            <p:ph idx="1"/>
          </p:nvPr>
        </p:nvSpPr>
        <p:spPr>
          <a:xfrm>
            <a:off x="5540188" y="914400"/>
            <a:ext cx="5737412" cy="50291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B4BF0C-D14C-46D7-ACDD-1885DDD883F1}"/>
              </a:ext>
            </a:extLst>
          </p:cNvPr>
          <p:cNvSpPr>
            <a:spLocks noGrp="1"/>
          </p:cNvSpPr>
          <p:nvPr>
            <p:ph type="body" sz="half" idx="2"/>
          </p:nvPr>
        </p:nvSpPr>
        <p:spPr>
          <a:xfrm>
            <a:off x="652372" y="2697479"/>
            <a:ext cx="4119654" cy="32461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FD7D8D-72E7-4ABD-BB87-80BB49003104}"/>
              </a:ext>
            </a:extLst>
          </p:cNvPr>
          <p:cNvSpPr>
            <a:spLocks noGrp="1"/>
          </p:cNvSpPr>
          <p:nvPr>
            <p:ph type="dt" sz="half" idx="10"/>
          </p:nvPr>
        </p:nvSpPr>
        <p:spPr/>
        <p:txBody>
          <a:bodyPr/>
          <a:lstStyle/>
          <a:p>
            <a:fld id="{D341B595-366B-43E2-A22E-EA6A78C03F06}" type="datetimeFigureOut">
              <a:rPr lang="en-US" smtClean="0"/>
              <a:t>1/24/2025</a:t>
            </a:fld>
            <a:endParaRPr lang="en-US"/>
          </a:p>
        </p:txBody>
      </p:sp>
      <p:sp>
        <p:nvSpPr>
          <p:cNvPr id="6" name="Footer Placeholder 5">
            <a:extLst>
              <a:ext uri="{FF2B5EF4-FFF2-40B4-BE49-F238E27FC236}">
                <a16:creationId xmlns:a16="http://schemas.microsoft.com/office/drawing/2014/main" id="{A9D9C1CE-C8CE-4364-A021-ADC2D64726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E6FA33-09EF-495A-853E-63750CA37AC2}"/>
              </a:ext>
            </a:extLst>
          </p:cNvPr>
          <p:cNvSpPr>
            <a:spLocks noGrp="1"/>
          </p:cNvSpPr>
          <p:nvPr>
            <p:ph type="sldNum" sz="quarter" idx="12"/>
          </p:nvPr>
        </p:nvSpPr>
        <p:spPr/>
        <p:txBody>
          <a:bodyPr/>
          <a:lstStyle/>
          <a:p>
            <a:fld id="{4BA915EE-10CB-4CF1-8569-6154455DA573}" type="slidenum">
              <a:rPr lang="en-US" smtClean="0"/>
              <a:t>‹nr.›</a:t>
            </a:fld>
            <a:endParaRPr lang="en-US"/>
          </a:p>
        </p:txBody>
      </p:sp>
    </p:spTree>
    <p:extLst>
      <p:ext uri="{BB962C8B-B14F-4D97-AF65-F5344CB8AC3E}">
        <p14:creationId xmlns:p14="http://schemas.microsoft.com/office/powerpoint/2010/main" val="2133162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F023E-952E-40DF-A101-74D22789D534}"/>
              </a:ext>
            </a:extLst>
          </p:cNvPr>
          <p:cNvSpPr>
            <a:spLocks noGrp="1"/>
          </p:cNvSpPr>
          <p:nvPr>
            <p:ph type="title"/>
          </p:nvPr>
        </p:nvSpPr>
        <p:spPr>
          <a:xfrm>
            <a:off x="652372" y="647700"/>
            <a:ext cx="4119654" cy="1714500"/>
          </a:xfrm>
        </p:spPr>
        <p:txBody>
          <a:bodyPr anchor="b">
            <a:noAutofit/>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1E98DD-BF5D-4CCA-8C66-F2A6CE11271C}"/>
              </a:ext>
            </a:extLst>
          </p:cNvPr>
          <p:cNvSpPr>
            <a:spLocks noGrp="1"/>
          </p:cNvSpPr>
          <p:nvPr>
            <p:ph type="pic" idx="1"/>
          </p:nvPr>
        </p:nvSpPr>
        <p:spPr>
          <a:xfrm>
            <a:off x="5486400" y="914400"/>
            <a:ext cx="5791200" cy="50291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0EC22A6-F2C2-4A88-BEE5-2D6CEB520EB9}"/>
              </a:ext>
            </a:extLst>
          </p:cNvPr>
          <p:cNvSpPr>
            <a:spLocks noGrp="1"/>
          </p:cNvSpPr>
          <p:nvPr>
            <p:ph type="body" sz="half" idx="2"/>
          </p:nvPr>
        </p:nvSpPr>
        <p:spPr>
          <a:xfrm>
            <a:off x="652372" y="2697480"/>
            <a:ext cx="4119654" cy="317150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A1F755-C7AF-4C50-8CA8-828612A767B0}"/>
              </a:ext>
            </a:extLst>
          </p:cNvPr>
          <p:cNvSpPr>
            <a:spLocks noGrp="1"/>
          </p:cNvSpPr>
          <p:nvPr>
            <p:ph type="dt" sz="half" idx="10"/>
          </p:nvPr>
        </p:nvSpPr>
        <p:spPr/>
        <p:txBody>
          <a:bodyPr/>
          <a:lstStyle/>
          <a:p>
            <a:fld id="{D341B595-366B-43E2-A22E-EA6A78C03F06}" type="datetimeFigureOut">
              <a:rPr lang="en-US" smtClean="0"/>
              <a:t>1/24/2025</a:t>
            </a:fld>
            <a:endParaRPr lang="en-US"/>
          </a:p>
        </p:txBody>
      </p:sp>
      <p:sp>
        <p:nvSpPr>
          <p:cNvPr id="6" name="Footer Placeholder 5">
            <a:extLst>
              <a:ext uri="{FF2B5EF4-FFF2-40B4-BE49-F238E27FC236}">
                <a16:creationId xmlns:a16="http://schemas.microsoft.com/office/drawing/2014/main" id="{C1EDE175-E818-477C-A3F6-7DD65C1268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D0B8E3-DB91-440B-818F-71E4248BB102}"/>
              </a:ext>
            </a:extLst>
          </p:cNvPr>
          <p:cNvSpPr>
            <a:spLocks noGrp="1"/>
          </p:cNvSpPr>
          <p:nvPr>
            <p:ph type="sldNum" sz="quarter" idx="12"/>
          </p:nvPr>
        </p:nvSpPr>
        <p:spPr/>
        <p:txBody>
          <a:bodyPr/>
          <a:lstStyle/>
          <a:p>
            <a:fld id="{4BA915EE-10CB-4CF1-8569-6154455DA573}" type="slidenum">
              <a:rPr lang="en-US" smtClean="0"/>
              <a:t>‹nr.›</a:t>
            </a:fld>
            <a:endParaRPr lang="en-US"/>
          </a:p>
        </p:txBody>
      </p:sp>
    </p:spTree>
    <p:extLst>
      <p:ext uri="{BB962C8B-B14F-4D97-AF65-F5344CB8AC3E}">
        <p14:creationId xmlns:p14="http://schemas.microsoft.com/office/powerpoint/2010/main" val="2034776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5EB7D6-B8CB-49E3-874F-2255BEE82473}"/>
              </a:ext>
            </a:extLst>
          </p:cNvPr>
          <p:cNvSpPr>
            <a:spLocks noGrp="1"/>
          </p:cNvSpPr>
          <p:nvPr>
            <p:ph type="title"/>
          </p:nvPr>
        </p:nvSpPr>
        <p:spPr>
          <a:xfrm>
            <a:off x="652371" y="647700"/>
            <a:ext cx="10625229" cy="114705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CFBEEAC5-A8AB-4FE8-A270-D70F7DED4A50}"/>
              </a:ext>
            </a:extLst>
          </p:cNvPr>
          <p:cNvSpPr>
            <a:spLocks noGrp="1"/>
          </p:cNvSpPr>
          <p:nvPr>
            <p:ph type="body" idx="1"/>
          </p:nvPr>
        </p:nvSpPr>
        <p:spPr>
          <a:xfrm>
            <a:off x="652371" y="2095500"/>
            <a:ext cx="10620855" cy="3848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B6506C-52BF-4C05-AD31-7C08B80151CB}"/>
              </a:ext>
            </a:extLst>
          </p:cNvPr>
          <p:cNvSpPr>
            <a:spLocks noGrp="1"/>
          </p:cNvSpPr>
          <p:nvPr>
            <p:ph type="dt" sz="half" idx="2"/>
          </p:nvPr>
        </p:nvSpPr>
        <p:spPr>
          <a:xfrm>
            <a:off x="652371" y="6332538"/>
            <a:ext cx="3006492" cy="365125"/>
          </a:xfrm>
          <a:prstGeom prst="rect">
            <a:avLst/>
          </a:prstGeom>
        </p:spPr>
        <p:txBody>
          <a:bodyPr vert="horz" lIns="91440" tIns="45720" rIns="91440" bIns="45720" rtlCol="0" anchor="ctr"/>
          <a:lstStyle>
            <a:lvl1pPr algn="l">
              <a:defRPr sz="900" b="1" spc="100" baseline="0">
                <a:solidFill>
                  <a:schemeClr val="tx1"/>
                </a:solidFill>
              </a:defRPr>
            </a:lvl1pPr>
          </a:lstStyle>
          <a:p>
            <a:fld id="{D341B595-366B-43E2-A22E-EA6A78C03F06}" type="datetimeFigureOut">
              <a:rPr lang="en-US" smtClean="0"/>
              <a:t>1/24/2025</a:t>
            </a:fld>
            <a:endParaRPr lang="en-US"/>
          </a:p>
        </p:txBody>
      </p:sp>
      <p:sp>
        <p:nvSpPr>
          <p:cNvPr id="5" name="Footer Placeholder 4">
            <a:extLst>
              <a:ext uri="{FF2B5EF4-FFF2-40B4-BE49-F238E27FC236}">
                <a16:creationId xmlns:a16="http://schemas.microsoft.com/office/drawing/2014/main" id="{F2534630-6C67-4A40-A499-CB025B2438CE}"/>
              </a:ext>
            </a:extLst>
          </p:cNvPr>
          <p:cNvSpPr>
            <a:spLocks noGrp="1"/>
          </p:cNvSpPr>
          <p:nvPr>
            <p:ph type="ftr" sz="quarter" idx="3"/>
          </p:nvPr>
        </p:nvSpPr>
        <p:spPr>
          <a:xfrm>
            <a:off x="8034169" y="6332538"/>
            <a:ext cx="3505459" cy="365125"/>
          </a:xfrm>
          <a:prstGeom prst="rect">
            <a:avLst/>
          </a:prstGeom>
        </p:spPr>
        <p:txBody>
          <a:bodyPr vert="horz" lIns="91440" tIns="45720" rIns="91440" bIns="45720" rtlCol="0" anchor="ctr"/>
          <a:lstStyle>
            <a:lvl1pPr algn="r">
              <a:defRPr sz="900" b="1" spc="1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E964E14B-0EE8-4015-809C-DD36B5459B82}"/>
              </a:ext>
            </a:extLst>
          </p:cNvPr>
          <p:cNvSpPr>
            <a:spLocks noGrp="1"/>
          </p:cNvSpPr>
          <p:nvPr>
            <p:ph type="sldNum" sz="quarter" idx="4"/>
          </p:nvPr>
        </p:nvSpPr>
        <p:spPr>
          <a:xfrm>
            <a:off x="11444747" y="6332538"/>
            <a:ext cx="539808" cy="365125"/>
          </a:xfrm>
          <a:prstGeom prst="rect">
            <a:avLst/>
          </a:prstGeom>
        </p:spPr>
        <p:txBody>
          <a:bodyPr vert="horz" lIns="91440" tIns="45720" rIns="91440" bIns="45720" rtlCol="0" anchor="ctr"/>
          <a:lstStyle>
            <a:lvl1pPr algn="r">
              <a:defRPr sz="900" b="1" spc="100" baseline="0">
                <a:solidFill>
                  <a:schemeClr val="tx1"/>
                </a:solidFill>
              </a:defRPr>
            </a:lvl1pPr>
          </a:lstStyle>
          <a:p>
            <a:fld id="{4BA915EE-10CB-4CF1-8569-6154455DA573}" type="slidenum">
              <a:rPr lang="en-US" smtClean="0"/>
              <a:t>‹nr.›</a:t>
            </a:fld>
            <a:endParaRPr lang="en-US"/>
          </a:p>
        </p:txBody>
      </p:sp>
    </p:spTree>
    <p:extLst>
      <p:ext uri="{BB962C8B-B14F-4D97-AF65-F5344CB8AC3E}">
        <p14:creationId xmlns:p14="http://schemas.microsoft.com/office/powerpoint/2010/main" val="156003553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03" r:id="rId6"/>
    <p:sldLayoutId id="2147483699" r:id="rId7"/>
    <p:sldLayoutId id="2147483700" r:id="rId8"/>
    <p:sldLayoutId id="2147483701" r:id="rId9"/>
    <p:sldLayoutId id="2147483702" r:id="rId10"/>
    <p:sldLayoutId id="2147483704" r:id="rId11"/>
  </p:sldLayoutIdLst>
  <p:txStyles>
    <p:title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chart" Target="../charts/chart4.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chart" Target="../charts/chart9.xml"/></Relationships>
</file>

<file path=ppt/slides/_rels/slide17.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chart" Target="../charts/chart21.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chart" Target="../charts/chart29.xml"/><Relationship Id="rId1" Type="http://schemas.openxmlformats.org/officeDocument/2006/relationships/slideLayout" Target="../slideLayouts/slideLayout2.xml"/><Relationship Id="rId4" Type="http://schemas.openxmlformats.org/officeDocument/2006/relationships/chart" Target="../charts/chart31.xml"/></Relationships>
</file>

<file path=ppt/slides/_rels/slide42.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chart" Target="../charts/chart3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chart" Target="../charts/chart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chart" Target="../charts/chart39.xml"/><Relationship Id="rId1" Type="http://schemas.openxmlformats.org/officeDocument/2006/relationships/slideLayout" Target="../slideLayouts/slideLayout2.xml"/><Relationship Id="rId4" Type="http://schemas.openxmlformats.org/officeDocument/2006/relationships/chart" Target="../charts/chart41.xml"/></Relationships>
</file>

<file path=ppt/slides/_rels/slide61.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chart" Target="../charts/chart42.xml"/><Relationship Id="rId1" Type="http://schemas.openxmlformats.org/officeDocument/2006/relationships/slideLayout" Target="../slideLayouts/slideLayout2.xml"/><Relationship Id="rId4" Type="http://schemas.openxmlformats.org/officeDocument/2006/relationships/chart" Target="../charts/chart44.xml"/></Relationships>
</file>

<file path=ppt/slides/_rels/slide6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F107D-5109-8E9F-9102-CA81BC567D57}"/>
            </a:ext>
          </a:extLst>
        </p:cNvPr>
        <p:cNvGrpSpPr/>
        <p:nvPr/>
      </p:nvGrpSpPr>
      <p:grpSpPr>
        <a:xfrm>
          <a:off x="0" y="0"/>
          <a:ext cx="0" cy="0"/>
          <a:chOff x="0" y="0"/>
          <a:chExt cx="0" cy="0"/>
        </a:xfrm>
      </p:grpSpPr>
      <p:pic>
        <p:nvPicPr>
          <p:cNvPr id="8" name="Afbeelding 7" descr="Afbeelding met schermopname, water, Graphics, Turquoise&#10;&#10;Automatisch gegenereerde beschrijving">
            <a:extLst>
              <a:ext uri="{FF2B5EF4-FFF2-40B4-BE49-F238E27FC236}">
                <a16:creationId xmlns:a16="http://schemas.microsoft.com/office/drawing/2014/main" id="{0BFFCCF4-3598-40E1-18FF-FEFBAE3ABC2E}"/>
              </a:ext>
            </a:extLst>
          </p:cNvPr>
          <p:cNvPicPr>
            <a:picLocks noChangeAspect="1"/>
          </p:cNvPicPr>
          <p:nvPr/>
        </p:nvPicPr>
        <p:blipFill>
          <a:blip r:embed="rId2">
            <a:extLst>
              <a:ext uri="{28A0092B-C50C-407E-A947-70E740481C1C}">
                <a14:useLocalDpi xmlns:a14="http://schemas.microsoft.com/office/drawing/2010/main" val="0"/>
              </a:ext>
            </a:extLst>
          </a:blip>
          <a:srcRect l="145" t="16365" r="-145" b="27469"/>
          <a:stretch/>
        </p:blipFill>
        <p:spPr>
          <a:xfrm>
            <a:off x="-182694" y="-71172"/>
            <a:ext cx="12593904" cy="7073495"/>
          </a:xfrm>
          <a:prstGeom prst="rect">
            <a:avLst/>
          </a:prstGeom>
        </p:spPr>
      </p:pic>
      <p:pic>
        <p:nvPicPr>
          <p:cNvPr id="3" name="Tijdelijke aanduiding voor inhoud 4">
            <a:extLst>
              <a:ext uri="{FF2B5EF4-FFF2-40B4-BE49-F238E27FC236}">
                <a16:creationId xmlns:a16="http://schemas.microsoft.com/office/drawing/2014/main" id="{DE09B10A-D2C7-1AE7-C678-76D3A03186E8}"/>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162" t="14383" r="162" b="3372"/>
          <a:stretch/>
        </p:blipFill>
        <p:spPr>
          <a:xfrm>
            <a:off x="240616" y="210691"/>
            <a:ext cx="11710767" cy="64366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threePt" dir="t"/>
          </a:scene3d>
          <a:sp3d prstMaterial="plastic">
            <a:bevelT w="0" h="0" prst="relaxedInset"/>
            <a:contourClr>
              <a:srgbClr val="969696"/>
            </a:contourClr>
          </a:sp3d>
        </p:spPr>
      </p:pic>
      <p:sp>
        <p:nvSpPr>
          <p:cNvPr id="2" name="Titel 1">
            <a:extLst>
              <a:ext uri="{FF2B5EF4-FFF2-40B4-BE49-F238E27FC236}">
                <a16:creationId xmlns:a16="http://schemas.microsoft.com/office/drawing/2014/main" id="{2BFC0BDD-C3FA-E45B-96D2-42A0234540C6}"/>
              </a:ext>
            </a:extLst>
          </p:cNvPr>
          <p:cNvSpPr>
            <a:spLocks noGrp="1"/>
          </p:cNvSpPr>
          <p:nvPr>
            <p:ph type="ctrTitle"/>
          </p:nvPr>
        </p:nvSpPr>
        <p:spPr>
          <a:xfrm>
            <a:off x="9144" y="3465576"/>
            <a:ext cx="12191980" cy="2586228"/>
          </a:xfrm>
        </p:spPr>
        <p:txBody>
          <a:bodyPr>
            <a:normAutofit/>
          </a:bodyPr>
          <a:lstStyle/>
          <a:p>
            <a:pPr algn="ctr"/>
            <a:r>
              <a:rPr lang="nl-BE" sz="2800" b="1" dirty="0">
                <a:latin typeface="Poppins" panose="00000800000000000000" pitchFamily="2" charset="0"/>
                <a:cs typeface="Poppins" panose="00000800000000000000" pitchFamily="2" charset="0"/>
              </a:rPr>
              <a:t>Ultiem</a:t>
            </a:r>
            <a:br>
              <a:rPr lang="nl-BE" sz="2800" b="1" dirty="0">
                <a:latin typeface="Poppins" panose="00000800000000000000" pitchFamily="2" charset="0"/>
                <a:cs typeface="Poppins" panose="00000800000000000000" pitchFamily="2" charset="0"/>
              </a:rPr>
            </a:br>
            <a:r>
              <a:rPr lang="nl-BE" sz="2800" b="1" dirty="0">
                <a:latin typeface="Poppins" panose="00000800000000000000" pitchFamily="2" charset="0"/>
                <a:cs typeface="Poppins" panose="00000800000000000000" pitchFamily="2" charset="0"/>
              </a:rPr>
              <a:t>beweegbank programma</a:t>
            </a:r>
            <a:br>
              <a:rPr lang="nl-BE" sz="2800" b="1" dirty="0">
                <a:latin typeface="Poppins" panose="00000800000000000000" pitchFamily="2" charset="0"/>
                <a:cs typeface="Poppins" panose="00000800000000000000" pitchFamily="2" charset="0"/>
              </a:rPr>
            </a:br>
            <a:r>
              <a:rPr lang="nl-BE" sz="2800" b="1" dirty="0">
                <a:latin typeface="Poppins" panose="00000800000000000000" pitchFamily="2" charset="0"/>
                <a:cs typeface="Poppins" panose="00000800000000000000" pitchFamily="2" charset="0"/>
              </a:rPr>
              <a:t>voor ouderen</a:t>
            </a:r>
          </a:p>
        </p:txBody>
      </p:sp>
      <p:sp>
        <p:nvSpPr>
          <p:cNvPr id="5" name="Titel 1">
            <a:extLst>
              <a:ext uri="{FF2B5EF4-FFF2-40B4-BE49-F238E27FC236}">
                <a16:creationId xmlns:a16="http://schemas.microsoft.com/office/drawing/2014/main" id="{123520B1-4666-3795-5274-19260FD58195}"/>
              </a:ext>
            </a:extLst>
          </p:cNvPr>
          <p:cNvSpPr txBox="1">
            <a:spLocks/>
          </p:cNvSpPr>
          <p:nvPr/>
        </p:nvSpPr>
        <p:spPr>
          <a:xfrm>
            <a:off x="18268" y="3846576"/>
            <a:ext cx="12191980" cy="2586228"/>
          </a:xfrm>
          <a:prstGeom prst="rect">
            <a:avLst/>
          </a:prstGeom>
        </p:spPr>
        <p:txBody>
          <a:bodyPr vert="horz" lIns="91440" tIns="45720" rIns="91440" bIns="45720" rtlCol="0" anchor="b">
            <a:normAutofit/>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pPr algn="ctr"/>
            <a:r>
              <a:rPr lang="nl-BE" sz="1200" b="1" dirty="0">
                <a:solidFill>
                  <a:schemeClr val="tx1"/>
                </a:solidFill>
                <a:highlight>
                  <a:srgbClr val="E4E4E4"/>
                </a:highlight>
                <a:latin typeface="Poppins" panose="00000800000000000000" pitchFamily="2" charset="0"/>
                <a:cs typeface="Poppins" panose="00000800000000000000" pitchFamily="2" charset="0"/>
              </a:rPr>
              <a:t>Inzichten uit vragenlijst</a:t>
            </a:r>
          </a:p>
        </p:txBody>
      </p:sp>
    </p:spTree>
    <p:extLst>
      <p:ext uri="{BB962C8B-B14F-4D97-AF65-F5344CB8AC3E}">
        <p14:creationId xmlns:p14="http://schemas.microsoft.com/office/powerpoint/2010/main" val="2295106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7E26413E-2F75-6171-2C99-4BA6C2E5490F}"/>
              </a:ext>
            </a:extLst>
          </p:cNvPr>
          <p:cNvPicPr>
            <a:picLocks noGrp="1" noChangeAspect="1"/>
          </p:cNvPicPr>
          <p:nvPr>
            <p:ph idx="1"/>
          </p:nvPr>
        </p:nvPicPr>
        <p:blipFill>
          <a:blip r:embed="rId2"/>
          <a:stretch>
            <a:fillRect/>
          </a:stretch>
        </p:blipFill>
        <p:spPr>
          <a:xfrm>
            <a:off x="2954215" y="-2247486"/>
            <a:ext cx="9237785" cy="9142428"/>
          </a:xfrm>
        </p:spPr>
      </p:pic>
      <p:sp>
        <p:nvSpPr>
          <p:cNvPr id="2" name="Titel 1">
            <a:extLst>
              <a:ext uri="{FF2B5EF4-FFF2-40B4-BE49-F238E27FC236}">
                <a16:creationId xmlns:a16="http://schemas.microsoft.com/office/drawing/2014/main" id="{4FFEE476-384A-A2CA-AF9A-C6C20C848407}"/>
              </a:ext>
            </a:extLst>
          </p:cNvPr>
          <p:cNvSpPr>
            <a:spLocks noGrp="1"/>
          </p:cNvSpPr>
          <p:nvPr>
            <p:ph type="title"/>
          </p:nvPr>
        </p:nvSpPr>
        <p:spPr/>
        <p:txBody>
          <a:bodyPr>
            <a:normAutofit fontScale="90000"/>
          </a:bodyPr>
          <a:lstStyle/>
          <a:p>
            <a:r>
              <a:rPr lang="nl-BE" b="1" dirty="0">
                <a:latin typeface="Poppins" panose="00000800000000000000" pitchFamily="2" charset="0"/>
                <a:cs typeface="Poppins" panose="00000800000000000000" pitchFamily="2" charset="0"/>
              </a:rPr>
              <a:t>Geografische</a:t>
            </a:r>
            <a:br>
              <a:rPr lang="nl-BE" b="1" dirty="0">
                <a:latin typeface="Poppins" panose="00000800000000000000" pitchFamily="2" charset="0"/>
                <a:cs typeface="Poppins" panose="00000800000000000000" pitchFamily="2" charset="0"/>
              </a:rPr>
            </a:br>
            <a:r>
              <a:rPr lang="nl-BE" b="1" dirty="0">
                <a:latin typeface="Poppins" panose="00000800000000000000" pitchFamily="2" charset="0"/>
                <a:cs typeface="Poppins" panose="00000800000000000000" pitchFamily="2" charset="0"/>
              </a:rPr>
              <a:t>verspreiding</a:t>
            </a:r>
          </a:p>
        </p:txBody>
      </p:sp>
      <p:pic>
        <p:nvPicPr>
          <p:cNvPr id="6" name="Afbeelding 5">
            <a:extLst>
              <a:ext uri="{FF2B5EF4-FFF2-40B4-BE49-F238E27FC236}">
                <a16:creationId xmlns:a16="http://schemas.microsoft.com/office/drawing/2014/main" id="{7660BD0A-3953-2518-69EE-27DCAC89174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8398106" y="4196353"/>
            <a:ext cx="483458" cy="521259"/>
          </a:xfrm>
          <a:prstGeom prst="rect">
            <a:avLst/>
          </a:prstGeom>
        </p:spPr>
      </p:pic>
      <p:pic>
        <p:nvPicPr>
          <p:cNvPr id="9" name="Afbeelding 8">
            <a:extLst>
              <a:ext uri="{FF2B5EF4-FFF2-40B4-BE49-F238E27FC236}">
                <a16:creationId xmlns:a16="http://schemas.microsoft.com/office/drawing/2014/main" id="{59D8DD5D-468D-3C4B-F477-D0EA86E36CA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6950541" y="543555"/>
            <a:ext cx="483458" cy="521259"/>
          </a:xfrm>
          <a:prstGeom prst="rect">
            <a:avLst/>
          </a:prstGeom>
        </p:spPr>
      </p:pic>
      <p:pic>
        <p:nvPicPr>
          <p:cNvPr id="10" name="Afbeelding 9">
            <a:extLst>
              <a:ext uri="{FF2B5EF4-FFF2-40B4-BE49-F238E27FC236}">
                <a16:creationId xmlns:a16="http://schemas.microsoft.com/office/drawing/2014/main" id="{5A670FCF-AE41-C9DC-12CE-98FF4E53212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8303793" y="4191591"/>
            <a:ext cx="483458" cy="521259"/>
          </a:xfrm>
          <a:prstGeom prst="rect">
            <a:avLst/>
          </a:prstGeom>
        </p:spPr>
      </p:pic>
      <p:pic>
        <p:nvPicPr>
          <p:cNvPr id="11" name="Afbeelding 10">
            <a:extLst>
              <a:ext uri="{FF2B5EF4-FFF2-40B4-BE49-F238E27FC236}">
                <a16:creationId xmlns:a16="http://schemas.microsoft.com/office/drawing/2014/main" id="{788B476C-AF01-E59F-08B5-DA0C7C10C8A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6575234" y="4032602"/>
            <a:ext cx="483458" cy="521259"/>
          </a:xfrm>
          <a:prstGeom prst="rect">
            <a:avLst/>
          </a:prstGeom>
        </p:spPr>
      </p:pic>
      <p:pic>
        <p:nvPicPr>
          <p:cNvPr id="12" name="Afbeelding 11">
            <a:extLst>
              <a:ext uri="{FF2B5EF4-FFF2-40B4-BE49-F238E27FC236}">
                <a16:creationId xmlns:a16="http://schemas.microsoft.com/office/drawing/2014/main" id="{24A01311-DAC3-1B4D-528A-D7CD4B9B6DD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6886145" y="553017"/>
            <a:ext cx="483458" cy="521259"/>
          </a:xfrm>
          <a:prstGeom prst="rect">
            <a:avLst/>
          </a:prstGeom>
        </p:spPr>
      </p:pic>
      <p:pic>
        <p:nvPicPr>
          <p:cNvPr id="13" name="Afbeelding 12">
            <a:extLst>
              <a:ext uri="{FF2B5EF4-FFF2-40B4-BE49-F238E27FC236}">
                <a16:creationId xmlns:a16="http://schemas.microsoft.com/office/drawing/2014/main" id="{51B9FB9F-3DD7-906F-6054-505B13BB552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7433999" y="659499"/>
            <a:ext cx="483458" cy="521259"/>
          </a:xfrm>
          <a:prstGeom prst="rect">
            <a:avLst/>
          </a:prstGeom>
        </p:spPr>
      </p:pic>
      <p:pic>
        <p:nvPicPr>
          <p:cNvPr id="20" name="Afbeelding 19">
            <a:extLst>
              <a:ext uri="{FF2B5EF4-FFF2-40B4-BE49-F238E27FC236}">
                <a16:creationId xmlns:a16="http://schemas.microsoft.com/office/drawing/2014/main" id="{15DBB43B-BE96-842C-C191-956F0A2B262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7089649" y="5103044"/>
            <a:ext cx="483458" cy="521259"/>
          </a:xfrm>
          <a:prstGeom prst="rect">
            <a:avLst/>
          </a:prstGeom>
        </p:spPr>
      </p:pic>
      <p:pic>
        <p:nvPicPr>
          <p:cNvPr id="14" name="Afbeelding 13">
            <a:extLst>
              <a:ext uri="{FF2B5EF4-FFF2-40B4-BE49-F238E27FC236}">
                <a16:creationId xmlns:a16="http://schemas.microsoft.com/office/drawing/2014/main" id="{901FB682-9E78-358D-FA05-0BE1256FD03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7192270" y="1012863"/>
            <a:ext cx="483458" cy="521259"/>
          </a:xfrm>
          <a:prstGeom prst="rect">
            <a:avLst/>
          </a:prstGeom>
        </p:spPr>
      </p:pic>
      <p:pic>
        <p:nvPicPr>
          <p:cNvPr id="15" name="Afbeelding 14">
            <a:extLst>
              <a:ext uri="{FF2B5EF4-FFF2-40B4-BE49-F238E27FC236}">
                <a16:creationId xmlns:a16="http://schemas.microsoft.com/office/drawing/2014/main" id="{EB86566E-F2C1-1B1D-3701-111D243ABFE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6997465" y="5098689"/>
            <a:ext cx="483458" cy="521259"/>
          </a:xfrm>
          <a:prstGeom prst="rect">
            <a:avLst/>
          </a:prstGeom>
        </p:spPr>
      </p:pic>
      <p:pic>
        <p:nvPicPr>
          <p:cNvPr id="17" name="Afbeelding 16">
            <a:extLst>
              <a:ext uri="{FF2B5EF4-FFF2-40B4-BE49-F238E27FC236}">
                <a16:creationId xmlns:a16="http://schemas.microsoft.com/office/drawing/2014/main" id="{9E801576-7149-EBD4-506D-A5A72C7D65C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6847920" y="4629381"/>
            <a:ext cx="483458" cy="521259"/>
          </a:xfrm>
          <a:prstGeom prst="rect">
            <a:avLst/>
          </a:prstGeom>
        </p:spPr>
      </p:pic>
      <p:pic>
        <p:nvPicPr>
          <p:cNvPr id="18" name="Afbeelding 17">
            <a:extLst>
              <a:ext uri="{FF2B5EF4-FFF2-40B4-BE49-F238E27FC236}">
                <a16:creationId xmlns:a16="http://schemas.microsoft.com/office/drawing/2014/main" id="{922F3183-CE55-8298-364F-E18E86DC14E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3949242" y="4042030"/>
            <a:ext cx="483458" cy="521259"/>
          </a:xfrm>
          <a:prstGeom prst="rect">
            <a:avLst/>
          </a:prstGeom>
        </p:spPr>
      </p:pic>
      <p:sp>
        <p:nvSpPr>
          <p:cNvPr id="3" name="Ondertitel 2">
            <a:extLst>
              <a:ext uri="{FF2B5EF4-FFF2-40B4-BE49-F238E27FC236}">
                <a16:creationId xmlns:a16="http://schemas.microsoft.com/office/drawing/2014/main" id="{11A9F8C3-6E0D-5D8C-FA67-713F42B91DE2}"/>
              </a:ext>
            </a:extLst>
          </p:cNvPr>
          <p:cNvSpPr txBox="1">
            <a:spLocks/>
          </p:cNvSpPr>
          <p:nvPr/>
        </p:nvSpPr>
        <p:spPr>
          <a:xfrm>
            <a:off x="1" y="5779009"/>
            <a:ext cx="2971800" cy="1098792"/>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1000" dirty="0">
                <a:solidFill>
                  <a:schemeClr val="tx2"/>
                </a:solidFill>
                <a:latin typeface="Poppins" panose="00000800000000000000" pitchFamily="2" charset="0"/>
                <a:cs typeface="Poppins" panose="00000800000000000000" pitchFamily="2" charset="0"/>
              </a:rPr>
              <a:t>Amstelveen 2, Pelt 3, Antwerpen, Leuven 3, Heemskerk 2, Panningen, Gent 3, Westerlo, Brussel, Sint-Niklaas, Amsterdam, Peer, Wuustwezel 2, Nazareth, Blankenberge, </a:t>
            </a:r>
            <a:r>
              <a:rPr lang="nl-BE" sz="1000" dirty="0" err="1">
                <a:solidFill>
                  <a:schemeClr val="tx2"/>
                </a:solidFill>
                <a:latin typeface="Poppins" panose="00000800000000000000" pitchFamily="2" charset="0"/>
                <a:cs typeface="Poppins" panose="00000800000000000000" pitchFamily="2" charset="0"/>
              </a:rPr>
              <a:t>Carouge</a:t>
            </a:r>
            <a:endParaRPr lang="nl-BE" sz="1000" dirty="0">
              <a:solidFill>
                <a:schemeClr val="tx2"/>
              </a:solidFill>
              <a:latin typeface="Poppins" panose="00000800000000000000" pitchFamily="2" charset="0"/>
              <a:cs typeface="Poppins" panose="00000800000000000000" pitchFamily="2" charset="0"/>
            </a:endParaRPr>
          </a:p>
          <a:p>
            <a:endParaRPr lang="nl-BE" sz="1000" dirty="0">
              <a:solidFill>
                <a:schemeClr val="tx2"/>
              </a:solidFill>
              <a:latin typeface="Poppins" panose="00000800000000000000" pitchFamily="2" charset="0"/>
              <a:cs typeface="Poppins" panose="00000800000000000000" pitchFamily="2" charset="0"/>
            </a:endParaRPr>
          </a:p>
          <a:p>
            <a:endParaRPr lang="nl-BE" sz="1000" dirty="0">
              <a:solidFill>
                <a:schemeClr val="tx2"/>
              </a:solidFill>
              <a:latin typeface="Poppins" panose="00000800000000000000" pitchFamily="2" charset="0"/>
              <a:cs typeface="Poppins" panose="00000800000000000000" pitchFamily="2" charset="0"/>
            </a:endParaRPr>
          </a:p>
          <a:p>
            <a:endParaRPr lang="nl-BE" sz="1000" dirty="0">
              <a:solidFill>
                <a:schemeClr val="tx2"/>
              </a:solidFill>
              <a:latin typeface="Poppins" panose="00000800000000000000" pitchFamily="2" charset="0"/>
              <a:cs typeface="Poppins" panose="00000800000000000000" pitchFamily="2" charset="0"/>
            </a:endParaRPr>
          </a:p>
        </p:txBody>
      </p:sp>
      <p:graphicFrame>
        <p:nvGraphicFramePr>
          <p:cNvPr id="4" name="Grafiek 3">
            <a:extLst>
              <a:ext uri="{FF2B5EF4-FFF2-40B4-BE49-F238E27FC236}">
                <a16:creationId xmlns:a16="http://schemas.microsoft.com/office/drawing/2014/main" id="{F0B6B76E-DAC2-8DD4-F1A1-0736AE740E24}"/>
              </a:ext>
            </a:extLst>
          </p:cNvPr>
          <p:cNvGraphicFramePr/>
          <p:nvPr>
            <p:extLst>
              <p:ext uri="{D42A27DB-BD31-4B8C-83A1-F6EECF244321}">
                <p14:modId xmlns:p14="http://schemas.microsoft.com/office/powerpoint/2010/main" val="3074510537"/>
              </p:ext>
            </p:extLst>
          </p:nvPr>
        </p:nvGraphicFramePr>
        <p:xfrm>
          <a:off x="-302122" y="2127490"/>
          <a:ext cx="3531192" cy="3400222"/>
        </p:xfrm>
        <a:graphic>
          <a:graphicData uri="http://schemas.openxmlformats.org/drawingml/2006/chart">
            <c:chart xmlns:c="http://schemas.openxmlformats.org/drawingml/2006/chart" xmlns:r="http://schemas.openxmlformats.org/officeDocument/2006/relationships" r:id="rId5"/>
          </a:graphicData>
        </a:graphic>
      </p:graphicFrame>
      <p:pic>
        <p:nvPicPr>
          <p:cNvPr id="7" name="Afbeelding 6">
            <a:extLst>
              <a:ext uri="{FF2B5EF4-FFF2-40B4-BE49-F238E27FC236}">
                <a16:creationId xmlns:a16="http://schemas.microsoft.com/office/drawing/2014/main" id="{2C6129AA-C634-B5F9-F641-0C7FE5A9163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9348113" y="4042903"/>
            <a:ext cx="483458" cy="521259"/>
          </a:xfrm>
          <a:prstGeom prst="rect">
            <a:avLst/>
          </a:prstGeom>
        </p:spPr>
      </p:pic>
      <p:pic>
        <p:nvPicPr>
          <p:cNvPr id="8" name="Afbeelding 7">
            <a:extLst>
              <a:ext uri="{FF2B5EF4-FFF2-40B4-BE49-F238E27FC236}">
                <a16:creationId xmlns:a16="http://schemas.microsoft.com/office/drawing/2014/main" id="{44C7F120-94D3-4A00-61EA-EF09CA621DB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5213540" y="4541989"/>
            <a:ext cx="483458" cy="521259"/>
          </a:xfrm>
          <a:prstGeom prst="rect">
            <a:avLst/>
          </a:prstGeom>
        </p:spPr>
      </p:pic>
      <p:pic>
        <p:nvPicPr>
          <p:cNvPr id="19" name="Afbeelding 18">
            <a:extLst>
              <a:ext uri="{FF2B5EF4-FFF2-40B4-BE49-F238E27FC236}">
                <a16:creationId xmlns:a16="http://schemas.microsoft.com/office/drawing/2014/main" id="{E7C5B4C9-7742-C5F6-7A9A-6F04AB42266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7607299" y="4429309"/>
            <a:ext cx="483458" cy="521259"/>
          </a:xfrm>
          <a:prstGeom prst="rect">
            <a:avLst/>
          </a:prstGeom>
        </p:spPr>
      </p:pic>
      <p:pic>
        <p:nvPicPr>
          <p:cNvPr id="21" name="Afbeelding 20">
            <a:extLst>
              <a:ext uri="{FF2B5EF4-FFF2-40B4-BE49-F238E27FC236}">
                <a16:creationId xmlns:a16="http://schemas.microsoft.com/office/drawing/2014/main" id="{96F1E598-D022-D6E1-C1C5-1F53BCD2646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6383518" y="5117415"/>
            <a:ext cx="483458" cy="521259"/>
          </a:xfrm>
          <a:prstGeom prst="rect">
            <a:avLst/>
          </a:prstGeom>
        </p:spPr>
      </p:pic>
      <p:pic>
        <p:nvPicPr>
          <p:cNvPr id="22" name="Afbeelding 21">
            <a:extLst>
              <a:ext uri="{FF2B5EF4-FFF2-40B4-BE49-F238E27FC236}">
                <a16:creationId xmlns:a16="http://schemas.microsoft.com/office/drawing/2014/main" id="{459A7B41-C2F0-7C86-B19A-7520B7E2674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5129290" y="4541989"/>
            <a:ext cx="483458" cy="521259"/>
          </a:xfrm>
          <a:prstGeom prst="rect">
            <a:avLst/>
          </a:prstGeom>
        </p:spPr>
      </p:pic>
      <p:pic>
        <p:nvPicPr>
          <p:cNvPr id="25" name="Afbeelding 24">
            <a:extLst>
              <a:ext uri="{FF2B5EF4-FFF2-40B4-BE49-F238E27FC236}">
                <a16:creationId xmlns:a16="http://schemas.microsoft.com/office/drawing/2014/main" id="{D6701348-4A5C-573D-63A7-90C40B0597A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6053074" y="4281359"/>
            <a:ext cx="483458" cy="521259"/>
          </a:xfrm>
          <a:prstGeom prst="rect">
            <a:avLst/>
          </a:prstGeom>
        </p:spPr>
      </p:pic>
      <p:pic>
        <p:nvPicPr>
          <p:cNvPr id="26" name="Afbeelding 25">
            <a:extLst>
              <a:ext uri="{FF2B5EF4-FFF2-40B4-BE49-F238E27FC236}">
                <a16:creationId xmlns:a16="http://schemas.microsoft.com/office/drawing/2014/main" id="{EE758DFE-4EF8-945F-DA60-4340CD0BB8A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5027165" y="4534134"/>
            <a:ext cx="483458" cy="521259"/>
          </a:xfrm>
          <a:prstGeom prst="rect">
            <a:avLst/>
          </a:prstGeom>
        </p:spPr>
      </p:pic>
      <p:pic>
        <p:nvPicPr>
          <p:cNvPr id="27" name="Afbeelding 26">
            <a:extLst>
              <a:ext uri="{FF2B5EF4-FFF2-40B4-BE49-F238E27FC236}">
                <a16:creationId xmlns:a16="http://schemas.microsoft.com/office/drawing/2014/main" id="{75E0D53A-083B-4426-46C0-097FBE200C3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7099573" y="1005007"/>
            <a:ext cx="483458" cy="521259"/>
          </a:xfrm>
          <a:prstGeom prst="rect">
            <a:avLst/>
          </a:prstGeom>
        </p:spPr>
      </p:pic>
      <p:pic>
        <p:nvPicPr>
          <p:cNvPr id="28" name="Afbeelding 27">
            <a:extLst>
              <a:ext uri="{FF2B5EF4-FFF2-40B4-BE49-F238E27FC236}">
                <a16:creationId xmlns:a16="http://schemas.microsoft.com/office/drawing/2014/main" id="{8D5B8218-9757-22B5-CF58-24CE5646790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6904768" y="5090835"/>
            <a:ext cx="483458" cy="521259"/>
          </a:xfrm>
          <a:prstGeom prst="rect">
            <a:avLst/>
          </a:prstGeom>
        </p:spPr>
      </p:pic>
      <p:pic>
        <p:nvPicPr>
          <p:cNvPr id="29" name="Afbeelding 28">
            <a:extLst>
              <a:ext uri="{FF2B5EF4-FFF2-40B4-BE49-F238E27FC236}">
                <a16:creationId xmlns:a16="http://schemas.microsoft.com/office/drawing/2014/main" id="{C07D80F7-C23C-B393-9A9A-8268BCC5EDD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6918878" y="3565664"/>
            <a:ext cx="483458" cy="521259"/>
          </a:xfrm>
          <a:prstGeom prst="rect">
            <a:avLst/>
          </a:prstGeom>
        </p:spPr>
      </p:pic>
      <p:pic>
        <p:nvPicPr>
          <p:cNvPr id="30" name="Afbeelding 29">
            <a:extLst>
              <a:ext uri="{FF2B5EF4-FFF2-40B4-BE49-F238E27FC236}">
                <a16:creationId xmlns:a16="http://schemas.microsoft.com/office/drawing/2014/main" id="{B94BBEDE-EBB9-7479-E057-CD33D42805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6819005" y="3568560"/>
            <a:ext cx="483458" cy="521259"/>
          </a:xfrm>
          <a:prstGeom prst="rect">
            <a:avLst/>
          </a:prstGeom>
        </p:spPr>
      </p:pic>
      <p:pic>
        <p:nvPicPr>
          <p:cNvPr id="33" name="Afbeelding 32">
            <a:extLst>
              <a:ext uri="{FF2B5EF4-FFF2-40B4-BE49-F238E27FC236}">
                <a16:creationId xmlns:a16="http://schemas.microsoft.com/office/drawing/2014/main" id="{DA4ADC3B-8399-C19E-F69F-B5E12D6E7B2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4727397" y="5034507"/>
            <a:ext cx="483458" cy="521259"/>
          </a:xfrm>
          <a:prstGeom prst="rect">
            <a:avLst/>
          </a:prstGeom>
        </p:spPr>
      </p:pic>
      <p:pic>
        <p:nvPicPr>
          <p:cNvPr id="34" name="Afbeelding 33">
            <a:extLst>
              <a:ext uri="{FF2B5EF4-FFF2-40B4-BE49-F238E27FC236}">
                <a16:creationId xmlns:a16="http://schemas.microsoft.com/office/drawing/2014/main" id="{4D5B978A-311B-85C7-4A83-7FF8399CD2D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8220785" y="4191591"/>
            <a:ext cx="483458" cy="521259"/>
          </a:xfrm>
          <a:prstGeom prst="rect">
            <a:avLst/>
          </a:prstGeom>
        </p:spPr>
      </p:pic>
      <p:pic>
        <p:nvPicPr>
          <p:cNvPr id="16" name="Afbeelding 15">
            <a:extLst>
              <a:ext uri="{FF2B5EF4-FFF2-40B4-BE49-F238E27FC236}">
                <a16:creationId xmlns:a16="http://schemas.microsoft.com/office/drawing/2014/main" id="{28E63E16-CF2B-907D-7943-09F1C7846E2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8342618" y="4368751"/>
            <a:ext cx="483458" cy="521259"/>
          </a:xfrm>
          <a:prstGeom prst="rect">
            <a:avLst/>
          </a:prstGeom>
        </p:spPr>
      </p:pic>
      <p:pic>
        <p:nvPicPr>
          <p:cNvPr id="24" name="Afbeelding 23">
            <a:extLst>
              <a:ext uri="{FF2B5EF4-FFF2-40B4-BE49-F238E27FC236}">
                <a16:creationId xmlns:a16="http://schemas.microsoft.com/office/drawing/2014/main" id="{2E883160-47AC-FEEF-83AD-9B269B25271B}"/>
              </a:ext>
            </a:extLst>
          </p:cNvPr>
          <p:cNvPicPr>
            <a:picLocks noChangeAspect="1"/>
          </p:cNvPicPr>
          <p:nvPr/>
        </p:nvPicPr>
        <p:blipFill>
          <a:blip r:embed="rId6"/>
          <a:srcRect l="22386" t="28373" r="11189" b="5201"/>
          <a:stretch/>
        </p:blipFill>
        <p:spPr>
          <a:xfrm>
            <a:off x="9442727" y="4678633"/>
            <a:ext cx="2682786" cy="2151967"/>
          </a:xfrm>
          <a:prstGeom prst="rect">
            <a:avLst/>
          </a:prstGeom>
          <a:ln w="28575">
            <a:solidFill>
              <a:schemeClr val="accent3"/>
            </a:solidFill>
          </a:ln>
        </p:spPr>
      </p:pic>
      <p:pic>
        <p:nvPicPr>
          <p:cNvPr id="31" name="Afbeelding 30">
            <a:extLst>
              <a:ext uri="{FF2B5EF4-FFF2-40B4-BE49-F238E27FC236}">
                <a16:creationId xmlns:a16="http://schemas.microsoft.com/office/drawing/2014/main" id="{AF7A619B-B7C6-F400-75D1-1B63047E6BB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9702389" y="5665668"/>
            <a:ext cx="483458" cy="521259"/>
          </a:xfrm>
          <a:prstGeom prst="rect">
            <a:avLst/>
          </a:prstGeom>
        </p:spPr>
      </p:pic>
    </p:spTree>
    <p:extLst>
      <p:ext uri="{BB962C8B-B14F-4D97-AF65-F5344CB8AC3E}">
        <p14:creationId xmlns:p14="http://schemas.microsoft.com/office/powerpoint/2010/main" val="117895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E92630-26DF-2996-A281-EB4A6E08C2A6}"/>
              </a:ext>
            </a:extLst>
          </p:cNvPr>
          <p:cNvSpPr>
            <a:spLocks noGrp="1"/>
          </p:cNvSpPr>
          <p:nvPr>
            <p:ph type="title"/>
          </p:nvPr>
        </p:nvSpPr>
        <p:spPr/>
        <p:txBody>
          <a:bodyPr>
            <a:normAutofit/>
          </a:bodyPr>
          <a:lstStyle/>
          <a:p>
            <a:r>
              <a:rPr lang="nl-BE" b="1">
                <a:latin typeface="Poppins" panose="00000800000000000000" pitchFamily="2" charset="0"/>
                <a:cs typeface="Poppins" panose="00000800000000000000" pitchFamily="2" charset="0"/>
              </a:rPr>
              <a:t>Communicatie</a:t>
            </a:r>
          </a:p>
        </p:txBody>
      </p:sp>
      <p:sp>
        <p:nvSpPr>
          <p:cNvPr id="18" name="Titel 1">
            <a:extLst>
              <a:ext uri="{FF2B5EF4-FFF2-40B4-BE49-F238E27FC236}">
                <a16:creationId xmlns:a16="http://schemas.microsoft.com/office/drawing/2014/main" id="{07521F98-1E51-25CE-182B-BD3334848AB0}"/>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1</a:t>
            </a:r>
          </a:p>
        </p:txBody>
      </p:sp>
      <p:grpSp>
        <p:nvGrpSpPr>
          <p:cNvPr id="6" name="Groep 5">
            <a:extLst>
              <a:ext uri="{FF2B5EF4-FFF2-40B4-BE49-F238E27FC236}">
                <a16:creationId xmlns:a16="http://schemas.microsoft.com/office/drawing/2014/main" id="{4ED78AE7-3F34-9DF2-73E8-93009E67C02B}"/>
              </a:ext>
            </a:extLst>
          </p:cNvPr>
          <p:cNvGrpSpPr/>
          <p:nvPr/>
        </p:nvGrpSpPr>
        <p:grpSpPr>
          <a:xfrm>
            <a:off x="652371" y="1808437"/>
            <a:ext cx="10625229" cy="1147053"/>
            <a:chOff x="652371" y="1808437"/>
            <a:chExt cx="10625229" cy="1147053"/>
          </a:xfrm>
        </p:grpSpPr>
        <p:sp>
          <p:nvSpPr>
            <p:cNvPr id="3" name="Titel 1">
              <a:extLst>
                <a:ext uri="{FF2B5EF4-FFF2-40B4-BE49-F238E27FC236}">
                  <a16:creationId xmlns:a16="http://schemas.microsoft.com/office/drawing/2014/main" id="{BE1D7512-4137-616F-DB8D-141A243702B7}"/>
                </a:ext>
              </a:extLst>
            </p:cNvPr>
            <p:cNvSpPr txBox="1">
              <a:spLocks/>
            </p:cNvSpPr>
            <p:nvPr/>
          </p:nvSpPr>
          <p:spPr>
            <a:xfrm>
              <a:off x="652371" y="1808437"/>
              <a:ext cx="10625229" cy="1147053"/>
            </a:xfrm>
            <a:prstGeom prst="rect">
              <a:avLst/>
            </a:prstGeom>
          </p:spPr>
          <p:txBody>
            <a:bodyPr vert="horz" lIns="91440" tIns="45720" rIns="91440" bIns="45720" rtlCol="0" anchor="b">
              <a:normAutofit/>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b="1">
                  <a:latin typeface="Poppins" panose="00000800000000000000" pitchFamily="2" charset="0"/>
                  <a:cs typeface="Poppins" panose="00000800000000000000" pitchFamily="2" charset="0"/>
                </a:rPr>
                <a:t>Wanneer?</a:t>
              </a:r>
            </a:p>
          </p:txBody>
        </p:sp>
        <p:sp>
          <p:nvSpPr>
            <p:cNvPr id="4" name="Titel 1">
              <a:extLst>
                <a:ext uri="{FF2B5EF4-FFF2-40B4-BE49-F238E27FC236}">
                  <a16:creationId xmlns:a16="http://schemas.microsoft.com/office/drawing/2014/main" id="{784EC424-A789-F5CA-003C-2CE9C6BEF790}"/>
                </a:ext>
              </a:extLst>
            </p:cNvPr>
            <p:cNvSpPr txBox="1">
              <a:spLocks/>
            </p:cNvSpPr>
            <p:nvPr/>
          </p:nvSpPr>
          <p:spPr>
            <a:xfrm>
              <a:off x="653940" y="1960837"/>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2</a:t>
              </a:r>
            </a:p>
          </p:txBody>
        </p:sp>
      </p:grpSp>
      <p:grpSp>
        <p:nvGrpSpPr>
          <p:cNvPr id="9" name="Groep 8">
            <a:extLst>
              <a:ext uri="{FF2B5EF4-FFF2-40B4-BE49-F238E27FC236}">
                <a16:creationId xmlns:a16="http://schemas.microsoft.com/office/drawing/2014/main" id="{920D7E7D-962F-1488-0643-0DDF23408BE2}"/>
              </a:ext>
            </a:extLst>
          </p:cNvPr>
          <p:cNvGrpSpPr/>
          <p:nvPr/>
        </p:nvGrpSpPr>
        <p:grpSpPr>
          <a:xfrm>
            <a:off x="652371" y="2955490"/>
            <a:ext cx="10625229" cy="1147053"/>
            <a:chOff x="804771" y="800100"/>
            <a:chExt cx="10625229" cy="1147053"/>
          </a:xfrm>
        </p:grpSpPr>
        <p:sp>
          <p:nvSpPr>
            <p:cNvPr id="7" name="Titel 1">
              <a:extLst>
                <a:ext uri="{FF2B5EF4-FFF2-40B4-BE49-F238E27FC236}">
                  <a16:creationId xmlns:a16="http://schemas.microsoft.com/office/drawing/2014/main" id="{46E5AE70-250E-E78A-8353-835B81F66EAF}"/>
                </a:ext>
              </a:extLst>
            </p:cNvPr>
            <p:cNvSpPr txBox="1">
              <a:spLocks/>
            </p:cNvSpPr>
            <p:nvPr/>
          </p:nvSpPr>
          <p:spPr>
            <a:xfrm>
              <a:off x="804771" y="800100"/>
              <a:ext cx="10625229" cy="1147053"/>
            </a:xfrm>
            <a:prstGeom prst="rect">
              <a:avLst/>
            </a:prstGeom>
          </p:spPr>
          <p:txBody>
            <a:bodyPr vert="horz" lIns="91440" tIns="45720" rIns="91440" bIns="45720" rtlCol="0" anchor="b">
              <a:normAutofit/>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b="1">
                  <a:latin typeface="Poppins" panose="00000800000000000000" pitchFamily="2" charset="0"/>
                  <a:cs typeface="Poppins" panose="00000800000000000000" pitchFamily="2" charset="0"/>
                </a:rPr>
                <a:t>WaAr?</a:t>
              </a:r>
            </a:p>
          </p:txBody>
        </p:sp>
        <p:sp>
          <p:nvSpPr>
            <p:cNvPr id="8" name="Titel 1">
              <a:extLst>
                <a:ext uri="{FF2B5EF4-FFF2-40B4-BE49-F238E27FC236}">
                  <a16:creationId xmlns:a16="http://schemas.microsoft.com/office/drawing/2014/main" id="{3BB351A3-D0C5-E4B0-168F-C4929AE3160A}"/>
                </a:ext>
              </a:extLst>
            </p:cNvPr>
            <p:cNvSpPr txBox="1">
              <a:spLocks/>
            </p:cNvSpPr>
            <p:nvPr/>
          </p:nvSpPr>
          <p:spPr>
            <a:xfrm>
              <a:off x="806340" y="9525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3</a:t>
              </a:r>
            </a:p>
          </p:txBody>
        </p:sp>
      </p:grpSp>
      <p:grpSp>
        <p:nvGrpSpPr>
          <p:cNvPr id="12" name="Groep 11">
            <a:extLst>
              <a:ext uri="{FF2B5EF4-FFF2-40B4-BE49-F238E27FC236}">
                <a16:creationId xmlns:a16="http://schemas.microsoft.com/office/drawing/2014/main" id="{2DEC6B33-1427-2A5E-0706-2137D407E346}"/>
              </a:ext>
            </a:extLst>
          </p:cNvPr>
          <p:cNvGrpSpPr/>
          <p:nvPr/>
        </p:nvGrpSpPr>
        <p:grpSpPr>
          <a:xfrm>
            <a:off x="652370" y="4116227"/>
            <a:ext cx="10625229" cy="1147053"/>
            <a:chOff x="804771" y="800100"/>
            <a:chExt cx="10625229" cy="1147053"/>
          </a:xfrm>
        </p:grpSpPr>
        <p:sp>
          <p:nvSpPr>
            <p:cNvPr id="10" name="Titel 1">
              <a:extLst>
                <a:ext uri="{FF2B5EF4-FFF2-40B4-BE49-F238E27FC236}">
                  <a16:creationId xmlns:a16="http://schemas.microsoft.com/office/drawing/2014/main" id="{99A74049-15B0-CA57-8055-6EA8FEAA7164}"/>
                </a:ext>
              </a:extLst>
            </p:cNvPr>
            <p:cNvSpPr txBox="1">
              <a:spLocks/>
            </p:cNvSpPr>
            <p:nvPr/>
          </p:nvSpPr>
          <p:spPr>
            <a:xfrm>
              <a:off x="804771" y="800100"/>
              <a:ext cx="10625229" cy="1147053"/>
            </a:xfrm>
            <a:prstGeom prst="rect">
              <a:avLst/>
            </a:prstGeom>
          </p:spPr>
          <p:txBody>
            <a:bodyPr vert="horz" lIns="91440" tIns="45720" rIns="91440" bIns="45720" rtlCol="0" anchor="b">
              <a:normAutofit/>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b="1">
                  <a:latin typeface="Poppins" panose="00000800000000000000" pitchFamily="2" charset="0"/>
                  <a:cs typeface="Poppins" panose="00000800000000000000" pitchFamily="2" charset="0"/>
                </a:rPr>
                <a:t>Wie?</a:t>
              </a:r>
            </a:p>
          </p:txBody>
        </p:sp>
        <p:sp>
          <p:nvSpPr>
            <p:cNvPr id="11" name="Titel 1">
              <a:extLst>
                <a:ext uri="{FF2B5EF4-FFF2-40B4-BE49-F238E27FC236}">
                  <a16:creationId xmlns:a16="http://schemas.microsoft.com/office/drawing/2014/main" id="{27A3C163-4029-BFA9-F425-0E363AB178E7}"/>
                </a:ext>
              </a:extLst>
            </p:cNvPr>
            <p:cNvSpPr txBox="1">
              <a:spLocks/>
            </p:cNvSpPr>
            <p:nvPr/>
          </p:nvSpPr>
          <p:spPr>
            <a:xfrm>
              <a:off x="806340" y="9525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4</a:t>
              </a:r>
            </a:p>
          </p:txBody>
        </p:sp>
      </p:grpSp>
      <p:grpSp>
        <p:nvGrpSpPr>
          <p:cNvPr id="15" name="Groep 14">
            <a:extLst>
              <a:ext uri="{FF2B5EF4-FFF2-40B4-BE49-F238E27FC236}">
                <a16:creationId xmlns:a16="http://schemas.microsoft.com/office/drawing/2014/main" id="{C5950C37-ED06-CD13-4C01-4562464CC394}"/>
              </a:ext>
            </a:extLst>
          </p:cNvPr>
          <p:cNvGrpSpPr/>
          <p:nvPr/>
        </p:nvGrpSpPr>
        <p:grpSpPr>
          <a:xfrm>
            <a:off x="652369" y="5249596"/>
            <a:ext cx="10625229" cy="1147053"/>
            <a:chOff x="804771" y="800100"/>
            <a:chExt cx="10625229" cy="1147053"/>
          </a:xfrm>
        </p:grpSpPr>
        <p:sp>
          <p:nvSpPr>
            <p:cNvPr id="13" name="Titel 1">
              <a:extLst>
                <a:ext uri="{FF2B5EF4-FFF2-40B4-BE49-F238E27FC236}">
                  <a16:creationId xmlns:a16="http://schemas.microsoft.com/office/drawing/2014/main" id="{CF8FFFF3-6A55-A219-640A-5356BF72A580}"/>
                </a:ext>
              </a:extLst>
            </p:cNvPr>
            <p:cNvSpPr txBox="1">
              <a:spLocks/>
            </p:cNvSpPr>
            <p:nvPr/>
          </p:nvSpPr>
          <p:spPr>
            <a:xfrm>
              <a:off x="804771" y="800100"/>
              <a:ext cx="10625229" cy="1147053"/>
            </a:xfrm>
            <a:prstGeom prst="rect">
              <a:avLst/>
            </a:prstGeom>
          </p:spPr>
          <p:txBody>
            <a:bodyPr vert="horz" lIns="91440" tIns="45720" rIns="91440" bIns="45720" rtlCol="0" anchor="b">
              <a:normAutofit/>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b="1">
                  <a:latin typeface="Poppins" panose="00000800000000000000" pitchFamily="2" charset="0"/>
                  <a:cs typeface="Poppins" panose="00000800000000000000" pitchFamily="2" charset="0"/>
                </a:rPr>
                <a:t>hoe?</a:t>
              </a:r>
            </a:p>
          </p:txBody>
        </p:sp>
        <p:sp>
          <p:nvSpPr>
            <p:cNvPr id="14" name="Titel 1">
              <a:extLst>
                <a:ext uri="{FF2B5EF4-FFF2-40B4-BE49-F238E27FC236}">
                  <a16:creationId xmlns:a16="http://schemas.microsoft.com/office/drawing/2014/main" id="{67A7084E-E8D9-6B32-6051-35E3C69E057B}"/>
                </a:ext>
              </a:extLst>
            </p:cNvPr>
            <p:cNvSpPr txBox="1">
              <a:spLocks/>
            </p:cNvSpPr>
            <p:nvPr/>
          </p:nvSpPr>
          <p:spPr>
            <a:xfrm>
              <a:off x="806340" y="9525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5</a:t>
              </a:r>
            </a:p>
          </p:txBody>
        </p:sp>
      </p:grpSp>
      <p:pic>
        <p:nvPicPr>
          <p:cNvPr id="19" name="Tijdelijke aanduiding voor inhoud 4">
            <a:extLst>
              <a:ext uri="{FF2B5EF4-FFF2-40B4-BE49-F238E27FC236}">
                <a16:creationId xmlns:a16="http://schemas.microsoft.com/office/drawing/2014/main" id="{40F782B8-A03E-0DAB-8C7C-04274F2C0A8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742" r="4774"/>
          <a:stretch/>
        </p:blipFill>
        <p:spPr>
          <a:xfrm>
            <a:off x="5339516" y="1794753"/>
            <a:ext cx="6200113" cy="44155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threePt" dir="t"/>
          </a:scene3d>
          <a:sp3d prstMaterial="plastic">
            <a:bevelT w="0" h="0" prst="relaxedInset"/>
            <a:contourClr>
              <a:srgbClr val="969696"/>
            </a:contourClr>
          </a:sp3d>
        </p:spPr>
      </p:pic>
    </p:spTree>
    <p:extLst>
      <p:ext uri="{BB962C8B-B14F-4D97-AF65-F5344CB8AC3E}">
        <p14:creationId xmlns:p14="http://schemas.microsoft.com/office/powerpoint/2010/main" val="2200997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5252A-1B4B-C9D3-7432-12338607E38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C7FE591-4A16-C670-C5C0-A29B54607A98}"/>
              </a:ext>
            </a:extLst>
          </p:cNvPr>
          <p:cNvSpPr>
            <a:spLocks noGrp="1"/>
          </p:cNvSpPr>
          <p:nvPr>
            <p:ph type="title"/>
          </p:nvPr>
        </p:nvSpPr>
        <p:spPr/>
        <p:txBody>
          <a:bodyPr>
            <a:normAutofit/>
          </a:bodyPr>
          <a:lstStyle/>
          <a:p>
            <a:r>
              <a:rPr lang="nl-BE" b="1">
                <a:latin typeface="Poppins" panose="00000800000000000000" pitchFamily="2" charset="0"/>
                <a:cs typeface="Poppins" panose="00000800000000000000" pitchFamily="2" charset="0"/>
              </a:rPr>
              <a:t>Communicatie</a:t>
            </a:r>
          </a:p>
        </p:txBody>
      </p:sp>
      <p:sp>
        <p:nvSpPr>
          <p:cNvPr id="18" name="Titel 1">
            <a:extLst>
              <a:ext uri="{FF2B5EF4-FFF2-40B4-BE49-F238E27FC236}">
                <a16:creationId xmlns:a16="http://schemas.microsoft.com/office/drawing/2014/main" id="{0DF22A3B-D48E-7F67-D943-7D7DDE3F452D}"/>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1</a:t>
            </a:r>
          </a:p>
        </p:txBody>
      </p:sp>
      <p:pic>
        <p:nvPicPr>
          <p:cNvPr id="6" name="Tijdelijke aanduiding voor inhoud 4">
            <a:extLst>
              <a:ext uri="{FF2B5EF4-FFF2-40B4-BE49-F238E27FC236}">
                <a16:creationId xmlns:a16="http://schemas.microsoft.com/office/drawing/2014/main" id="{3D99E563-3F4B-3A68-FA83-5E697C50E524}"/>
              </a:ext>
            </a:extLst>
          </p:cNvPr>
          <p:cNvPicPr>
            <a:picLocks noChangeAspect="1"/>
          </p:cNvPicPr>
          <p:nvPr/>
        </p:nvPicPr>
        <p:blipFill>
          <a:blip r:embed="rId3">
            <a:extLst>
              <a:ext uri="{28A0092B-C50C-407E-A947-70E740481C1C}">
                <a14:useLocalDpi xmlns:a14="http://schemas.microsoft.com/office/drawing/2010/main" val="0"/>
              </a:ext>
            </a:extLst>
          </a:blip>
          <a:srcRect l="1742" r="4774"/>
          <a:stretch/>
        </p:blipFill>
        <p:spPr>
          <a:xfrm>
            <a:off x="5339516" y="1794753"/>
            <a:ext cx="6200113" cy="44155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threePt" dir="t"/>
          </a:scene3d>
          <a:sp3d prstMaterial="plastic">
            <a:bevelT w="0" h="0" prst="relaxedInset"/>
            <a:contourClr>
              <a:srgbClr val="969696"/>
            </a:contourClr>
          </a:sp3d>
        </p:spPr>
      </p:pic>
    </p:spTree>
    <p:extLst>
      <p:ext uri="{BB962C8B-B14F-4D97-AF65-F5344CB8AC3E}">
        <p14:creationId xmlns:p14="http://schemas.microsoft.com/office/powerpoint/2010/main" val="9132019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3712E-6436-5117-F474-861507AAEA92}"/>
            </a:ext>
          </a:extLst>
        </p:cNvPr>
        <p:cNvGrpSpPr/>
        <p:nvPr/>
      </p:nvGrpSpPr>
      <p:grpSpPr>
        <a:xfrm>
          <a:off x="0" y="0"/>
          <a:ext cx="0" cy="0"/>
          <a:chOff x="0" y="0"/>
          <a:chExt cx="0" cy="0"/>
        </a:xfrm>
      </p:grpSpPr>
      <p:graphicFrame>
        <p:nvGraphicFramePr>
          <p:cNvPr id="12" name="Grafiek 11">
            <a:extLst>
              <a:ext uri="{FF2B5EF4-FFF2-40B4-BE49-F238E27FC236}">
                <a16:creationId xmlns:a16="http://schemas.microsoft.com/office/drawing/2014/main" id="{3D782E78-CA67-298A-3A75-E703038BA50C}"/>
              </a:ext>
            </a:extLst>
          </p:cNvPr>
          <p:cNvGraphicFramePr/>
          <p:nvPr>
            <p:extLst>
              <p:ext uri="{D42A27DB-BD31-4B8C-83A1-F6EECF244321}">
                <p14:modId xmlns:p14="http://schemas.microsoft.com/office/powerpoint/2010/main" val="88739420"/>
              </p:ext>
            </p:extLst>
          </p:nvPr>
        </p:nvGraphicFramePr>
        <p:xfrm>
          <a:off x="5575251" y="4663441"/>
          <a:ext cx="5964378" cy="219456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el 1">
            <a:extLst>
              <a:ext uri="{FF2B5EF4-FFF2-40B4-BE49-F238E27FC236}">
                <a16:creationId xmlns:a16="http://schemas.microsoft.com/office/drawing/2014/main" id="{BDDA59DB-FAF7-6170-B10B-129D3EB1A796}"/>
              </a:ext>
            </a:extLst>
          </p:cNvPr>
          <p:cNvSpPr>
            <a:spLocks noGrp="1"/>
          </p:cNvSpPr>
          <p:nvPr>
            <p:ph type="title"/>
          </p:nvPr>
        </p:nvSpPr>
        <p:spPr/>
        <p:txBody>
          <a:bodyPr>
            <a:normAutofit/>
          </a:bodyPr>
          <a:lstStyle/>
          <a:p>
            <a:r>
              <a:rPr lang="nl-BE" b="1">
                <a:latin typeface="Poppins" panose="00000800000000000000" pitchFamily="2" charset="0"/>
                <a:cs typeface="Poppins" panose="00000800000000000000" pitchFamily="2" charset="0"/>
              </a:rPr>
              <a:t>Communicatie</a:t>
            </a:r>
          </a:p>
        </p:txBody>
      </p:sp>
      <p:sp>
        <p:nvSpPr>
          <p:cNvPr id="7" name="Ondertitel 2">
            <a:extLst>
              <a:ext uri="{FF2B5EF4-FFF2-40B4-BE49-F238E27FC236}">
                <a16:creationId xmlns:a16="http://schemas.microsoft.com/office/drawing/2014/main" id="{38EB7855-6BE4-E6D7-1994-188E6DF58870}"/>
              </a:ext>
            </a:extLst>
          </p:cNvPr>
          <p:cNvSpPr txBox="1">
            <a:spLocks/>
          </p:cNvSpPr>
          <p:nvPr/>
        </p:nvSpPr>
        <p:spPr>
          <a:xfrm>
            <a:off x="5006108" y="1063048"/>
            <a:ext cx="7185891" cy="84051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a:solidFill>
                  <a:schemeClr val="tx2"/>
                </a:solidFill>
                <a:latin typeface="Poppins" panose="00000800000000000000" pitchFamily="2" charset="0"/>
                <a:cs typeface="Poppins" panose="00000800000000000000" pitchFamily="2" charset="0"/>
              </a:rPr>
              <a:t>Onder welke noemer/naam vonden deze activiteiten plaats? </a:t>
            </a:r>
          </a:p>
        </p:txBody>
      </p:sp>
      <p:sp>
        <p:nvSpPr>
          <p:cNvPr id="8" name="Ondertitel 2">
            <a:extLst>
              <a:ext uri="{FF2B5EF4-FFF2-40B4-BE49-F238E27FC236}">
                <a16:creationId xmlns:a16="http://schemas.microsoft.com/office/drawing/2014/main" id="{858C3257-56D3-42FC-425C-1BE3AE24D76F}"/>
              </a:ext>
            </a:extLst>
          </p:cNvPr>
          <p:cNvSpPr txBox="1">
            <a:spLocks/>
          </p:cNvSpPr>
          <p:nvPr/>
        </p:nvSpPr>
        <p:spPr>
          <a:xfrm>
            <a:off x="652371" y="2181526"/>
            <a:ext cx="4922880" cy="313861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accent1"/>
                </a:solidFill>
                <a:latin typeface="Poppins" panose="00000800000000000000" pitchFamily="2" charset="0"/>
                <a:cs typeface="Poppins" panose="00000800000000000000" pitchFamily="2" charset="0"/>
              </a:rPr>
              <a:t>Intramuraal</a:t>
            </a:r>
          </a:p>
          <a:p>
            <a:r>
              <a:rPr lang="nl-NL" sz="1400" b="1">
                <a:solidFill>
                  <a:schemeClr val="accent1"/>
                </a:solidFill>
                <a:latin typeface="Poppins" panose="00000800000000000000" pitchFamily="2" charset="0"/>
                <a:cs typeface="Poppins" panose="00000800000000000000" pitchFamily="2" charset="0"/>
              </a:rPr>
              <a:t>Fit met IPitup</a:t>
            </a:r>
          </a:p>
          <a:p>
            <a:r>
              <a:rPr lang="nl-NL" sz="1400" b="1">
                <a:solidFill>
                  <a:schemeClr val="accent1"/>
                </a:solidFill>
                <a:latin typeface="Poppins" panose="00000800000000000000" pitchFamily="2" charset="0"/>
                <a:cs typeface="Poppins" panose="00000800000000000000" pitchFamily="2" charset="0"/>
              </a:rPr>
              <a:t>Beweegactiviteiten in 2 Gentse </a:t>
            </a:r>
            <a:r>
              <a:rPr lang="nl-NL" sz="1400" b="1" err="1">
                <a:solidFill>
                  <a:schemeClr val="accent1"/>
                </a:solidFill>
                <a:latin typeface="Poppins" panose="00000800000000000000" pitchFamily="2" charset="0"/>
                <a:cs typeface="Poppins" panose="00000800000000000000" pitchFamily="2" charset="0"/>
              </a:rPr>
              <a:t>WZCentra</a:t>
            </a:r>
            <a:endParaRPr lang="nl-NL" sz="1400" b="1">
              <a:solidFill>
                <a:schemeClr val="accent1"/>
              </a:solidFill>
              <a:latin typeface="Poppins" panose="00000800000000000000" pitchFamily="2" charset="0"/>
              <a:cs typeface="Poppins" panose="00000800000000000000" pitchFamily="2" charset="0"/>
            </a:endParaRPr>
          </a:p>
          <a:p>
            <a:r>
              <a:rPr lang="nl-NL" sz="1400" b="1" err="1">
                <a:solidFill>
                  <a:schemeClr val="accent1"/>
                </a:solidFill>
                <a:latin typeface="Poppins" panose="00000800000000000000" pitchFamily="2" charset="0"/>
                <a:cs typeface="Poppins" panose="00000800000000000000" pitchFamily="2" charset="0"/>
              </a:rPr>
              <a:t>Toerke</a:t>
            </a:r>
            <a:r>
              <a:rPr lang="nl-NL" sz="1400" b="1">
                <a:solidFill>
                  <a:schemeClr val="accent1"/>
                </a:solidFill>
                <a:latin typeface="Poppins" panose="00000800000000000000" pitchFamily="2" charset="0"/>
                <a:cs typeface="Poppins" panose="00000800000000000000" pitchFamily="2" charset="0"/>
              </a:rPr>
              <a:t> Heilig Hart (beweegparcours waar de bank deel van uitmaakte)</a:t>
            </a:r>
          </a:p>
          <a:p>
            <a:r>
              <a:rPr lang="nl-NL" sz="1400" b="1">
                <a:solidFill>
                  <a:schemeClr val="accent1"/>
                </a:solidFill>
                <a:latin typeface="Poppins" panose="00000800000000000000" pitchFamily="2" charset="0"/>
                <a:cs typeface="Poppins" panose="00000800000000000000" pitchFamily="2" charset="0"/>
              </a:rPr>
              <a:t>Beweegbank les </a:t>
            </a:r>
          </a:p>
          <a:p>
            <a:r>
              <a:rPr lang="nl-NL" sz="1400" b="1" err="1">
                <a:solidFill>
                  <a:schemeClr val="accent1"/>
                </a:solidFill>
                <a:latin typeface="Poppins" panose="00000800000000000000" pitchFamily="2" charset="0"/>
                <a:cs typeface="Poppins" panose="00000800000000000000" pitchFamily="2" charset="0"/>
              </a:rPr>
              <a:t>Work</a:t>
            </a:r>
            <a:r>
              <a:rPr lang="nl-NL" sz="1400" b="1">
                <a:solidFill>
                  <a:schemeClr val="accent1"/>
                </a:solidFill>
                <a:latin typeface="Poppins" panose="00000800000000000000" pitchFamily="2" charset="0"/>
                <a:cs typeface="Poppins" panose="00000800000000000000" pitchFamily="2" charset="0"/>
              </a:rPr>
              <a:t> out in </a:t>
            </a:r>
            <a:r>
              <a:rPr lang="nl-NL" sz="1400" b="1" err="1">
                <a:solidFill>
                  <a:schemeClr val="accent1"/>
                </a:solidFill>
                <a:latin typeface="Poppins" panose="00000800000000000000" pitchFamily="2" charset="0"/>
                <a:cs typeface="Poppins" panose="00000800000000000000" pitchFamily="2" charset="0"/>
              </a:rPr>
              <a:t>the</a:t>
            </a:r>
            <a:r>
              <a:rPr lang="nl-NL" sz="1400" b="1">
                <a:solidFill>
                  <a:schemeClr val="accent1"/>
                </a:solidFill>
                <a:latin typeface="Poppins" panose="00000800000000000000" pitchFamily="2" charset="0"/>
                <a:cs typeface="Poppins" panose="00000800000000000000" pitchFamily="2" charset="0"/>
              </a:rPr>
              <a:t> </a:t>
            </a:r>
            <a:r>
              <a:rPr lang="nl-NL" sz="1400" b="1" err="1">
                <a:solidFill>
                  <a:schemeClr val="accent1"/>
                </a:solidFill>
                <a:latin typeface="Poppins" panose="00000800000000000000" pitchFamily="2" charset="0"/>
                <a:cs typeface="Poppins" panose="00000800000000000000" pitchFamily="2" charset="0"/>
              </a:rPr>
              <a:t>outside</a:t>
            </a:r>
            <a:endParaRPr lang="nl-NL" sz="1400" b="1">
              <a:solidFill>
                <a:schemeClr val="accent1"/>
              </a:solidFill>
              <a:latin typeface="Poppins" panose="00000800000000000000" pitchFamily="2" charset="0"/>
              <a:cs typeface="Poppins" panose="00000800000000000000" pitchFamily="2" charset="0"/>
            </a:endParaRPr>
          </a:p>
          <a:p>
            <a:r>
              <a:rPr lang="nl-NL" sz="1400" b="1">
                <a:solidFill>
                  <a:schemeClr val="accent1"/>
                </a:solidFill>
                <a:latin typeface="Poppins" panose="00000800000000000000" pitchFamily="2" charset="0"/>
                <a:cs typeface="Poppins" panose="00000800000000000000" pitchFamily="2" charset="0"/>
              </a:rPr>
              <a:t>Oefeningen beweegbanken</a:t>
            </a:r>
          </a:p>
          <a:p>
            <a:pPr marL="0" indent="0">
              <a:buNone/>
            </a:pPr>
            <a:endParaRPr lang="nl-NL" b="1">
              <a:solidFill>
                <a:schemeClr val="accent2"/>
              </a:solidFill>
              <a:latin typeface="Poppins" panose="00000800000000000000" pitchFamily="2" charset="0"/>
              <a:cs typeface="Poppins" panose="00000800000000000000" pitchFamily="2" charset="0"/>
            </a:endParaRPr>
          </a:p>
        </p:txBody>
      </p:sp>
      <p:sp>
        <p:nvSpPr>
          <p:cNvPr id="6" name="Titel 1">
            <a:extLst>
              <a:ext uri="{FF2B5EF4-FFF2-40B4-BE49-F238E27FC236}">
                <a16:creationId xmlns:a16="http://schemas.microsoft.com/office/drawing/2014/main" id="{E6DFCE4F-44A4-0F4A-1EC2-728AE40E9E03}"/>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1</a:t>
            </a:r>
          </a:p>
        </p:txBody>
      </p:sp>
      <p:sp>
        <p:nvSpPr>
          <p:cNvPr id="5" name="Tekstvak 4">
            <a:extLst>
              <a:ext uri="{FF2B5EF4-FFF2-40B4-BE49-F238E27FC236}">
                <a16:creationId xmlns:a16="http://schemas.microsoft.com/office/drawing/2014/main" id="{C6611781-07C8-438F-8DB2-BDF2B9F0100A}"/>
              </a:ext>
            </a:extLst>
          </p:cNvPr>
          <p:cNvSpPr txBox="1"/>
          <p:nvPr/>
        </p:nvSpPr>
        <p:spPr>
          <a:xfrm>
            <a:off x="5006107" y="834800"/>
            <a:ext cx="1570784" cy="400110"/>
          </a:xfrm>
          <a:prstGeom prst="rect">
            <a:avLst/>
          </a:prstGeom>
          <a:noFill/>
        </p:spPr>
        <p:txBody>
          <a:bodyPr wrap="square">
            <a:spAutoFit/>
          </a:bodyPr>
          <a:lstStyle/>
          <a:p>
            <a:r>
              <a:rPr lang="nl-BE" sz="2000" b="1" spc="300" dirty="0">
                <a:solidFill>
                  <a:schemeClr val="accent1"/>
                </a:solidFill>
                <a:latin typeface="+mj-lt"/>
              </a:rPr>
              <a:t>VRAAG 2</a:t>
            </a:r>
          </a:p>
        </p:txBody>
      </p:sp>
      <p:sp>
        <p:nvSpPr>
          <p:cNvPr id="3" name="Tekstvak 2">
            <a:extLst>
              <a:ext uri="{FF2B5EF4-FFF2-40B4-BE49-F238E27FC236}">
                <a16:creationId xmlns:a16="http://schemas.microsoft.com/office/drawing/2014/main" id="{F5F65342-D838-1DB3-7E64-F6B2932420AA}"/>
              </a:ext>
            </a:extLst>
          </p:cNvPr>
          <p:cNvSpPr txBox="1"/>
          <p:nvPr/>
        </p:nvSpPr>
        <p:spPr>
          <a:xfrm>
            <a:off x="5006107" y="356778"/>
            <a:ext cx="1570784" cy="400110"/>
          </a:xfrm>
          <a:prstGeom prst="rect">
            <a:avLst/>
          </a:prstGeom>
          <a:noFill/>
        </p:spPr>
        <p:txBody>
          <a:bodyPr wrap="square">
            <a:spAutoFit/>
          </a:bodyPr>
          <a:lstStyle/>
          <a:p>
            <a:r>
              <a:rPr lang="nl-BE" sz="2000" b="1" spc="300" dirty="0">
                <a:solidFill>
                  <a:srgbClr val="E4E4E4"/>
                </a:solidFill>
                <a:latin typeface="+mj-lt"/>
              </a:rPr>
              <a:t>VRAAG 1</a:t>
            </a:r>
          </a:p>
        </p:txBody>
      </p:sp>
      <p:sp>
        <p:nvSpPr>
          <p:cNvPr id="4" name="Ondertitel 2">
            <a:extLst>
              <a:ext uri="{FF2B5EF4-FFF2-40B4-BE49-F238E27FC236}">
                <a16:creationId xmlns:a16="http://schemas.microsoft.com/office/drawing/2014/main" id="{0CCEED2D-5C5C-3CD9-51CC-AA35DA0BD66D}"/>
              </a:ext>
            </a:extLst>
          </p:cNvPr>
          <p:cNvSpPr txBox="1">
            <a:spLocks/>
          </p:cNvSpPr>
          <p:nvPr/>
        </p:nvSpPr>
        <p:spPr>
          <a:xfrm>
            <a:off x="6576891" y="305822"/>
            <a:ext cx="5484044" cy="84051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1400" b="1" dirty="0">
                <a:solidFill>
                  <a:srgbClr val="E4E4E4"/>
                </a:solidFill>
                <a:latin typeface="Poppins" panose="00000800000000000000" pitchFamily="2" charset="0"/>
                <a:cs typeface="Poppins" panose="00000800000000000000" pitchFamily="2" charset="0"/>
              </a:rPr>
              <a:t>Hebben jullie ervaring met een georganiseerd aanbod rond de beweegbank specifiek naar ouderen toe?</a:t>
            </a:r>
          </a:p>
        </p:txBody>
      </p:sp>
    </p:spTree>
    <p:extLst>
      <p:ext uri="{BB962C8B-B14F-4D97-AF65-F5344CB8AC3E}">
        <p14:creationId xmlns:p14="http://schemas.microsoft.com/office/powerpoint/2010/main" val="2394354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184EB-9D05-7EF7-07EE-1DD200A267F2}"/>
            </a:ext>
          </a:extLst>
        </p:cNvPr>
        <p:cNvGrpSpPr/>
        <p:nvPr/>
      </p:nvGrpSpPr>
      <p:grpSpPr>
        <a:xfrm>
          <a:off x="0" y="0"/>
          <a:ext cx="0" cy="0"/>
          <a:chOff x="0" y="0"/>
          <a:chExt cx="0" cy="0"/>
        </a:xfrm>
      </p:grpSpPr>
      <p:graphicFrame>
        <p:nvGraphicFramePr>
          <p:cNvPr id="13" name="Grafiek 12">
            <a:extLst>
              <a:ext uri="{FF2B5EF4-FFF2-40B4-BE49-F238E27FC236}">
                <a16:creationId xmlns:a16="http://schemas.microsoft.com/office/drawing/2014/main" id="{04950E67-3008-2CF6-4163-E16687DD67E5}"/>
              </a:ext>
            </a:extLst>
          </p:cNvPr>
          <p:cNvGraphicFramePr/>
          <p:nvPr>
            <p:extLst>
              <p:ext uri="{D42A27DB-BD31-4B8C-83A1-F6EECF244321}">
                <p14:modId xmlns:p14="http://schemas.microsoft.com/office/powerpoint/2010/main" val="3453573765"/>
              </p:ext>
            </p:extLst>
          </p:nvPr>
        </p:nvGraphicFramePr>
        <p:xfrm>
          <a:off x="5586984" y="4663440"/>
          <a:ext cx="5952644" cy="219455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el 1">
            <a:extLst>
              <a:ext uri="{FF2B5EF4-FFF2-40B4-BE49-F238E27FC236}">
                <a16:creationId xmlns:a16="http://schemas.microsoft.com/office/drawing/2014/main" id="{DCE15267-0A3B-1FD4-B571-65BA6696541C}"/>
              </a:ext>
            </a:extLst>
          </p:cNvPr>
          <p:cNvSpPr>
            <a:spLocks noGrp="1"/>
          </p:cNvSpPr>
          <p:nvPr>
            <p:ph type="title"/>
          </p:nvPr>
        </p:nvSpPr>
        <p:spPr/>
        <p:txBody>
          <a:bodyPr>
            <a:normAutofit/>
          </a:bodyPr>
          <a:lstStyle/>
          <a:p>
            <a:r>
              <a:rPr lang="nl-BE" b="1">
                <a:latin typeface="Poppins" panose="00000800000000000000" pitchFamily="2" charset="0"/>
                <a:cs typeface="Poppins" panose="00000800000000000000" pitchFamily="2" charset="0"/>
              </a:rPr>
              <a:t>Communicatie</a:t>
            </a:r>
          </a:p>
        </p:txBody>
      </p:sp>
      <p:sp>
        <p:nvSpPr>
          <p:cNvPr id="9" name="Ondertitel 2">
            <a:extLst>
              <a:ext uri="{FF2B5EF4-FFF2-40B4-BE49-F238E27FC236}">
                <a16:creationId xmlns:a16="http://schemas.microsoft.com/office/drawing/2014/main" id="{4A275245-1D07-6885-548D-29875AB92A7F}"/>
              </a:ext>
            </a:extLst>
          </p:cNvPr>
          <p:cNvSpPr txBox="1">
            <a:spLocks/>
          </p:cNvSpPr>
          <p:nvPr/>
        </p:nvSpPr>
        <p:spPr>
          <a:xfrm>
            <a:off x="652372" y="2181524"/>
            <a:ext cx="6021805" cy="467647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accent2"/>
                </a:solidFill>
                <a:latin typeface="Poppins" panose="00000800000000000000" pitchFamily="2" charset="0"/>
                <a:cs typeface="Poppins" panose="00000800000000000000" pitchFamily="2" charset="0"/>
              </a:rPr>
              <a:t>Combinatie Intra- en extramuraal</a:t>
            </a:r>
          </a:p>
          <a:p>
            <a:r>
              <a:rPr lang="nl-NL" sz="1400" b="1">
                <a:solidFill>
                  <a:schemeClr val="accent2"/>
                </a:solidFill>
                <a:latin typeface="Poppins" panose="00000800000000000000" pitchFamily="2" charset="0"/>
                <a:cs typeface="Poppins" panose="00000800000000000000" pitchFamily="2" charset="0"/>
              </a:rPr>
              <a:t>Bakkie &amp; Beweging</a:t>
            </a:r>
          </a:p>
          <a:p>
            <a:r>
              <a:rPr lang="nl-NL" sz="1400" b="1">
                <a:solidFill>
                  <a:schemeClr val="accent2"/>
                </a:solidFill>
                <a:latin typeface="Poppins" panose="00000800000000000000" pitchFamily="2" charset="0"/>
                <a:cs typeface="Poppins" panose="00000800000000000000" pitchFamily="2" charset="0"/>
              </a:rPr>
              <a:t>De bank is een onderdeel van onze beweegtuin en geïntegreerd in de beweegroute </a:t>
            </a:r>
          </a:p>
          <a:p>
            <a:r>
              <a:rPr lang="nl-NL" sz="1400" b="1" err="1">
                <a:solidFill>
                  <a:schemeClr val="accent2"/>
                </a:solidFill>
                <a:latin typeface="Poppins" panose="00000800000000000000" pitchFamily="2" charset="0"/>
                <a:cs typeface="Poppins" panose="00000800000000000000" pitchFamily="2" charset="0"/>
              </a:rPr>
              <a:t>Kennismakingsles</a:t>
            </a:r>
            <a:r>
              <a:rPr lang="nl-NL" sz="1400" b="1">
                <a:solidFill>
                  <a:schemeClr val="accent2"/>
                </a:solidFill>
                <a:latin typeface="Poppins" panose="00000800000000000000" pitchFamily="2" charset="0"/>
                <a:cs typeface="Poppins" panose="00000800000000000000" pitchFamily="2" charset="0"/>
              </a:rPr>
              <a:t> met de beweegroute en beweegbank</a:t>
            </a:r>
          </a:p>
          <a:p>
            <a:r>
              <a:rPr lang="nl-NL" sz="1400" b="1">
                <a:solidFill>
                  <a:schemeClr val="accent2"/>
                </a:solidFill>
                <a:latin typeface="Poppins" panose="00000800000000000000" pitchFamily="2" charset="0"/>
                <a:cs typeface="Poppins" panose="00000800000000000000" pitchFamily="2" charset="0"/>
              </a:rPr>
              <a:t>Beweegsessie</a:t>
            </a:r>
          </a:p>
          <a:p>
            <a:r>
              <a:rPr lang="nl-NL" sz="1400" b="1">
                <a:solidFill>
                  <a:schemeClr val="accent2"/>
                </a:solidFill>
                <a:latin typeface="Poppins" panose="00000800000000000000" pitchFamily="2" charset="0"/>
                <a:cs typeface="Poppins" panose="00000800000000000000" pitchFamily="2" charset="0"/>
              </a:rPr>
              <a:t>Soepel bewegen met valpreventie</a:t>
            </a:r>
          </a:p>
        </p:txBody>
      </p:sp>
      <p:sp>
        <p:nvSpPr>
          <p:cNvPr id="10" name="Titel 1">
            <a:extLst>
              <a:ext uri="{FF2B5EF4-FFF2-40B4-BE49-F238E27FC236}">
                <a16:creationId xmlns:a16="http://schemas.microsoft.com/office/drawing/2014/main" id="{8122A04D-B99D-4FAA-4719-F3E7E3242EFD}"/>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1</a:t>
            </a:r>
          </a:p>
        </p:txBody>
      </p:sp>
      <p:sp>
        <p:nvSpPr>
          <p:cNvPr id="11" name="Ondertitel 2">
            <a:extLst>
              <a:ext uri="{FF2B5EF4-FFF2-40B4-BE49-F238E27FC236}">
                <a16:creationId xmlns:a16="http://schemas.microsoft.com/office/drawing/2014/main" id="{8D72821B-3EEA-9776-F585-90BAC10385CD}"/>
              </a:ext>
            </a:extLst>
          </p:cNvPr>
          <p:cNvSpPr txBox="1">
            <a:spLocks/>
          </p:cNvSpPr>
          <p:nvPr/>
        </p:nvSpPr>
        <p:spPr>
          <a:xfrm>
            <a:off x="5006108" y="1063048"/>
            <a:ext cx="7185891" cy="84051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tx2"/>
                </a:solidFill>
                <a:latin typeface="Poppins" panose="00000800000000000000" pitchFamily="2" charset="0"/>
                <a:cs typeface="Poppins" panose="00000800000000000000" pitchFamily="2" charset="0"/>
              </a:rPr>
              <a:t>Onder welke noemer/naam vonden deze activiteiten plaats? </a:t>
            </a:r>
          </a:p>
        </p:txBody>
      </p:sp>
      <p:sp>
        <p:nvSpPr>
          <p:cNvPr id="3" name="Tekstvak 2">
            <a:extLst>
              <a:ext uri="{FF2B5EF4-FFF2-40B4-BE49-F238E27FC236}">
                <a16:creationId xmlns:a16="http://schemas.microsoft.com/office/drawing/2014/main" id="{0038BE1E-58A9-F6B0-4BE3-EE2FA245906A}"/>
              </a:ext>
            </a:extLst>
          </p:cNvPr>
          <p:cNvSpPr txBox="1"/>
          <p:nvPr/>
        </p:nvSpPr>
        <p:spPr>
          <a:xfrm>
            <a:off x="5006107" y="834800"/>
            <a:ext cx="1570784" cy="400110"/>
          </a:xfrm>
          <a:prstGeom prst="rect">
            <a:avLst/>
          </a:prstGeom>
          <a:noFill/>
        </p:spPr>
        <p:txBody>
          <a:bodyPr wrap="square">
            <a:spAutoFit/>
          </a:bodyPr>
          <a:lstStyle/>
          <a:p>
            <a:r>
              <a:rPr lang="nl-BE" sz="2000" b="1" spc="300">
                <a:solidFill>
                  <a:schemeClr val="accent1"/>
                </a:solidFill>
                <a:latin typeface="+mj-lt"/>
              </a:rPr>
              <a:t>VRAAG 2</a:t>
            </a:r>
          </a:p>
        </p:txBody>
      </p:sp>
    </p:spTree>
    <p:extLst>
      <p:ext uri="{BB962C8B-B14F-4D97-AF65-F5344CB8AC3E}">
        <p14:creationId xmlns:p14="http://schemas.microsoft.com/office/powerpoint/2010/main" val="2663394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B942E-F9D4-D87C-960D-B437B73E19A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D70FF86-7FDA-8FAC-BA5D-490A5C3FD107}"/>
              </a:ext>
            </a:extLst>
          </p:cNvPr>
          <p:cNvSpPr>
            <a:spLocks noGrp="1"/>
          </p:cNvSpPr>
          <p:nvPr>
            <p:ph type="title"/>
          </p:nvPr>
        </p:nvSpPr>
        <p:spPr/>
        <p:txBody>
          <a:bodyPr>
            <a:normAutofit/>
          </a:bodyPr>
          <a:lstStyle/>
          <a:p>
            <a:r>
              <a:rPr lang="nl-BE" b="1">
                <a:latin typeface="Poppins" panose="00000800000000000000" pitchFamily="2" charset="0"/>
                <a:cs typeface="Poppins" panose="00000800000000000000" pitchFamily="2" charset="0"/>
              </a:rPr>
              <a:t>Communicatie</a:t>
            </a:r>
          </a:p>
        </p:txBody>
      </p:sp>
      <p:sp>
        <p:nvSpPr>
          <p:cNvPr id="9" name="Ondertitel 2">
            <a:extLst>
              <a:ext uri="{FF2B5EF4-FFF2-40B4-BE49-F238E27FC236}">
                <a16:creationId xmlns:a16="http://schemas.microsoft.com/office/drawing/2014/main" id="{967BF391-55FD-FEF3-AC98-2680531136F8}"/>
              </a:ext>
            </a:extLst>
          </p:cNvPr>
          <p:cNvSpPr txBox="1">
            <a:spLocks/>
          </p:cNvSpPr>
          <p:nvPr/>
        </p:nvSpPr>
        <p:spPr>
          <a:xfrm>
            <a:off x="652372" y="2181524"/>
            <a:ext cx="6021805" cy="467647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a:solidFill>
                  <a:schemeClr val="accent3"/>
                </a:solidFill>
                <a:latin typeface="Poppins" panose="00000800000000000000" pitchFamily="2" charset="0"/>
                <a:cs typeface="Poppins" panose="00000800000000000000" pitchFamily="2" charset="0"/>
              </a:rPr>
              <a:t>Extramuraal</a:t>
            </a:r>
          </a:p>
          <a:p>
            <a:r>
              <a:rPr lang="nl-NL" sz="1400" b="1" dirty="0">
                <a:solidFill>
                  <a:schemeClr val="accent3"/>
                </a:solidFill>
                <a:latin typeface="Poppins" panose="00000800000000000000" pitchFamily="2" charset="0"/>
                <a:cs typeface="Poppins" panose="00000800000000000000" pitchFamily="2" charset="0"/>
              </a:rPr>
              <a:t>Kom van de bank af </a:t>
            </a:r>
          </a:p>
          <a:p>
            <a:r>
              <a:rPr lang="nl-NL" sz="1400" b="1" dirty="0" err="1">
                <a:solidFill>
                  <a:schemeClr val="accent3"/>
                </a:solidFill>
                <a:latin typeface="Poppins" panose="00000800000000000000" pitchFamily="2" charset="0"/>
                <a:cs typeface="Poppins" panose="00000800000000000000" pitchFamily="2" charset="0"/>
              </a:rPr>
              <a:t>Wandelworkouts</a:t>
            </a:r>
            <a:r>
              <a:rPr lang="nl-NL" sz="1400" b="1" dirty="0">
                <a:solidFill>
                  <a:schemeClr val="accent3"/>
                </a:solidFill>
                <a:latin typeface="Poppins" panose="00000800000000000000" pitchFamily="2" charset="0"/>
                <a:cs typeface="Poppins" panose="00000800000000000000" pitchFamily="2" charset="0"/>
              </a:rPr>
              <a:t> (aan de beweegbank)</a:t>
            </a:r>
          </a:p>
          <a:p>
            <a:r>
              <a:rPr lang="nl-NL" sz="1400" b="1" dirty="0">
                <a:solidFill>
                  <a:schemeClr val="accent3"/>
                </a:solidFill>
                <a:latin typeface="Poppins" panose="00000800000000000000" pitchFamily="2" charset="0"/>
                <a:cs typeface="Poppins" panose="00000800000000000000" pitchFamily="2" charset="0"/>
              </a:rPr>
              <a:t>Initiatie beweegbank, beweegbank on tour, ...</a:t>
            </a:r>
          </a:p>
          <a:p>
            <a:r>
              <a:rPr lang="nl-NL" sz="1400" b="1" dirty="0">
                <a:solidFill>
                  <a:schemeClr val="accent3"/>
                </a:solidFill>
                <a:latin typeface="Poppins" panose="00000800000000000000" pitchFamily="2" charset="0"/>
                <a:cs typeface="Poppins" panose="00000800000000000000" pitchFamily="2" charset="0"/>
              </a:rPr>
              <a:t>Valpreventie, evenwicht- en stabilisatieoefeningen/training </a:t>
            </a:r>
          </a:p>
          <a:p>
            <a:r>
              <a:rPr lang="nl-NL" sz="1400" b="1" dirty="0">
                <a:solidFill>
                  <a:schemeClr val="accent3"/>
                </a:solidFill>
                <a:latin typeface="Poppins" panose="00000800000000000000" pitchFamily="2" charset="0"/>
                <a:cs typeface="Poppins" panose="00000800000000000000" pitchFamily="2" charset="0"/>
              </a:rPr>
              <a:t>Beweegmoment (plaatsnaam)</a:t>
            </a:r>
          </a:p>
          <a:p>
            <a:r>
              <a:rPr lang="nl-NL" sz="1400" b="1" dirty="0">
                <a:solidFill>
                  <a:schemeClr val="accent3"/>
                </a:solidFill>
                <a:latin typeface="Poppins" panose="00000800000000000000" pitchFamily="2" charset="0"/>
                <a:cs typeface="Poppins" panose="00000800000000000000" pitchFamily="2" charset="0"/>
              </a:rPr>
              <a:t>Seniorengym (3x)</a:t>
            </a:r>
          </a:p>
          <a:p>
            <a:r>
              <a:rPr lang="nl-NL" sz="1400" b="1" dirty="0">
                <a:solidFill>
                  <a:schemeClr val="accent3"/>
                </a:solidFill>
                <a:latin typeface="Poppins" panose="00000800000000000000" pitchFamily="2" charset="0"/>
                <a:cs typeface="Poppins" panose="00000800000000000000" pitchFamily="2" charset="0"/>
              </a:rPr>
              <a:t>Uitloper van 'Spierkracht voor senioren' in Leuven</a:t>
            </a:r>
          </a:p>
          <a:p>
            <a:r>
              <a:rPr lang="nl-NL" sz="1400" b="1" dirty="0">
                <a:solidFill>
                  <a:schemeClr val="accent3"/>
                </a:solidFill>
                <a:latin typeface="Poppins" panose="00000800000000000000" pitchFamily="2" charset="0"/>
                <a:cs typeface="Poppins" panose="00000800000000000000" pitchFamily="2" charset="0"/>
              </a:rPr>
              <a:t>Bootcamps</a:t>
            </a:r>
          </a:p>
          <a:p>
            <a:r>
              <a:rPr lang="nl-NL" sz="1400" b="1" dirty="0" err="1">
                <a:solidFill>
                  <a:schemeClr val="accent3"/>
                </a:solidFill>
                <a:latin typeface="Poppins" panose="00000800000000000000" pitchFamily="2" charset="0"/>
                <a:cs typeface="Poppins" panose="00000800000000000000" pitchFamily="2" charset="0"/>
              </a:rPr>
              <a:t>Moving</a:t>
            </a:r>
            <a:r>
              <a:rPr lang="nl-NL" sz="1400" b="1" dirty="0">
                <a:solidFill>
                  <a:schemeClr val="accent3"/>
                </a:solidFill>
                <a:latin typeface="Poppins" panose="00000800000000000000" pitchFamily="2" charset="0"/>
                <a:cs typeface="Poppins" panose="00000800000000000000" pitchFamily="2" charset="0"/>
              </a:rPr>
              <a:t> </a:t>
            </a:r>
            <a:r>
              <a:rPr lang="nl-NL" sz="1400" b="1" dirty="0" err="1">
                <a:solidFill>
                  <a:schemeClr val="accent3"/>
                </a:solidFill>
                <a:latin typeface="Poppins" panose="00000800000000000000" pitchFamily="2" charset="0"/>
                <a:cs typeface="Poppins" panose="00000800000000000000" pitchFamily="2" charset="0"/>
              </a:rPr>
              <a:t>Neighbours</a:t>
            </a:r>
            <a:endParaRPr lang="nl-NL" sz="1400" b="1" dirty="0">
              <a:solidFill>
                <a:schemeClr val="accent3"/>
              </a:solidFill>
              <a:latin typeface="Poppins" panose="00000800000000000000" pitchFamily="2" charset="0"/>
              <a:cs typeface="Poppins" panose="00000800000000000000" pitchFamily="2" charset="0"/>
            </a:endParaRPr>
          </a:p>
        </p:txBody>
      </p:sp>
      <p:graphicFrame>
        <p:nvGraphicFramePr>
          <p:cNvPr id="13" name="Grafiek 12">
            <a:extLst>
              <a:ext uri="{FF2B5EF4-FFF2-40B4-BE49-F238E27FC236}">
                <a16:creationId xmlns:a16="http://schemas.microsoft.com/office/drawing/2014/main" id="{D14B1088-384C-2367-4D9F-1E86A6348069}"/>
              </a:ext>
            </a:extLst>
          </p:cNvPr>
          <p:cNvGraphicFramePr/>
          <p:nvPr>
            <p:extLst>
              <p:ext uri="{D42A27DB-BD31-4B8C-83A1-F6EECF244321}">
                <p14:modId xmlns:p14="http://schemas.microsoft.com/office/powerpoint/2010/main" val="2476774866"/>
              </p:ext>
            </p:extLst>
          </p:nvPr>
        </p:nvGraphicFramePr>
        <p:xfrm>
          <a:off x="5586984" y="4663440"/>
          <a:ext cx="5952644" cy="2194559"/>
        </p:xfrm>
        <a:graphic>
          <a:graphicData uri="http://schemas.openxmlformats.org/drawingml/2006/chart">
            <c:chart xmlns:c="http://schemas.openxmlformats.org/drawingml/2006/chart" xmlns:r="http://schemas.openxmlformats.org/officeDocument/2006/relationships" r:id="rId2"/>
          </a:graphicData>
        </a:graphic>
      </p:graphicFrame>
      <p:sp>
        <p:nvSpPr>
          <p:cNvPr id="3" name="Ondertitel 2">
            <a:extLst>
              <a:ext uri="{FF2B5EF4-FFF2-40B4-BE49-F238E27FC236}">
                <a16:creationId xmlns:a16="http://schemas.microsoft.com/office/drawing/2014/main" id="{C25E3C27-BC94-A077-3B55-BD50078F2EEA}"/>
              </a:ext>
            </a:extLst>
          </p:cNvPr>
          <p:cNvSpPr txBox="1">
            <a:spLocks/>
          </p:cNvSpPr>
          <p:nvPr/>
        </p:nvSpPr>
        <p:spPr>
          <a:xfrm>
            <a:off x="6674177" y="2330287"/>
            <a:ext cx="6021805" cy="467647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nl-NL" sz="1400" b="1" err="1">
                <a:solidFill>
                  <a:schemeClr val="accent3"/>
                </a:solidFill>
                <a:latin typeface="Poppins" panose="00000800000000000000" pitchFamily="2" charset="0"/>
                <a:cs typeface="Poppins" panose="00000800000000000000" pitchFamily="2" charset="0"/>
              </a:rPr>
              <a:t>Work</a:t>
            </a:r>
            <a:r>
              <a:rPr lang="nl-NL" sz="1400" b="1">
                <a:solidFill>
                  <a:schemeClr val="accent3"/>
                </a:solidFill>
                <a:latin typeface="Poppins" panose="00000800000000000000" pitchFamily="2" charset="0"/>
                <a:cs typeface="Poppins" panose="00000800000000000000" pitchFamily="2" charset="0"/>
              </a:rPr>
              <a:t> out op beweegbank </a:t>
            </a:r>
          </a:p>
          <a:p>
            <a:pPr marL="285750" indent="-285750">
              <a:buFont typeface="Arial" panose="020B0604020202020204" pitchFamily="34" charset="0"/>
              <a:buChar char="•"/>
            </a:pPr>
            <a:r>
              <a:rPr lang="nl-NL" sz="1400" b="1">
                <a:solidFill>
                  <a:schemeClr val="accent3"/>
                </a:solidFill>
                <a:latin typeface="Poppins" panose="00000800000000000000" pitchFamily="2" charset="0"/>
                <a:cs typeface="Poppins" panose="00000800000000000000" pitchFamily="2" charset="0"/>
              </a:rPr>
              <a:t>12 weeks </a:t>
            </a:r>
            <a:r>
              <a:rPr lang="nl-NL" sz="1400" b="1" err="1">
                <a:solidFill>
                  <a:schemeClr val="accent3"/>
                </a:solidFill>
                <a:latin typeface="Poppins" panose="00000800000000000000" pitchFamily="2" charset="0"/>
                <a:cs typeface="Poppins" panose="00000800000000000000" pitchFamily="2" charset="0"/>
              </a:rPr>
              <a:t>to</a:t>
            </a:r>
            <a:r>
              <a:rPr lang="nl-NL" sz="1400" b="1">
                <a:solidFill>
                  <a:schemeClr val="accent3"/>
                </a:solidFill>
                <a:latin typeface="Poppins" panose="00000800000000000000" pitchFamily="2" charset="0"/>
                <a:cs typeface="Poppins" panose="00000800000000000000" pitchFamily="2" charset="0"/>
              </a:rPr>
              <a:t> fit </a:t>
            </a:r>
          </a:p>
          <a:p>
            <a:pPr marL="285750" indent="-285750">
              <a:buFont typeface="Arial" panose="020B0604020202020204" pitchFamily="34" charset="0"/>
              <a:buChar char="•"/>
            </a:pPr>
            <a:r>
              <a:rPr lang="nl-NL" sz="1400" b="1">
                <a:solidFill>
                  <a:schemeClr val="accent3"/>
                </a:solidFill>
                <a:latin typeface="Poppins" panose="00000800000000000000" pitchFamily="2" charset="0"/>
                <a:cs typeface="Poppins" panose="00000800000000000000" pitchFamily="2" charset="0"/>
              </a:rPr>
              <a:t>Lessenreeks 'Start met bewegen'</a:t>
            </a:r>
          </a:p>
          <a:p>
            <a:pPr marL="285750" indent="-285750">
              <a:buFont typeface="Arial" panose="020B0604020202020204" pitchFamily="34" charset="0"/>
              <a:buChar char="•"/>
            </a:pPr>
            <a:r>
              <a:rPr lang="nl-NL" sz="1400" b="1">
                <a:solidFill>
                  <a:schemeClr val="accent3"/>
                </a:solidFill>
                <a:latin typeface="Poppins" panose="00000800000000000000" pitchFamily="2" charset="0"/>
                <a:cs typeface="Poppins" panose="00000800000000000000" pitchFamily="2" charset="0"/>
              </a:rPr>
              <a:t>Samen fit (binnen en buitenactiviteiten) </a:t>
            </a:r>
          </a:p>
          <a:p>
            <a:pPr marL="285750" indent="-285750">
              <a:buFont typeface="Arial" panose="020B0604020202020204" pitchFamily="34" charset="0"/>
              <a:buChar char="•"/>
            </a:pPr>
            <a:r>
              <a:rPr lang="nl-NL" sz="1400" b="1">
                <a:solidFill>
                  <a:schemeClr val="accent3"/>
                </a:solidFill>
                <a:latin typeface="Poppins" panose="00000800000000000000" pitchFamily="2" charset="0"/>
                <a:cs typeface="Poppins" panose="00000800000000000000" pitchFamily="2" charset="0"/>
              </a:rPr>
              <a:t>Start met bewegen of laagdrempelig bewegen</a:t>
            </a:r>
          </a:p>
          <a:p>
            <a:pPr marL="285750" indent="-285750">
              <a:buFont typeface="Arial" panose="020B0604020202020204" pitchFamily="34" charset="0"/>
              <a:buChar char="•"/>
            </a:pPr>
            <a:r>
              <a:rPr lang="nl-NL" sz="1400" b="1">
                <a:solidFill>
                  <a:schemeClr val="accent3"/>
                </a:solidFill>
                <a:latin typeface="Poppins" panose="00000800000000000000" pitchFamily="2" charset="0"/>
                <a:cs typeface="Poppins" panose="00000800000000000000" pitchFamily="2" charset="0"/>
              </a:rPr>
              <a:t>Initiatie aan de beweegbank</a:t>
            </a:r>
          </a:p>
        </p:txBody>
      </p:sp>
      <p:sp>
        <p:nvSpPr>
          <p:cNvPr id="10" name="Titel 1">
            <a:extLst>
              <a:ext uri="{FF2B5EF4-FFF2-40B4-BE49-F238E27FC236}">
                <a16:creationId xmlns:a16="http://schemas.microsoft.com/office/drawing/2014/main" id="{215F236F-BB6B-420C-7D8F-1659735041B1}"/>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1</a:t>
            </a:r>
          </a:p>
        </p:txBody>
      </p:sp>
      <p:sp>
        <p:nvSpPr>
          <p:cNvPr id="11" name="Ondertitel 2">
            <a:extLst>
              <a:ext uri="{FF2B5EF4-FFF2-40B4-BE49-F238E27FC236}">
                <a16:creationId xmlns:a16="http://schemas.microsoft.com/office/drawing/2014/main" id="{E3D27B90-BFCA-AA51-C625-981AA2E52E41}"/>
              </a:ext>
            </a:extLst>
          </p:cNvPr>
          <p:cNvSpPr txBox="1">
            <a:spLocks/>
          </p:cNvSpPr>
          <p:nvPr/>
        </p:nvSpPr>
        <p:spPr>
          <a:xfrm>
            <a:off x="5006108" y="1063048"/>
            <a:ext cx="7185891" cy="84051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tx2"/>
                </a:solidFill>
                <a:latin typeface="Poppins" panose="00000800000000000000" pitchFamily="2" charset="0"/>
                <a:cs typeface="Poppins" panose="00000800000000000000" pitchFamily="2" charset="0"/>
              </a:rPr>
              <a:t>Onder welke noemer/naam vonden deze activiteiten plaats? </a:t>
            </a:r>
          </a:p>
        </p:txBody>
      </p:sp>
      <p:sp>
        <p:nvSpPr>
          <p:cNvPr id="4" name="Tekstvak 3">
            <a:extLst>
              <a:ext uri="{FF2B5EF4-FFF2-40B4-BE49-F238E27FC236}">
                <a16:creationId xmlns:a16="http://schemas.microsoft.com/office/drawing/2014/main" id="{C3D01936-61A9-F082-0F58-D6516D505E33}"/>
              </a:ext>
            </a:extLst>
          </p:cNvPr>
          <p:cNvSpPr txBox="1"/>
          <p:nvPr/>
        </p:nvSpPr>
        <p:spPr>
          <a:xfrm>
            <a:off x="5006107" y="834800"/>
            <a:ext cx="1570784" cy="400110"/>
          </a:xfrm>
          <a:prstGeom prst="rect">
            <a:avLst/>
          </a:prstGeom>
          <a:noFill/>
        </p:spPr>
        <p:txBody>
          <a:bodyPr wrap="square">
            <a:spAutoFit/>
          </a:bodyPr>
          <a:lstStyle/>
          <a:p>
            <a:r>
              <a:rPr lang="nl-BE" sz="2000" b="1" spc="300">
                <a:solidFill>
                  <a:schemeClr val="accent1"/>
                </a:solidFill>
                <a:latin typeface="+mj-lt"/>
              </a:rPr>
              <a:t>VRAAG 2</a:t>
            </a:r>
          </a:p>
        </p:txBody>
      </p:sp>
    </p:spTree>
    <p:extLst>
      <p:ext uri="{BB962C8B-B14F-4D97-AF65-F5344CB8AC3E}">
        <p14:creationId xmlns:p14="http://schemas.microsoft.com/office/powerpoint/2010/main" val="1444686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DB9F6-DB5C-6B70-23B5-C6B2CCBB197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D7A32FE-0A50-0405-F51E-7973C9EEAA96}"/>
              </a:ext>
            </a:extLst>
          </p:cNvPr>
          <p:cNvSpPr>
            <a:spLocks noGrp="1"/>
          </p:cNvSpPr>
          <p:nvPr>
            <p:ph type="title"/>
          </p:nvPr>
        </p:nvSpPr>
        <p:spPr/>
        <p:txBody>
          <a:bodyPr>
            <a:normAutofit/>
          </a:bodyPr>
          <a:lstStyle/>
          <a:p>
            <a:r>
              <a:rPr lang="nl-BE" b="1">
                <a:latin typeface="Poppins" panose="00000800000000000000" pitchFamily="2" charset="0"/>
                <a:cs typeface="Poppins" panose="00000800000000000000" pitchFamily="2" charset="0"/>
              </a:rPr>
              <a:t>Communicatie</a:t>
            </a:r>
          </a:p>
        </p:txBody>
      </p:sp>
      <p:sp>
        <p:nvSpPr>
          <p:cNvPr id="9" name="Ondertitel 2">
            <a:extLst>
              <a:ext uri="{FF2B5EF4-FFF2-40B4-BE49-F238E27FC236}">
                <a16:creationId xmlns:a16="http://schemas.microsoft.com/office/drawing/2014/main" id="{AE78424E-3CA6-5F98-67E8-200CB9E26008}"/>
              </a:ext>
            </a:extLst>
          </p:cNvPr>
          <p:cNvSpPr txBox="1">
            <a:spLocks/>
          </p:cNvSpPr>
          <p:nvPr/>
        </p:nvSpPr>
        <p:spPr>
          <a:xfrm>
            <a:off x="652372" y="2181524"/>
            <a:ext cx="11539627" cy="467647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a:solidFill>
                  <a:schemeClr val="accent1"/>
                </a:solidFill>
                <a:latin typeface="Poppins" panose="00000800000000000000" pitchFamily="2" charset="0"/>
                <a:cs typeface="Poppins" panose="00000800000000000000" pitchFamily="2" charset="0"/>
              </a:rPr>
              <a:t>Intramuraal</a:t>
            </a:r>
            <a:r>
              <a:rPr lang="nl-NL" b="1" dirty="0">
                <a:solidFill>
                  <a:schemeClr val="accent3"/>
                </a:solidFill>
                <a:latin typeface="Poppins" panose="00000800000000000000" pitchFamily="2" charset="0"/>
                <a:cs typeface="Poppins" panose="00000800000000000000" pitchFamily="2" charset="0"/>
              </a:rPr>
              <a:t>			</a:t>
            </a:r>
            <a:r>
              <a:rPr lang="nl-NL" b="1" dirty="0">
                <a:solidFill>
                  <a:schemeClr val="accent2"/>
                </a:solidFill>
                <a:latin typeface="Poppins" panose="00000800000000000000" pitchFamily="2" charset="0"/>
                <a:cs typeface="Poppins" panose="00000800000000000000" pitchFamily="2" charset="0"/>
              </a:rPr>
              <a:t>Combinatie</a:t>
            </a:r>
            <a:r>
              <a:rPr lang="nl-NL" b="1" dirty="0">
                <a:solidFill>
                  <a:schemeClr val="accent3"/>
                </a:solidFill>
                <a:latin typeface="Poppins" panose="00000800000000000000" pitchFamily="2" charset="0"/>
                <a:cs typeface="Poppins" panose="00000800000000000000" pitchFamily="2" charset="0"/>
              </a:rPr>
              <a:t>			Extramuraal</a:t>
            </a:r>
          </a:p>
        </p:txBody>
      </p:sp>
      <p:graphicFrame>
        <p:nvGraphicFramePr>
          <p:cNvPr id="13" name="Grafiek 12">
            <a:extLst>
              <a:ext uri="{FF2B5EF4-FFF2-40B4-BE49-F238E27FC236}">
                <a16:creationId xmlns:a16="http://schemas.microsoft.com/office/drawing/2014/main" id="{D3018C45-8FF1-A128-377C-C10F2A636926}"/>
              </a:ext>
            </a:extLst>
          </p:cNvPr>
          <p:cNvGraphicFramePr/>
          <p:nvPr>
            <p:extLst>
              <p:ext uri="{D42A27DB-BD31-4B8C-83A1-F6EECF244321}">
                <p14:modId xmlns:p14="http://schemas.microsoft.com/office/powerpoint/2010/main" val="1555615468"/>
              </p:ext>
            </p:extLst>
          </p:nvPr>
        </p:nvGraphicFramePr>
        <p:xfrm>
          <a:off x="3894713" y="2504382"/>
          <a:ext cx="4053990" cy="1686617"/>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el 1">
            <a:extLst>
              <a:ext uri="{FF2B5EF4-FFF2-40B4-BE49-F238E27FC236}">
                <a16:creationId xmlns:a16="http://schemas.microsoft.com/office/drawing/2014/main" id="{4F98D088-82D4-7804-B637-FA41AC6673A2}"/>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1</a:t>
            </a:r>
          </a:p>
        </p:txBody>
      </p:sp>
      <p:sp>
        <p:nvSpPr>
          <p:cNvPr id="11" name="Ondertitel 2">
            <a:extLst>
              <a:ext uri="{FF2B5EF4-FFF2-40B4-BE49-F238E27FC236}">
                <a16:creationId xmlns:a16="http://schemas.microsoft.com/office/drawing/2014/main" id="{51107E1F-DD04-5CF0-17A5-9B31B19FF5C5}"/>
              </a:ext>
            </a:extLst>
          </p:cNvPr>
          <p:cNvSpPr txBox="1">
            <a:spLocks/>
          </p:cNvSpPr>
          <p:nvPr/>
        </p:nvSpPr>
        <p:spPr>
          <a:xfrm>
            <a:off x="5006108" y="1063048"/>
            <a:ext cx="7185891" cy="84051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tx2"/>
                </a:solidFill>
                <a:latin typeface="Poppins" panose="00000800000000000000" pitchFamily="2" charset="0"/>
                <a:cs typeface="Poppins" panose="00000800000000000000" pitchFamily="2" charset="0"/>
              </a:rPr>
              <a:t>Onder welke noemer/naam vonden deze activiteiten plaats? </a:t>
            </a:r>
          </a:p>
        </p:txBody>
      </p:sp>
      <p:graphicFrame>
        <p:nvGraphicFramePr>
          <p:cNvPr id="3" name="Grafiek 2">
            <a:extLst>
              <a:ext uri="{FF2B5EF4-FFF2-40B4-BE49-F238E27FC236}">
                <a16:creationId xmlns:a16="http://schemas.microsoft.com/office/drawing/2014/main" id="{A05C040D-DBC4-8A44-70C1-99140D722A6E}"/>
              </a:ext>
            </a:extLst>
          </p:cNvPr>
          <p:cNvGraphicFramePr/>
          <p:nvPr>
            <p:extLst>
              <p:ext uri="{D42A27DB-BD31-4B8C-83A1-F6EECF244321}">
                <p14:modId xmlns:p14="http://schemas.microsoft.com/office/powerpoint/2010/main" val="4058192240"/>
              </p:ext>
            </p:extLst>
          </p:nvPr>
        </p:nvGraphicFramePr>
        <p:xfrm>
          <a:off x="209550" y="2504381"/>
          <a:ext cx="4053990" cy="168661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Grafiek 4">
            <a:extLst>
              <a:ext uri="{FF2B5EF4-FFF2-40B4-BE49-F238E27FC236}">
                <a16:creationId xmlns:a16="http://schemas.microsoft.com/office/drawing/2014/main" id="{D8CE5C98-8FD2-6F5C-097A-BD44DC873F05}"/>
              </a:ext>
            </a:extLst>
          </p:cNvPr>
          <p:cNvGraphicFramePr/>
          <p:nvPr>
            <p:extLst>
              <p:ext uri="{D42A27DB-BD31-4B8C-83A1-F6EECF244321}">
                <p14:modId xmlns:p14="http://schemas.microsoft.com/office/powerpoint/2010/main" val="900419925"/>
              </p:ext>
            </p:extLst>
          </p:nvPr>
        </p:nvGraphicFramePr>
        <p:xfrm>
          <a:off x="7537934" y="2504380"/>
          <a:ext cx="4053990" cy="168661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Grafiek 6">
            <a:extLst>
              <a:ext uri="{FF2B5EF4-FFF2-40B4-BE49-F238E27FC236}">
                <a16:creationId xmlns:a16="http://schemas.microsoft.com/office/drawing/2014/main" id="{8CC775D7-3C24-2329-B70C-7B14713B8BC6}"/>
              </a:ext>
            </a:extLst>
          </p:cNvPr>
          <p:cNvGraphicFramePr/>
          <p:nvPr>
            <p:extLst>
              <p:ext uri="{D42A27DB-BD31-4B8C-83A1-F6EECF244321}">
                <p14:modId xmlns:p14="http://schemas.microsoft.com/office/powerpoint/2010/main" val="457459768"/>
              </p:ext>
            </p:extLst>
          </p:nvPr>
        </p:nvGraphicFramePr>
        <p:xfrm>
          <a:off x="3535695" y="4529283"/>
          <a:ext cx="5495926" cy="2409828"/>
        </p:xfrm>
        <a:graphic>
          <a:graphicData uri="http://schemas.openxmlformats.org/drawingml/2006/chart">
            <c:chart xmlns:c="http://schemas.openxmlformats.org/drawingml/2006/chart" xmlns:r="http://schemas.openxmlformats.org/officeDocument/2006/relationships" r:id="rId6"/>
          </a:graphicData>
        </a:graphic>
      </p:graphicFrame>
      <p:sp>
        <p:nvSpPr>
          <p:cNvPr id="6" name="Tekstvak 5">
            <a:extLst>
              <a:ext uri="{FF2B5EF4-FFF2-40B4-BE49-F238E27FC236}">
                <a16:creationId xmlns:a16="http://schemas.microsoft.com/office/drawing/2014/main" id="{8CD105BA-DCBE-6F0E-5835-D0E618606F94}"/>
              </a:ext>
            </a:extLst>
          </p:cNvPr>
          <p:cNvSpPr txBox="1"/>
          <p:nvPr/>
        </p:nvSpPr>
        <p:spPr>
          <a:xfrm>
            <a:off x="5006107" y="834800"/>
            <a:ext cx="1570784" cy="400110"/>
          </a:xfrm>
          <a:prstGeom prst="rect">
            <a:avLst/>
          </a:prstGeom>
          <a:noFill/>
        </p:spPr>
        <p:txBody>
          <a:bodyPr wrap="square">
            <a:spAutoFit/>
          </a:bodyPr>
          <a:lstStyle/>
          <a:p>
            <a:r>
              <a:rPr lang="nl-BE" sz="2000" b="1" spc="300">
                <a:solidFill>
                  <a:schemeClr val="accent1"/>
                </a:solidFill>
                <a:latin typeface="+mj-lt"/>
              </a:rPr>
              <a:t>VRAAG 2</a:t>
            </a:r>
          </a:p>
        </p:txBody>
      </p:sp>
    </p:spTree>
    <p:extLst>
      <p:ext uri="{BB962C8B-B14F-4D97-AF65-F5344CB8AC3E}">
        <p14:creationId xmlns:p14="http://schemas.microsoft.com/office/powerpoint/2010/main" val="998973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69F65-072B-E1D1-2147-DAF59B84B1F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F42D553-67BD-8E71-B89D-4AA96DBEBEFA}"/>
              </a:ext>
            </a:extLst>
          </p:cNvPr>
          <p:cNvSpPr>
            <a:spLocks noGrp="1"/>
          </p:cNvSpPr>
          <p:nvPr>
            <p:ph type="title"/>
          </p:nvPr>
        </p:nvSpPr>
        <p:spPr/>
        <p:txBody>
          <a:bodyPr>
            <a:normAutofit/>
          </a:bodyPr>
          <a:lstStyle/>
          <a:p>
            <a:r>
              <a:rPr lang="nl-BE" b="1" dirty="0">
                <a:latin typeface="Poppins" panose="00000800000000000000" pitchFamily="2" charset="0"/>
                <a:cs typeface="Poppins" panose="00000800000000000000" pitchFamily="2" charset="0"/>
              </a:rPr>
              <a:t>Communicatie</a:t>
            </a:r>
          </a:p>
        </p:txBody>
      </p:sp>
      <p:sp>
        <p:nvSpPr>
          <p:cNvPr id="10" name="Titel 1">
            <a:extLst>
              <a:ext uri="{FF2B5EF4-FFF2-40B4-BE49-F238E27FC236}">
                <a16:creationId xmlns:a16="http://schemas.microsoft.com/office/drawing/2014/main" id="{130F9587-608B-C194-E50A-0347E1552B24}"/>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1</a:t>
            </a:r>
          </a:p>
        </p:txBody>
      </p:sp>
      <p:sp>
        <p:nvSpPr>
          <p:cNvPr id="11" name="Ondertitel 2">
            <a:extLst>
              <a:ext uri="{FF2B5EF4-FFF2-40B4-BE49-F238E27FC236}">
                <a16:creationId xmlns:a16="http://schemas.microsoft.com/office/drawing/2014/main" id="{C7F4354C-7F7A-2904-958D-4D4C609D0B6C}"/>
              </a:ext>
            </a:extLst>
          </p:cNvPr>
          <p:cNvSpPr txBox="1">
            <a:spLocks/>
          </p:cNvSpPr>
          <p:nvPr/>
        </p:nvSpPr>
        <p:spPr>
          <a:xfrm>
            <a:off x="5006108" y="1063048"/>
            <a:ext cx="7185891" cy="84051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a:solidFill>
                  <a:schemeClr val="tx2"/>
                </a:solidFill>
                <a:latin typeface="Poppins" panose="00000800000000000000" pitchFamily="2" charset="0"/>
                <a:cs typeface="Poppins" panose="00000800000000000000" pitchFamily="2" charset="0"/>
              </a:rPr>
              <a:t>Op welke manier werden de deelnemers gerekruteerd?</a:t>
            </a:r>
          </a:p>
        </p:txBody>
      </p:sp>
      <p:graphicFrame>
        <p:nvGraphicFramePr>
          <p:cNvPr id="6" name="Grafiek 5">
            <a:extLst>
              <a:ext uri="{FF2B5EF4-FFF2-40B4-BE49-F238E27FC236}">
                <a16:creationId xmlns:a16="http://schemas.microsoft.com/office/drawing/2014/main" id="{2EF482D3-B9FF-15BD-9780-4373E6EDA96F}"/>
              </a:ext>
            </a:extLst>
          </p:cNvPr>
          <p:cNvGraphicFramePr/>
          <p:nvPr>
            <p:extLst>
              <p:ext uri="{D42A27DB-BD31-4B8C-83A1-F6EECF244321}">
                <p14:modId xmlns:p14="http://schemas.microsoft.com/office/powerpoint/2010/main" val="1702784941"/>
              </p:ext>
            </p:extLst>
          </p:nvPr>
        </p:nvGraphicFramePr>
        <p:xfrm>
          <a:off x="652370" y="1947152"/>
          <a:ext cx="11291979" cy="4847858"/>
        </p:xfrm>
        <a:graphic>
          <a:graphicData uri="http://schemas.openxmlformats.org/drawingml/2006/chart">
            <c:chart xmlns:c="http://schemas.openxmlformats.org/drawingml/2006/chart" xmlns:r="http://schemas.openxmlformats.org/officeDocument/2006/relationships" r:id="rId2"/>
          </a:graphicData>
        </a:graphic>
      </p:graphicFrame>
      <p:sp>
        <p:nvSpPr>
          <p:cNvPr id="3" name="Tekstvak 2">
            <a:extLst>
              <a:ext uri="{FF2B5EF4-FFF2-40B4-BE49-F238E27FC236}">
                <a16:creationId xmlns:a16="http://schemas.microsoft.com/office/drawing/2014/main" id="{023F9FA9-7BDB-5B06-14D1-E9DA7C55C89A}"/>
              </a:ext>
            </a:extLst>
          </p:cNvPr>
          <p:cNvSpPr txBox="1"/>
          <p:nvPr/>
        </p:nvSpPr>
        <p:spPr>
          <a:xfrm>
            <a:off x="5006106" y="834800"/>
            <a:ext cx="1870182" cy="400110"/>
          </a:xfrm>
          <a:prstGeom prst="rect">
            <a:avLst/>
          </a:prstGeom>
          <a:noFill/>
        </p:spPr>
        <p:txBody>
          <a:bodyPr wrap="square">
            <a:spAutoFit/>
          </a:bodyPr>
          <a:lstStyle/>
          <a:p>
            <a:r>
              <a:rPr lang="nl-BE" sz="2000" b="1" spc="300" dirty="0">
                <a:solidFill>
                  <a:schemeClr val="accent1"/>
                </a:solidFill>
                <a:latin typeface="+mj-lt"/>
              </a:rPr>
              <a:t>VRAAG 3</a:t>
            </a:r>
          </a:p>
        </p:txBody>
      </p:sp>
    </p:spTree>
    <p:extLst>
      <p:ext uri="{BB962C8B-B14F-4D97-AF65-F5344CB8AC3E}">
        <p14:creationId xmlns:p14="http://schemas.microsoft.com/office/powerpoint/2010/main" val="7298094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50055-15B5-5933-1723-27F01611B96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C0347AB-26CE-C5DD-8A72-D69EAC1FBDB9}"/>
              </a:ext>
            </a:extLst>
          </p:cNvPr>
          <p:cNvSpPr>
            <a:spLocks noGrp="1"/>
          </p:cNvSpPr>
          <p:nvPr>
            <p:ph type="title"/>
          </p:nvPr>
        </p:nvSpPr>
        <p:spPr/>
        <p:txBody>
          <a:bodyPr>
            <a:normAutofit/>
          </a:bodyPr>
          <a:lstStyle/>
          <a:p>
            <a:r>
              <a:rPr lang="nl-BE" b="1">
                <a:latin typeface="Poppins" panose="00000800000000000000" pitchFamily="2" charset="0"/>
                <a:cs typeface="Poppins" panose="00000800000000000000" pitchFamily="2" charset="0"/>
              </a:rPr>
              <a:t>Communicatie</a:t>
            </a:r>
          </a:p>
        </p:txBody>
      </p:sp>
      <p:sp>
        <p:nvSpPr>
          <p:cNvPr id="10" name="Titel 1">
            <a:extLst>
              <a:ext uri="{FF2B5EF4-FFF2-40B4-BE49-F238E27FC236}">
                <a16:creationId xmlns:a16="http://schemas.microsoft.com/office/drawing/2014/main" id="{4691A1C9-CE0E-01D5-86FD-93A98616EBCF}"/>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1</a:t>
            </a:r>
          </a:p>
        </p:txBody>
      </p:sp>
      <p:sp>
        <p:nvSpPr>
          <p:cNvPr id="11" name="Ondertitel 2">
            <a:extLst>
              <a:ext uri="{FF2B5EF4-FFF2-40B4-BE49-F238E27FC236}">
                <a16:creationId xmlns:a16="http://schemas.microsoft.com/office/drawing/2014/main" id="{18DB7EAD-0543-91B7-D6F6-94C592B6753D}"/>
              </a:ext>
            </a:extLst>
          </p:cNvPr>
          <p:cNvSpPr txBox="1">
            <a:spLocks/>
          </p:cNvSpPr>
          <p:nvPr/>
        </p:nvSpPr>
        <p:spPr>
          <a:xfrm>
            <a:off x="5006108" y="1063048"/>
            <a:ext cx="7185891" cy="84051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tx2"/>
                </a:solidFill>
                <a:latin typeface="Poppins" panose="00000800000000000000" pitchFamily="2" charset="0"/>
                <a:cs typeface="Poppins" panose="00000800000000000000" pitchFamily="2" charset="0"/>
              </a:rPr>
              <a:t>Op welke manier werden de deelnemers gerekruteerd?</a:t>
            </a:r>
          </a:p>
        </p:txBody>
      </p:sp>
      <p:graphicFrame>
        <p:nvGraphicFramePr>
          <p:cNvPr id="6" name="Grafiek 5">
            <a:extLst>
              <a:ext uri="{FF2B5EF4-FFF2-40B4-BE49-F238E27FC236}">
                <a16:creationId xmlns:a16="http://schemas.microsoft.com/office/drawing/2014/main" id="{11D81E54-16B1-5E21-21D3-ECB1D0D80802}"/>
              </a:ext>
            </a:extLst>
          </p:cNvPr>
          <p:cNvGraphicFramePr/>
          <p:nvPr>
            <p:extLst>
              <p:ext uri="{D42A27DB-BD31-4B8C-83A1-F6EECF244321}">
                <p14:modId xmlns:p14="http://schemas.microsoft.com/office/powerpoint/2010/main" val="94956524"/>
              </p:ext>
            </p:extLst>
          </p:nvPr>
        </p:nvGraphicFramePr>
        <p:xfrm>
          <a:off x="652370" y="1794753"/>
          <a:ext cx="11291979" cy="5063247"/>
        </p:xfrm>
        <a:graphic>
          <a:graphicData uri="http://schemas.openxmlformats.org/drawingml/2006/chart">
            <c:chart xmlns:c="http://schemas.openxmlformats.org/drawingml/2006/chart" xmlns:r="http://schemas.openxmlformats.org/officeDocument/2006/relationships" r:id="rId3"/>
          </a:graphicData>
        </a:graphic>
      </p:graphicFrame>
      <p:sp>
        <p:nvSpPr>
          <p:cNvPr id="5" name="Rechthoek 4">
            <a:extLst>
              <a:ext uri="{FF2B5EF4-FFF2-40B4-BE49-F238E27FC236}">
                <a16:creationId xmlns:a16="http://schemas.microsoft.com/office/drawing/2014/main" id="{040AFC7E-67BA-5B58-A116-4D845791F9CB}"/>
              </a:ext>
            </a:extLst>
          </p:cNvPr>
          <p:cNvSpPr/>
          <p:nvPr/>
        </p:nvSpPr>
        <p:spPr>
          <a:xfrm>
            <a:off x="1143000" y="1990725"/>
            <a:ext cx="2457450" cy="363870"/>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6">
            <a:extLst>
              <a:ext uri="{FF2B5EF4-FFF2-40B4-BE49-F238E27FC236}">
                <a16:creationId xmlns:a16="http://schemas.microsoft.com/office/drawing/2014/main" id="{EA67132D-814F-E0FB-30AF-AB7959E5BEF7}"/>
              </a:ext>
            </a:extLst>
          </p:cNvPr>
          <p:cNvSpPr/>
          <p:nvPr/>
        </p:nvSpPr>
        <p:spPr>
          <a:xfrm>
            <a:off x="2095500" y="2422397"/>
            <a:ext cx="1504950" cy="363870"/>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7">
            <a:extLst>
              <a:ext uri="{FF2B5EF4-FFF2-40B4-BE49-F238E27FC236}">
                <a16:creationId xmlns:a16="http://schemas.microsoft.com/office/drawing/2014/main" id="{FFAA6E9B-8B42-A89C-7805-E2DE9E331381}"/>
              </a:ext>
            </a:extLst>
          </p:cNvPr>
          <p:cNvSpPr/>
          <p:nvPr/>
        </p:nvSpPr>
        <p:spPr>
          <a:xfrm>
            <a:off x="2295524" y="2854069"/>
            <a:ext cx="1304925" cy="363870"/>
          </a:xfrm>
          <a:prstGeom prst="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ekstvak 2">
            <a:extLst>
              <a:ext uri="{FF2B5EF4-FFF2-40B4-BE49-F238E27FC236}">
                <a16:creationId xmlns:a16="http://schemas.microsoft.com/office/drawing/2014/main" id="{BE63F72A-5901-E2C2-D4D0-9CF497E5B0AE}"/>
              </a:ext>
            </a:extLst>
          </p:cNvPr>
          <p:cNvSpPr txBox="1"/>
          <p:nvPr/>
        </p:nvSpPr>
        <p:spPr>
          <a:xfrm>
            <a:off x="5006106" y="834800"/>
            <a:ext cx="1870182" cy="400110"/>
          </a:xfrm>
          <a:prstGeom prst="rect">
            <a:avLst/>
          </a:prstGeom>
          <a:noFill/>
        </p:spPr>
        <p:txBody>
          <a:bodyPr wrap="square">
            <a:spAutoFit/>
          </a:bodyPr>
          <a:lstStyle/>
          <a:p>
            <a:r>
              <a:rPr lang="nl-BE" sz="2000" b="1" spc="300">
                <a:solidFill>
                  <a:schemeClr val="accent1"/>
                </a:solidFill>
                <a:latin typeface="+mj-lt"/>
              </a:rPr>
              <a:t>VRAAG 3</a:t>
            </a:r>
          </a:p>
        </p:txBody>
      </p:sp>
      <p:sp>
        <p:nvSpPr>
          <p:cNvPr id="4" name="Rechthoek 3">
            <a:extLst>
              <a:ext uri="{FF2B5EF4-FFF2-40B4-BE49-F238E27FC236}">
                <a16:creationId xmlns:a16="http://schemas.microsoft.com/office/drawing/2014/main" id="{18F4C9B3-87BD-4E1C-B575-58919F4E2726}"/>
              </a:ext>
            </a:extLst>
          </p:cNvPr>
          <p:cNvSpPr/>
          <p:nvPr/>
        </p:nvSpPr>
        <p:spPr>
          <a:xfrm>
            <a:off x="2146172" y="2471738"/>
            <a:ext cx="1409034" cy="269082"/>
          </a:xfrm>
          <a:prstGeom prst="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930585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BCCE2-0F46-1065-D0AF-828F585452A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0D926D4-81EB-6C58-071D-C2998CE36EBF}"/>
              </a:ext>
            </a:extLst>
          </p:cNvPr>
          <p:cNvSpPr>
            <a:spLocks noGrp="1"/>
          </p:cNvSpPr>
          <p:nvPr>
            <p:ph type="title"/>
          </p:nvPr>
        </p:nvSpPr>
        <p:spPr/>
        <p:txBody>
          <a:bodyPr>
            <a:normAutofit/>
          </a:bodyPr>
          <a:lstStyle/>
          <a:p>
            <a:r>
              <a:rPr lang="nl-BE" b="1" dirty="0">
                <a:latin typeface="Poppins" panose="00000800000000000000" pitchFamily="2" charset="0"/>
                <a:cs typeface="Poppins" panose="00000800000000000000" pitchFamily="2" charset="0"/>
              </a:rPr>
              <a:t>Communicatie</a:t>
            </a:r>
          </a:p>
        </p:txBody>
      </p:sp>
      <p:sp>
        <p:nvSpPr>
          <p:cNvPr id="10" name="Titel 1">
            <a:extLst>
              <a:ext uri="{FF2B5EF4-FFF2-40B4-BE49-F238E27FC236}">
                <a16:creationId xmlns:a16="http://schemas.microsoft.com/office/drawing/2014/main" id="{97C57B22-89B5-1258-7C15-06DB716257F8}"/>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1</a:t>
            </a:r>
          </a:p>
        </p:txBody>
      </p:sp>
      <p:sp>
        <p:nvSpPr>
          <p:cNvPr id="11" name="Ondertitel 2">
            <a:extLst>
              <a:ext uri="{FF2B5EF4-FFF2-40B4-BE49-F238E27FC236}">
                <a16:creationId xmlns:a16="http://schemas.microsoft.com/office/drawing/2014/main" id="{CF2431C0-FA24-261D-D2C8-883D374B339E}"/>
              </a:ext>
            </a:extLst>
          </p:cNvPr>
          <p:cNvSpPr txBox="1">
            <a:spLocks/>
          </p:cNvSpPr>
          <p:nvPr/>
        </p:nvSpPr>
        <p:spPr>
          <a:xfrm>
            <a:off x="5006108" y="1063048"/>
            <a:ext cx="7185891" cy="84051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tx2"/>
                </a:solidFill>
                <a:latin typeface="Poppins" panose="00000800000000000000" pitchFamily="2" charset="0"/>
                <a:cs typeface="Poppins" panose="00000800000000000000" pitchFamily="2" charset="0"/>
              </a:rPr>
              <a:t>Op welke manier werden de deelnemers gerekruteerd?</a:t>
            </a:r>
          </a:p>
        </p:txBody>
      </p:sp>
      <p:sp>
        <p:nvSpPr>
          <p:cNvPr id="3" name="Ondertitel 2">
            <a:extLst>
              <a:ext uri="{FF2B5EF4-FFF2-40B4-BE49-F238E27FC236}">
                <a16:creationId xmlns:a16="http://schemas.microsoft.com/office/drawing/2014/main" id="{6ED8D981-808F-5860-2561-0F448FD246A6}"/>
              </a:ext>
            </a:extLst>
          </p:cNvPr>
          <p:cNvSpPr txBox="1">
            <a:spLocks/>
          </p:cNvSpPr>
          <p:nvPr/>
        </p:nvSpPr>
        <p:spPr>
          <a:xfrm>
            <a:off x="652371" y="2057702"/>
            <a:ext cx="11625354" cy="514523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a:solidFill>
                  <a:schemeClr val="accent1"/>
                </a:solidFill>
                <a:latin typeface="Poppins" panose="00000800000000000000" pitchFamily="2" charset="0"/>
                <a:cs typeface="Poppins" panose="00000800000000000000" pitchFamily="2" charset="0"/>
              </a:rPr>
              <a:t>Intramuraal</a:t>
            </a:r>
            <a:r>
              <a:rPr lang="nl-NL" b="1" dirty="0">
                <a:solidFill>
                  <a:schemeClr val="accent3"/>
                </a:solidFill>
                <a:latin typeface="Poppins" panose="00000800000000000000" pitchFamily="2" charset="0"/>
                <a:cs typeface="Poppins" panose="00000800000000000000" pitchFamily="2" charset="0"/>
              </a:rPr>
              <a:t>			</a:t>
            </a:r>
            <a:r>
              <a:rPr lang="nl-NL" b="1" dirty="0">
                <a:solidFill>
                  <a:schemeClr val="accent2"/>
                </a:solidFill>
                <a:latin typeface="Poppins" panose="00000800000000000000" pitchFamily="2" charset="0"/>
                <a:cs typeface="Poppins" panose="00000800000000000000" pitchFamily="2" charset="0"/>
              </a:rPr>
              <a:t>Combinatie</a:t>
            </a:r>
            <a:r>
              <a:rPr lang="nl-NL" b="1" dirty="0">
                <a:solidFill>
                  <a:schemeClr val="accent3"/>
                </a:solidFill>
                <a:latin typeface="Poppins" panose="00000800000000000000" pitchFamily="2" charset="0"/>
                <a:cs typeface="Poppins" panose="00000800000000000000" pitchFamily="2" charset="0"/>
              </a:rPr>
              <a:t>			Extramuraal</a:t>
            </a:r>
          </a:p>
          <a:p>
            <a:pPr marL="0" indent="0">
              <a:buNone/>
            </a:pPr>
            <a:r>
              <a:rPr lang="nl-NL" sz="1400" b="1" dirty="0">
                <a:solidFill>
                  <a:schemeClr val="accent1"/>
                </a:solidFill>
                <a:latin typeface="Poppins" panose="00000800000000000000" pitchFamily="2" charset="0"/>
                <a:cs typeface="Poppins" panose="00000800000000000000" pitchFamily="2" charset="0"/>
              </a:rPr>
              <a:t>Mond-aan-mond bevraging (83%)	</a:t>
            </a:r>
            <a:r>
              <a:rPr lang="nl-NL" sz="1400" b="1" dirty="0">
                <a:solidFill>
                  <a:schemeClr val="accent2"/>
                </a:solidFill>
                <a:latin typeface="Poppins" panose="00000800000000000000" pitchFamily="2" charset="0"/>
                <a:cs typeface="Poppins" panose="00000800000000000000" pitchFamily="2" charset="0"/>
              </a:rPr>
              <a:t>Flyers of affiches (60%)		</a:t>
            </a:r>
            <a:r>
              <a:rPr lang="nl-NL" sz="1400" b="1" dirty="0">
                <a:solidFill>
                  <a:schemeClr val="accent3"/>
                </a:solidFill>
                <a:latin typeface="Poppins" panose="00000800000000000000" pitchFamily="2" charset="0"/>
                <a:cs typeface="Poppins" panose="00000800000000000000" pitchFamily="2" charset="0"/>
              </a:rPr>
              <a:t>Sociale media (44%)</a:t>
            </a:r>
          </a:p>
          <a:p>
            <a:pPr marL="0" indent="0">
              <a:buNone/>
            </a:pPr>
            <a:r>
              <a:rPr lang="nl-NL" sz="1400" b="1" dirty="0">
                <a:solidFill>
                  <a:schemeClr val="accent1"/>
                </a:solidFill>
                <a:latin typeface="Poppins" panose="00000800000000000000" pitchFamily="2" charset="0"/>
                <a:cs typeface="Poppins" panose="00000800000000000000" pitchFamily="2" charset="0"/>
              </a:rPr>
              <a:t>Tijdens een bestaand aanbod (50%)	</a:t>
            </a:r>
            <a:r>
              <a:rPr lang="nl-NL" sz="1400" b="1" dirty="0">
                <a:solidFill>
                  <a:schemeClr val="accent2"/>
                </a:solidFill>
                <a:latin typeface="Poppins" panose="00000800000000000000" pitchFamily="2" charset="0"/>
                <a:cs typeface="Poppins" panose="00000800000000000000" pitchFamily="2" charset="0"/>
              </a:rPr>
              <a:t>Mond-aan-mond bevraging (40%)	</a:t>
            </a:r>
            <a:r>
              <a:rPr lang="nl-NL" sz="1400" b="1" dirty="0">
                <a:solidFill>
                  <a:schemeClr val="accent3"/>
                </a:solidFill>
                <a:latin typeface="Poppins" panose="00000800000000000000" pitchFamily="2" charset="0"/>
                <a:cs typeface="Poppins" panose="00000800000000000000" pitchFamily="2" charset="0"/>
              </a:rPr>
              <a:t>Ouderenverenigingen (44%)</a:t>
            </a:r>
          </a:p>
          <a:p>
            <a:pPr marL="0" indent="0">
              <a:buNone/>
            </a:pPr>
            <a:r>
              <a:rPr lang="nl-NL" sz="1400" b="1" dirty="0">
                <a:solidFill>
                  <a:schemeClr val="accent1"/>
                </a:solidFill>
                <a:latin typeface="Poppins" panose="00000800000000000000" pitchFamily="2" charset="0"/>
                <a:cs typeface="Poppins" panose="00000800000000000000" pitchFamily="2" charset="0"/>
              </a:rPr>
              <a:t>Bewonersbrief + Nieuwsbrief  (34%) </a:t>
            </a:r>
            <a:r>
              <a:rPr lang="nl-NL" sz="1400" b="1" dirty="0">
                <a:solidFill>
                  <a:schemeClr val="accent2"/>
                </a:solidFill>
                <a:latin typeface="Poppins" panose="00000800000000000000" pitchFamily="2" charset="0"/>
                <a:cs typeface="Poppins" panose="00000800000000000000" pitchFamily="2" charset="0"/>
              </a:rPr>
              <a:t>	Sociale media (40%)		</a:t>
            </a:r>
            <a:r>
              <a:rPr lang="nl-NL" sz="1400" b="1" dirty="0">
                <a:solidFill>
                  <a:schemeClr val="accent3"/>
                </a:solidFill>
                <a:latin typeface="Poppins" panose="00000800000000000000" pitchFamily="2" charset="0"/>
                <a:cs typeface="Poppins" panose="00000800000000000000" pitchFamily="2" charset="0"/>
              </a:rPr>
              <a:t>Flyers of affiches (44%)</a:t>
            </a:r>
          </a:p>
          <a:p>
            <a:pPr marL="0" indent="0">
              <a:buNone/>
            </a:pPr>
            <a:r>
              <a:rPr lang="nl-NL" sz="1400" b="1" dirty="0">
                <a:solidFill>
                  <a:schemeClr val="accent1"/>
                </a:solidFill>
                <a:latin typeface="Poppins" panose="00000800000000000000" pitchFamily="2" charset="0"/>
                <a:cs typeface="Poppins" panose="00000800000000000000" pitchFamily="2" charset="0"/>
              </a:rPr>
              <a:t>Flyers en affiches (33%)</a:t>
            </a:r>
            <a:r>
              <a:rPr lang="nl-NL" sz="1400" b="1" dirty="0">
                <a:solidFill>
                  <a:schemeClr val="accent2"/>
                </a:solidFill>
                <a:latin typeface="Poppins" panose="00000800000000000000" pitchFamily="2" charset="0"/>
                <a:cs typeface="Poppins" panose="00000800000000000000" pitchFamily="2" charset="0"/>
              </a:rPr>
              <a:t>		Tijdens een bestaand aanbod (40%)	</a:t>
            </a:r>
            <a:r>
              <a:rPr lang="nl-NL" sz="1400" b="1" dirty="0">
                <a:solidFill>
                  <a:schemeClr val="accent3"/>
                </a:solidFill>
                <a:latin typeface="Poppins" panose="00000800000000000000" pitchFamily="2" charset="0"/>
                <a:cs typeface="Poppins" panose="00000800000000000000" pitchFamily="2" charset="0"/>
              </a:rPr>
              <a:t>Mond-aan-mond bevraging (39%)</a:t>
            </a:r>
          </a:p>
          <a:p>
            <a:pPr marL="0" indent="0">
              <a:buNone/>
            </a:pPr>
            <a:r>
              <a:rPr lang="nl-NL" sz="1400" b="1" dirty="0">
                <a:solidFill>
                  <a:schemeClr val="accent2"/>
                </a:solidFill>
                <a:latin typeface="Poppins" panose="00000800000000000000" pitchFamily="2" charset="0"/>
                <a:cs typeface="Poppins" panose="00000800000000000000" pitchFamily="2" charset="0"/>
              </a:rPr>
              <a:t>				Bewonersbrief (40%)		</a:t>
            </a:r>
            <a:r>
              <a:rPr lang="nl-NL" sz="1400" b="1" dirty="0">
                <a:solidFill>
                  <a:schemeClr val="accent3"/>
                </a:solidFill>
                <a:latin typeface="Poppins" panose="00000800000000000000" pitchFamily="2" charset="0"/>
                <a:cs typeface="Poppins" panose="00000800000000000000" pitchFamily="2" charset="0"/>
              </a:rPr>
              <a:t>Gemeenteblad (39%)</a:t>
            </a:r>
          </a:p>
        </p:txBody>
      </p:sp>
      <p:sp>
        <p:nvSpPr>
          <p:cNvPr id="9" name="Rechthoek 8">
            <a:extLst>
              <a:ext uri="{FF2B5EF4-FFF2-40B4-BE49-F238E27FC236}">
                <a16:creationId xmlns:a16="http://schemas.microsoft.com/office/drawing/2014/main" id="{3FCD75DD-A8F6-2855-0E93-777991229E17}"/>
              </a:ext>
            </a:extLst>
          </p:cNvPr>
          <p:cNvSpPr/>
          <p:nvPr/>
        </p:nvSpPr>
        <p:spPr>
          <a:xfrm>
            <a:off x="652371" y="2539744"/>
            <a:ext cx="3395754" cy="363870"/>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Rechthoek 11">
            <a:extLst>
              <a:ext uri="{FF2B5EF4-FFF2-40B4-BE49-F238E27FC236}">
                <a16:creationId xmlns:a16="http://schemas.microsoft.com/office/drawing/2014/main" id="{F27812AC-9F66-7D1E-8A7F-17AA6281AAC1}"/>
              </a:ext>
            </a:extLst>
          </p:cNvPr>
          <p:cNvSpPr/>
          <p:nvPr/>
        </p:nvSpPr>
        <p:spPr>
          <a:xfrm>
            <a:off x="4291102" y="2539744"/>
            <a:ext cx="2395447" cy="363870"/>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hthoek 12">
            <a:extLst>
              <a:ext uri="{FF2B5EF4-FFF2-40B4-BE49-F238E27FC236}">
                <a16:creationId xmlns:a16="http://schemas.microsoft.com/office/drawing/2014/main" id="{4235BE54-74CA-1060-9D35-37EA00C1E6D3}"/>
              </a:ext>
            </a:extLst>
          </p:cNvPr>
          <p:cNvSpPr/>
          <p:nvPr/>
        </p:nvSpPr>
        <p:spPr>
          <a:xfrm>
            <a:off x="7946590" y="2538232"/>
            <a:ext cx="2825042" cy="1165088"/>
          </a:xfrm>
          <a:prstGeom prst="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ekstvak 3">
            <a:extLst>
              <a:ext uri="{FF2B5EF4-FFF2-40B4-BE49-F238E27FC236}">
                <a16:creationId xmlns:a16="http://schemas.microsoft.com/office/drawing/2014/main" id="{3364F5A0-4E2B-5F0E-E70E-C752576D53BA}"/>
              </a:ext>
            </a:extLst>
          </p:cNvPr>
          <p:cNvSpPr txBox="1"/>
          <p:nvPr/>
        </p:nvSpPr>
        <p:spPr>
          <a:xfrm>
            <a:off x="5006106" y="834800"/>
            <a:ext cx="1870182" cy="400110"/>
          </a:xfrm>
          <a:prstGeom prst="rect">
            <a:avLst/>
          </a:prstGeom>
          <a:noFill/>
        </p:spPr>
        <p:txBody>
          <a:bodyPr wrap="square">
            <a:spAutoFit/>
          </a:bodyPr>
          <a:lstStyle/>
          <a:p>
            <a:r>
              <a:rPr lang="nl-BE" sz="2000" b="1" spc="300">
                <a:solidFill>
                  <a:schemeClr val="accent1"/>
                </a:solidFill>
                <a:latin typeface="+mj-lt"/>
              </a:rPr>
              <a:t>VRAAG 3</a:t>
            </a:r>
          </a:p>
        </p:txBody>
      </p:sp>
    </p:spTree>
    <p:extLst>
      <p:ext uri="{BB962C8B-B14F-4D97-AF65-F5344CB8AC3E}">
        <p14:creationId xmlns:p14="http://schemas.microsoft.com/office/powerpoint/2010/main" val="847815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6E043F-DF69-6979-1727-F3B2794EF14E}"/>
              </a:ext>
            </a:extLst>
          </p:cNvPr>
          <p:cNvPicPr>
            <a:picLocks noChangeAspect="1"/>
          </p:cNvPicPr>
          <p:nvPr/>
        </p:nvPicPr>
        <p:blipFill>
          <a:blip r:embed="rId2"/>
          <a:srcRect l="2292" r="8820"/>
          <a:stretch/>
        </p:blipFill>
        <p:spPr>
          <a:xfrm>
            <a:off x="20" y="-4"/>
            <a:ext cx="12191980" cy="6858004"/>
          </a:xfrm>
          <a:prstGeom prst="rect">
            <a:avLst/>
          </a:prstGeom>
        </p:spPr>
      </p:pic>
      <p:pic>
        <p:nvPicPr>
          <p:cNvPr id="6" name="Afbeelding 5" descr="Afbeelding met buitenshuis, kleding, persoon, hemel&#10;&#10;Automatisch gegenereerde beschrijving">
            <a:extLst>
              <a:ext uri="{FF2B5EF4-FFF2-40B4-BE49-F238E27FC236}">
                <a16:creationId xmlns:a16="http://schemas.microsoft.com/office/drawing/2014/main" id="{60297545-668E-71FD-C116-BED5B1FA237B}"/>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t="10508" b="10508"/>
          <a:stretch/>
        </p:blipFill>
        <p:spPr>
          <a:xfrm>
            <a:off x="0" y="-4"/>
            <a:ext cx="12191980" cy="6858004"/>
          </a:xfrm>
          <a:prstGeom prst="rect">
            <a:avLst/>
          </a:prstGeom>
        </p:spPr>
      </p:pic>
      <p:sp>
        <p:nvSpPr>
          <p:cNvPr id="2" name="Titel 1">
            <a:extLst>
              <a:ext uri="{FF2B5EF4-FFF2-40B4-BE49-F238E27FC236}">
                <a16:creationId xmlns:a16="http://schemas.microsoft.com/office/drawing/2014/main" id="{484E1B1A-A7A7-FD71-1DB8-5F07EE06FC23}"/>
              </a:ext>
            </a:extLst>
          </p:cNvPr>
          <p:cNvSpPr>
            <a:spLocks noGrp="1"/>
          </p:cNvSpPr>
          <p:nvPr>
            <p:ph type="ctrTitle"/>
          </p:nvPr>
        </p:nvSpPr>
        <p:spPr>
          <a:xfrm>
            <a:off x="1981199" y="2362200"/>
            <a:ext cx="8893278" cy="2400300"/>
          </a:xfrm>
        </p:spPr>
        <p:txBody>
          <a:bodyPr>
            <a:normAutofit fontScale="90000"/>
          </a:bodyPr>
          <a:lstStyle/>
          <a:p>
            <a:r>
              <a:rPr lang="nl-BE" sz="4800" b="1" dirty="0">
                <a:latin typeface="Poppins" panose="00000800000000000000" pitchFamily="2" charset="0"/>
                <a:cs typeface="Poppins" panose="00000800000000000000" pitchFamily="2" charset="0"/>
              </a:rPr>
              <a:t>Ultieme</a:t>
            </a:r>
            <a:br>
              <a:rPr lang="nl-BE" sz="4800" b="1" dirty="0">
                <a:latin typeface="Poppins" panose="00000800000000000000" pitchFamily="2" charset="0"/>
                <a:cs typeface="Poppins" panose="00000800000000000000" pitchFamily="2" charset="0"/>
              </a:rPr>
            </a:br>
            <a:r>
              <a:rPr lang="nl-BE" sz="4800" b="1" dirty="0">
                <a:latin typeface="Poppins" panose="00000800000000000000" pitchFamily="2" charset="0"/>
                <a:cs typeface="Poppins" panose="00000800000000000000" pitchFamily="2" charset="0"/>
              </a:rPr>
              <a:t>beweegbank programma</a:t>
            </a:r>
            <a:br>
              <a:rPr lang="nl-BE" sz="4800" b="1" dirty="0">
                <a:latin typeface="Poppins" panose="00000800000000000000" pitchFamily="2" charset="0"/>
                <a:cs typeface="Poppins" panose="00000800000000000000" pitchFamily="2" charset="0"/>
              </a:rPr>
            </a:br>
            <a:r>
              <a:rPr lang="nl-BE" sz="4800" b="1" dirty="0">
                <a:latin typeface="Poppins" panose="00000800000000000000" pitchFamily="2" charset="0"/>
                <a:cs typeface="Poppins" panose="00000800000000000000" pitchFamily="2" charset="0"/>
              </a:rPr>
              <a:t>voor ouderen</a:t>
            </a:r>
          </a:p>
        </p:txBody>
      </p:sp>
      <p:sp>
        <p:nvSpPr>
          <p:cNvPr id="3" name="Ondertitel 2">
            <a:extLst>
              <a:ext uri="{FF2B5EF4-FFF2-40B4-BE49-F238E27FC236}">
                <a16:creationId xmlns:a16="http://schemas.microsoft.com/office/drawing/2014/main" id="{DC91A0F2-86B8-6685-FA32-18B66EDCE0F4}"/>
              </a:ext>
            </a:extLst>
          </p:cNvPr>
          <p:cNvSpPr>
            <a:spLocks noGrp="1"/>
          </p:cNvSpPr>
          <p:nvPr>
            <p:ph type="subTitle" idx="1"/>
          </p:nvPr>
        </p:nvSpPr>
        <p:spPr>
          <a:xfrm>
            <a:off x="2018489" y="5075226"/>
            <a:ext cx="6438645" cy="1135074"/>
          </a:xfrm>
        </p:spPr>
        <p:txBody>
          <a:bodyPr>
            <a:normAutofit/>
          </a:bodyPr>
          <a:lstStyle/>
          <a:p>
            <a:r>
              <a:rPr lang="nl-BE" dirty="0">
                <a:solidFill>
                  <a:srgbClr val="FFFFFF"/>
                </a:solidFill>
                <a:effectLst>
                  <a:outerShdw blurRad="38100" dist="38100" dir="2700000" algn="tl">
                    <a:srgbClr val="000000">
                      <a:alpha val="43137"/>
                    </a:srgbClr>
                  </a:outerShdw>
                </a:effectLst>
                <a:latin typeface="Poppins" panose="00000800000000000000" pitchFamily="2" charset="0"/>
                <a:cs typeface="Poppins" panose="00000800000000000000" pitchFamily="2" charset="0"/>
              </a:rPr>
              <a:t>Inzichten uit de vragenlijst</a:t>
            </a:r>
          </a:p>
        </p:txBody>
      </p:sp>
    </p:spTree>
    <p:extLst>
      <p:ext uri="{BB962C8B-B14F-4D97-AF65-F5344CB8AC3E}">
        <p14:creationId xmlns:p14="http://schemas.microsoft.com/office/powerpoint/2010/main" val="664363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5A1BB9-9FB2-7944-2FA3-C3CB6315AB92}"/>
              </a:ext>
            </a:extLst>
          </p:cNvPr>
          <p:cNvSpPr>
            <a:spLocks noGrp="1"/>
          </p:cNvSpPr>
          <p:nvPr>
            <p:ph type="title"/>
          </p:nvPr>
        </p:nvSpPr>
        <p:spPr/>
        <p:txBody>
          <a:bodyPr/>
          <a:lstStyle/>
          <a:p>
            <a:r>
              <a:rPr lang="nl-BE" b="1">
                <a:latin typeface="Poppins" panose="00000800000000000000" pitchFamily="2" charset="0"/>
                <a:cs typeface="Poppins" panose="00000800000000000000" pitchFamily="2" charset="0"/>
              </a:rPr>
              <a:t>Wanneer?</a:t>
            </a:r>
          </a:p>
        </p:txBody>
      </p:sp>
      <p:sp>
        <p:nvSpPr>
          <p:cNvPr id="4" name="Titel 1">
            <a:extLst>
              <a:ext uri="{FF2B5EF4-FFF2-40B4-BE49-F238E27FC236}">
                <a16:creationId xmlns:a16="http://schemas.microsoft.com/office/drawing/2014/main" id="{F349B019-CAA8-40EE-EB9B-B06866A39DBA}"/>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2</a:t>
            </a:r>
          </a:p>
        </p:txBody>
      </p:sp>
      <p:pic>
        <p:nvPicPr>
          <p:cNvPr id="5" name="Tijdelijke aanduiding voor inhoud 4">
            <a:extLst>
              <a:ext uri="{FF2B5EF4-FFF2-40B4-BE49-F238E27FC236}">
                <a16:creationId xmlns:a16="http://schemas.microsoft.com/office/drawing/2014/main" id="{9EE5AF78-587A-4BE6-DAEE-3BAF2EAA2A8F}"/>
              </a:ext>
            </a:extLst>
          </p:cNvPr>
          <p:cNvPicPr>
            <a:picLocks noChangeAspect="1"/>
          </p:cNvPicPr>
          <p:nvPr/>
        </p:nvPicPr>
        <p:blipFill>
          <a:blip r:embed="rId2">
            <a:extLst>
              <a:ext uri="{28A0092B-C50C-407E-A947-70E740481C1C}">
                <a14:useLocalDpi xmlns:a14="http://schemas.microsoft.com/office/drawing/2010/main" val="0"/>
              </a:ext>
            </a:extLst>
          </a:blip>
          <a:srcRect l="3258" r="3258"/>
          <a:stretch/>
        </p:blipFill>
        <p:spPr>
          <a:xfrm>
            <a:off x="5339516" y="1794753"/>
            <a:ext cx="6200113" cy="44155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threePt" dir="t"/>
          </a:scene3d>
          <a:sp3d prstMaterial="plastic">
            <a:bevelT w="0" h="0" prst="relaxedInset"/>
            <a:contourClr>
              <a:srgbClr val="969696"/>
            </a:contourClr>
          </a:sp3d>
        </p:spPr>
      </p:pic>
    </p:spTree>
    <p:extLst>
      <p:ext uri="{BB962C8B-B14F-4D97-AF65-F5344CB8AC3E}">
        <p14:creationId xmlns:p14="http://schemas.microsoft.com/office/powerpoint/2010/main" val="3637159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95DF3-371C-2AA6-F88D-6643303CAAE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2D23E89-4486-3D14-20A2-AE14A09BC0DE}"/>
              </a:ext>
            </a:extLst>
          </p:cNvPr>
          <p:cNvSpPr>
            <a:spLocks noGrp="1"/>
          </p:cNvSpPr>
          <p:nvPr>
            <p:ph type="title"/>
          </p:nvPr>
        </p:nvSpPr>
        <p:spPr/>
        <p:txBody>
          <a:bodyPr/>
          <a:lstStyle/>
          <a:p>
            <a:r>
              <a:rPr lang="nl-BE" b="1">
                <a:latin typeface="Poppins" panose="00000800000000000000" pitchFamily="2" charset="0"/>
                <a:cs typeface="Poppins" panose="00000800000000000000" pitchFamily="2" charset="0"/>
              </a:rPr>
              <a:t>Wanneer?</a:t>
            </a:r>
          </a:p>
        </p:txBody>
      </p:sp>
      <p:sp>
        <p:nvSpPr>
          <p:cNvPr id="4" name="Titel 1">
            <a:extLst>
              <a:ext uri="{FF2B5EF4-FFF2-40B4-BE49-F238E27FC236}">
                <a16:creationId xmlns:a16="http://schemas.microsoft.com/office/drawing/2014/main" id="{875006B4-0810-1EC3-E280-2E88D06E19FC}"/>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2</a:t>
            </a:r>
          </a:p>
        </p:txBody>
      </p:sp>
      <p:sp>
        <p:nvSpPr>
          <p:cNvPr id="3" name="Ondertitel 2">
            <a:extLst>
              <a:ext uri="{FF2B5EF4-FFF2-40B4-BE49-F238E27FC236}">
                <a16:creationId xmlns:a16="http://schemas.microsoft.com/office/drawing/2014/main" id="{52B2D684-67C3-DC7C-75BB-24004052AC7C}"/>
              </a:ext>
            </a:extLst>
          </p:cNvPr>
          <p:cNvSpPr txBox="1">
            <a:spLocks/>
          </p:cNvSpPr>
          <p:nvPr/>
        </p:nvSpPr>
        <p:spPr>
          <a:xfrm>
            <a:off x="5006108" y="1063048"/>
            <a:ext cx="7185891" cy="84051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tx2"/>
                </a:solidFill>
                <a:latin typeface="Poppins" panose="00000800000000000000" pitchFamily="2" charset="0"/>
                <a:cs typeface="Poppins" panose="00000800000000000000" pitchFamily="2" charset="0"/>
              </a:rPr>
              <a:t>Op welke dag(en) vonden de activiteiten plaats? </a:t>
            </a:r>
            <a:r>
              <a:rPr lang="nl-NL" b="1">
                <a:solidFill>
                  <a:schemeClr val="bg1">
                    <a:lumMod val="85000"/>
                  </a:schemeClr>
                </a:solidFill>
                <a:latin typeface="Poppins" panose="00000800000000000000" pitchFamily="2" charset="0"/>
                <a:cs typeface="Poppins" panose="00000800000000000000" pitchFamily="2" charset="0"/>
              </a:rPr>
              <a:t>Eenmaal of meermaals per week?</a:t>
            </a:r>
          </a:p>
        </p:txBody>
      </p:sp>
      <p:graphicFrame>
        <p:nvGraphicFramePr>
          <p:cNvPr id="9" name="Grafiek 8">
            <a:extLst>
              <a:ext uri="{FF2B5EF4-FFF2-40B4-BE49-F238E27FC236}">
                <a16:creationId xmlns:a16="http://schemas.microsoft.com/office/drawing/2014/main" id="{D08C9F68-1FD0-D437-C8F9-DB4782B391FA}"/>
              </a:ext>
            </a:extLst>
          </p:cNvPr>
          <p:cNvGraphicFramePr/>
          <p:nvPr>
            <p:extLst>
              <p:ext uri="{D42A27DB-BD31-4B8C-83A1-F6EECF244321}">
                <p14:modId xmlns:p14="http://schemas.microsoft.com/office/powerpoint/2010/main" val="2892430148"/>
              </p:ext>
            </p:extLst>
          </p:nvPr>
        </p:nvGraphicFramePr>
        <p:xfrm>
          <a:off x="643685" y="1947152"/>
          <a:ext cx="8128000" cy="4915973"/>
        </p:xfrm>
        <a:graphic>
          <a:graphicData uri="http://schemas.openxmlformats.org/drawingml/2006/chart">
            <c:chart xmlns:c="http://schemas.openxmlformats.org/drawingml/2006/chart" xmlns:r="http://schemas.openxmlformats.org/officeDocument/2006/relationships" r:id="rId2"/>
          </a:graphicData>
        </a:graphic>
      </p:graphicFrame>
      <p:sp>
        <p:nvSpPr>
          <p:cNvPr id="10" name="Ondertitel 2">
            <a:extLst>
              <a:ext uri="{FF2B5EF4-FFF2-40B4-BE49-F238E27FC236}">
                <a16:creationId xmlns:a16="http://schemas.microsoft.com/office/drawing/2014/main" id="{6E117F4A-61D4-721A-464D-CF46A8C3E46B}"/>
              </a:ext>
            </a:extLst>
          </p:cNvPr>
          <p:cNvSpPr txBox="1">
            <a:spLocks/>
          </p:cNvSpPr>
          <p:nvPr/>
        </p:nvSpPr>
        <p:spPr>
          <a:xfrm>
            <a:off x="8858249" y="2318907"/>
            <a:ext cx="3333751" cy="453909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a:solidFill>
                  <a:schemeClr val="accent1"/>
                </a:solidFill>
                <a:latin typeface="Poppins" panose="00000800000000000000" pitchFamily="2" charset="0"/>
                <a:cs typeface="Poppins" panose="00000800000000000000" pitchFamily="2" charset="0"/>
              </a:rPr>
              <a:t>Intramuraal</a:t>
            </a:r>
            <a:endParaRPr lang="nl-NL" b="1" dirty="0">
              <a:solidFill>
                <a:schemeClr val="accent3"/>
              </a:solidFill>
              <a:latin typeface="Poppins" panose="00000800000000000000" pitchFamily="2" charset="0"/>
              <a:cs typeface="Poppins" panose="00000800000000000000" pitchFamily="2" charset="0"/>
            </a:endParaRPr>
          </a:p>
          <a:p>
            <a:pPr marL="0" indent="0">
              <a:buNone/>
            </a:pPr>
            <a:r>
              <a:rPr lang="nl-NL" sz="1400" b="1" dirty="0">
                <a:solidFill>
                  <a:schemeClr val="accent1"/>
                </a:solidFill>
                <a:latin typeface="Poppins" panose="00000800000000000000" pitchFamily="2" charset="0"/>
                <a:cs typeface="Poppins" panose="00000800000000000000" pitchFamily="2" charset="0"/>
              </a:rPr>
              <a:t>“Sterk afhankelijk van beschikbaarheden personeel.”</a:t>
            </a:r>
          </a:p>
          <a:p>
            <a:pPr marL="0" indent="0">
              <a:buNone/>
            </a:pPr>
            <a:endParaRPr lang="nl-NL" sz="1400" b="1" dirty="0">
              <a:solidFill>
                <a:schemeClr val="accent1"/>
              </a:solidFill>
              <a:latin typeface="Poppins" panose="00000800000000000000" pitchFamily="2" charset="0"/>
              <a:cs typeface="Poppins" panose="00000800000000000000" pitchFamily="2" charset="0"/>
            </a:endParaRPr>
          </a:p>
          <a:p>
            <a:pPr marL="0" indent="0">
              <a:buNone/>
            </a:pPr>
            <a:r>
              <a:rPr lang="nl-NL" b="1" dirty="0">
                <a:solidFill>
                  <a:schemeClr val="accent2"/>
                </a:solidFill>
                <a:latin typeface="Poppins" panose="00000800000000000000" pitchFamily="2" charset="0"/>
                <a:cs typeface="Poppins" panose="00000800000000000000" pitchFamily="2" charset="0"/>
              </a:rPr>
              <a:t>Combinatie</a:t>
            </a:r>
          </a:p>
          <a:p>
            <a:pPr marL="0" indent="0">
              <a:buNone/>
            </a:pPr>
            <a:r>
              <a:rPr lang="nl-NL" sz="1400" b="1" dirty="0">
                <a:solidFill>
                  <a:schemeClr val="accent2"/>
                </a:solidFill>
                <a:latin typeface="Poppins" panose="00000800000000000000" pitchFamily="2" charset="0"/>
                <a:cs typeface="Poppins" panose="00000800000000000000" pitchFamily="2" charset="0"/>
              </a:rPr>
              <a:t>Woensdag (3)</a:t>
            </a:r>
          </a:p>
          <a:p>
            <a:pPr marL="0" indent="0">
              <a:buNone/>
            </a:pPr>
            <a:endParaRPr lang="nl-NL" sz="1400" b="1" dirty="0">
              <a:solidFill>
                <a:schemeClr val="accent1"/>
              </a:solidFill>
              <a:latin typeface="Poppins" panose="00000800000000000000" pitchFamily="2" charset="0"/>
              <a:cs typeface="Poppins" panose="00000800000000000000" pitchFamily="2" charset="0"/>
            </a:endParaRPr>
          </a:p>
          <a:p>
            <a:pPr marL="0" indent="0">
              <a:buNone/>
            </a:pPr>
            <a:r>
              <a:rPr lang="nl-NL" b="1" dirty="0">
                <a:solidFill>
                  <a:schemeClr val="accent3"/>
                </a:solidFill>
                <a:latin typeface="Poppins" panose="00000800000000000000" pitchFamily="2" charset="0"/>
                <a:cs typeface="Poppins" panose="00000800000000000000" pitchFamily="2" charset="0"/>
              </a:rPr>
              <a:t>Extramuraal</a:t>
            </a:r>
          </a:p>
          <a:p>
            <a:pPr marL="0" indent="0">
              <a:buNone/>
            </a:pPr>
            <a:r>
              <a:rPr lang="nl-NL" sz="1400" b="1" dirty="0">
                <a:solidFill>
                  <a:schemeClr val="accent3"/>
                </a:solidFill>
                <a:latin typeface="Poppins" panose="00000800000000000000" pitchFamily="2" charset="0"/>
                <a:cs typeface="Poppins" panose="00000800000000000000" pitchFamily="2" charset="0"/>
              </a:rPr>
              <a:t>Nauwelijks in het weekend</a:t>
            </a:r>
          </a:p>
        </p:txBody>
      </p:sp>
      <p:sp>
        <p:nvSpPr>
          <p:cNvPr id="5" name="Tekstvak 4">
            <a:extLst>
              <a:ext uri="{FF2B5EF4-FFF2-40B4-BE49-F238E27FC236}">
                <a16:creationId xmlns:a16="http://schemas.microsoft.com/office/drawing/2014/main" id="{96134969-6733-BD38-79AE-9EBF8BEBA98E}"/>
              </a:ext>
            </a:extLst>
          </p:cNvPr>
          <p:cNvSpPr txBox="1"/>
          <p:nvPr/>
        </p:nvSpPr>
        <p:spPr>
          <a:xfrm>
            <a:off x="5006106" y="834800"/>
            <a:ext cx="1870182" cy="400110"/>
          </a:xfrm>
          <a:prstGeom prst="rect">
            <a:avLst/>
          </a:prstGeom>
          <a:noFill/>
        </p:spPr>
        <p:txBody>
          <a:bodyPr wrap="square">
            <a:spAutoFit/>
          </a:bodyPr>
          <a:lstStyle/>
          <a:p>
            <a:r>
              <a:rPr lang="nl-BE" sz="2000" b="1" spc="300">
                <a:solidFill>
                  <a:schemeClr val="accent1"/>
                </a:solidFill>
                <a:latin typeface="+mj-lt"/>
              </a:rPr>
              <a:t>VRAAG 4</a:t>
            </a:r>
          </a:p>
        </p:txBody>
      </p:sp>
    </p:spTree>
    <p:extLst>
      <p:ext uri="{BB962C8B-B14F-4D97-AF65-F5344CB8AC3E}">
        <p14:creationId xmlns:p14="http://schemas.microsoft.com/office/powerpoint/2010/main" val="18888582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404D4-AD24-022D-A83F-EB2154BF7851}"/>
            </a:ext>
          </a:extLst>
        </p:cNvPr>
        <p:cNvGrpSpPr/>
        <p:nvPr/>
      </p:nvGrpSpPr>
      <p:grpSpPr>
        <a:xfrm>
          <a:off x="0" y="0"/>
          <a:ext cx="0" cy="0"/>
          <a:chOff x="0" y="0"/>
          <a:chExt cx="0" cy="0"/>
        </a:xfrm>
      </p:grpSpPr>
      <p:sp>
        <p:nvSpPr>
          <p:cNvPr id="7" name="Ovaal 6">
            <a:extLst>
              <a:ext uri="{FF2B5EF4-FFF2-40B4-BE49-F238E27FC236}">
                <a16:creationId xmlns:a16="http://schemas.microsoft.com/office/drawing/2014/main" id="{68CD0028-64DF-C454-D379-0C0F88E96A86}"/>
              </a:ext>
            </a:extLst>
          </p:cNvPr>
          <p:cNvSpPr/>
          <p:nvPr/>
        </p:nvSpPr>
        <p:spPr>
          <a:xfrm>
            <a:off x="731520" y="2039112"/>
            <a:ext cx="3600000" cy="3600000"/>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3A3A3445-AA0C-AA3E-512A-A2C3B8F14FD3}"/>
              </a:ext>
            </a:extLst>
          </p:cNvPr>
          <p:cNvSpPr>
            <a:spLocks noGrp="1"/>
          </p:cNvSpPr>
          <p:nvPr>
            <p:ph type="title"/>
          </p:nvPr>
        </p:nvSpPr>
        <p:spPr/>
        <p:txBody>
          <a:bodyPr/>
          <a:lstStyle/>
          <a:p>
            <a:r>
              <a:rPr lang="nl-BE" b="1">
                <a:latin typeface="Poppins" panose="00000800000000000000" pitchFamily="2" charset="0"/>
                <a:cs typeface="Poppins" panose="00000800000000000000" pitchFamily="2" charset="0"/>
              </a:rPr>
              <a:t>Wanneer?</a:t>
            </a:r>
          </a:p>
        </p:txBody>
      </p:sp>
      <p:sp>
        <p:nvSpPr>
          <p:cNvPr id="4" name="Titel 1">
            <a:extLst>
              <a:ext uri="{FF2B5EF4-FFF2-40B4-BE49-F238E27FC236}">
                <a16:creationId xmlns:a16="http://schemas.microsoft.com/office/drawing/2014/main" id="{D50F9AA6-5AA2-1442-4F07-D89E9F7F5F90}"/>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2</a:t>
            </a:r>
          </a:p>
        </p:txBody>
      </p:sp>
      <p:sp>
        <p:nvSpPr>
          <p:cNvPr id="3" name="Ondertitel 2">
            <a:extLst>
              <a:ext uri="{FF2B5EF4-FFF2-40B4-BE49-F238E27FC236}">
                <a16:creationId xmlns:a16="http://schemas.microsoft.com/office/drawing/2014/main" id="{996BEF3B-7913-F06A-1A07-1A43D2442352}"/>
              </a:ext>
            </a:extLst>
          </p:cNvPr>
          <p:cNvSpPr txBox="1">
            <a:spLocks/>
          </p:cNvSpPr>
          <p:nvPr/>
        </p:nvSpPr>
        <p:spPr>
          <a:xfrm>
            <a:off x="5006108" y="1063048"/>
            <a:ext cx="7185891" cy="84051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bg1">
                    <a:lumMod val="85000"/>
                  </a:schemeClr>
                </a:solidFill>
                <a:latin typeface="Poppins" panose="00000800000000000000" pitchFamily="2" charset="0"/>
                <a:cs typeface="Poppins" panose="00000800000000000000" pitchFamily="2" charset="0"/>
              </a:rPr>
              <a:t>Op welke dag(en) vonden de activiteiten plaats? </a:t>
            </a:r>
            <a:r>
              <a:rPr lang="nl-NL" b="1">
                <a:solidFill>
                  <a:schemeClr val="tx2"/>
                </a:solidFill>
                <a:latin typeface="Poppins" panose="00000800000000000000" pitchFamily="2" charset="0"/>
                <a:cs typeface="Poppins" panose="00000800000000000000" pitchFamily="2" charset="0"/>
              </a:rPr>
              <a:t>Eenmaal of meermaals per week?</a:t>
            </a:r>
          </a:p>
        </p:txBody>
      </p:sp>
      <p:sp>
        <p:nvSpPr>
          <p:cNvPr id="5" name="Ondertitel 2">
            <a:extLst>
              <a:ext uri="{FF2B5EF4-FFF2-40B4-BE49-F238E27FC236}">
                <a16:creationId xmlns:a16="http://schemas.microsoft.com/office/drawing/2014/main" id="{C7CC8350-F6AE-6316-283F-6D3755F8B17C}"/>
              </a:ext>
            </a:extLst>
          </p:cNvPr>
          <p:cNvSpPr txBox="1">
            <a:spLocks/>
          </p:cNvSpPr>
          <p:nvPr/>
        </p:nvSpPr>
        <p:spPr>
          <a:xfrm>
            <a:off x="1444926" y="3216463"/>
            <a:ext cx="2017378" cy="125946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b="1" dirty="0">
                <a:solidFill>
                  <a:schemeClr val="accent1"/>
                </a:solidFill>
                <a:latin typeface="Poppins" panose="00000800000000000000" pitchFamily="2" charset="0"/>
                <a:cs typeface="Poppins" panose="00000800000000000000" pitchFamily="2" charset="0"/>
              </a:rPr>
              <a:t>Intramuraal</a:t>
            </a:r>
            <a:endParaRPr lang="nl-NL" b="1" dirty="0">
              <a:solidFill>
                <a:schemeClr val="accent3"/>
              </a:solidFill>
              <a:latin typeface="Poppins" panose="00000800000000000000" pitchFamily="2" charset="0"/>
              <a:cs typeface="Poppins" panose="00000800000000000000" pitchFamily="2" charset="0"/>
            </a:endParaRPr>
          </a:p>
          <a:p>
            <a:pPr marL="0" indent="0" algn="ctr">
              <a:buNone/>
            </a:pPr>
            <a:r>
              <a:rPr lang="nl-NL" sz="1800" b="1" dirty="0">
                <a:solidFill>
                  <a:schemeClr val="accent1"/>
                </a:solidFill>
                <a:latin typeface="Poppins" panose="00000800000000000000" pitchFamily="2" charset="0"/>
                <a:cs typeface="Poppins" panose="00000800000000000000" pitchFamily="2" charset="0"/>
              </a:rPr>
              <a:t>Gem./week</a:t>
            </a:r>
            <a:endParaRPr lang="nl-NL" sz="1800" b="1" dirty="0">
              <a:solidFill>
                <a:schemeClr val="accent3"/>
              </a:solidFill>
              <a:latin typeface="Poppins" panose="00000800000000000000" pitchFamily="2" charset="0"/>
              <a:cs typeface="Poppins" panose="00000800000000000000" pitchFamily="2" charset="0"/>
            </a:endParaRPr>
          </a:p>
        </p:txBody>
      </p:sp>
      <p:sp>
        <p:nvSpPr>
          <p:cNvPr id="11" name="Ovaal 10">
            <a:extLst>
              <a:ext uri="{FF2B5EF4-FFF2-40B4-BE49-F238E27FC236}">
                <a16:creationId xmlns:a16="http://schemas.microsoft.com/office/drawing/2014/main" id="{B3D30591-F3D4-0C96-5F81-4DC43A18E16C}"/>
              </a:ext>
            </a:extLst>
          </p:cNvPr>
          <p:cNvSpPr/>
          <p:nvPr/>
        </p:nvSpPr>
        <p:spPr>
          <a:xfrm>
            <a:off x="5718424" y="2872370"/>
            <a:ext cx="1872000" cy="1872000"/>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Ovaal 11">
            <a:extLst>
              <a:ext uri="{FF2B5EF4-FFF2-40B4-BE49-F238E27FC236}">
                <a16:creationId xmlns:a16="http://schemas.microsoft.com/office/drawing/2014/main" id="{8D06F527-CB8F-83F1-97E0-05BFFB93BA94}"/>
              </a:ext>
            </a:extLst>
          </p:cNvPr>
          <p:cNvSpPr/>
          <p:nvPr/>
        </p:nvSpPr>
        <p:spPr>
          <a:xfrm>
            <a:off x="8941905" y="2872370"/>
            <a:ext cx="1872000" cy="1872000"/>
          </a:xfrm>
          <a:prstGeom prst="ellipse">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Ondertitel 2">
            <a:extLst>
              <a:ext uri="{FF2B5EF4-FFF2-40B4-BE49-F238E27FC236}">
                <a16:creationId xmlns:a16="http://schemas.microsoft.com/office/drawing/2014/main" id="{93318216-12FE-B960-C88A-0B5CA114AD08}"/>
              </a:ext>
            </a:extLst>
          </p:cNvPr>
          <p:cNvSpPr txBox="1">
            <a:spLocks/>
          </p:cNvSpPr>
          <p:nvPr/>
        </p:nvSpPr>
        <p:spPr>
          <a:xfrm>
            <a:off x="257175" y="3599755"/>
            <a:ext cx="4445352" cy="4215629"/>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18000" b="1" dirty="0">
                <a:solidFill>
                  <a:schemeClr val="accent1"/>
                </a:solidFill>
                <a:latin typeface="Poppins" panose="00000800000000000000" pitchFamily="2" charset="0"/>
                <a:cs typeface="Poppins" panose="00000800000000000000" pitchFamily="2" charset="0"/>
              </a:rPr>
              <a:t>1,9x</a:t>
            </a:r>
          </a:p>
        </p:txBody>
      </p:sp>
      <p:sp>
        <p:nvSpPr>
          <p:cNvPr id="14" name="Ondertitel 2">
            <a:extLst>
              <a:ext uri="{FF2B5EF4-FFF2-40B4-BE49-F238E27FC236}">
                <a16:creationId xmlns:a16="http://schemas.microsoft.com/office/drawing/2014/main" id="{7FE59801-8A87-480C-EBED-9CB2E85595D4}"/>
              </a:ext>
            </a:extLst>
          </p:cNvPr>
          <p:cNvSpPr txBox="1">
            <a:spLocks/>
          </p:cNvSpPr>
          <p:nvPr/>
        </p:nvSpPr>
        <p:spPr>
          <a:xfrm>
            <a:off x="5582285" y="3845522"/>
            <a:ext cx="2499828" cy="158968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9000" b="1" dirty="0">
                <a:solidFill>
                  <a:schemeClr val="accent2"/>
                </a:solidFill>
                <a:latin typeface="Poppins" panose="00000800000000000000" pitchFamily="2" charset="0"/>
                <a:cs typeface="Poppins" panose="00000800000000000000" pitchFamily="2" charset="0"/>
              </a:rPr>
              <a:t>0,9x</a:t>
            </a:r>
          </a:p>
        </p:txBody>
      </p:sp>
      <p:sp>
        <p:nvSpPr>
          <p:cNvPr id="15" name="Ondertitel 2">
            <a:extLst>
              <a:ext uri="{FF2B5EF4-FFF2-40B4-BE49-F238E27FC236}">
                <a16:creationId xmlns:a16="http://schemas.microsoft.com/office/drawing/2014/main" id="{12C308A2-202A-750F-0A5F-EC3E3D4BE375}"/>
              </a:ext>
            </a:extLst>
          </p:cNvPr>
          <p:cNvSpPr txBox="1">
            <a:spLocks/>
          </p:cNvSpPr>
          <p:nvPr/>
        </p:nvSpPr>
        <p:spPr>
          <a:xfrm>
            <a:off x="8605039" y="3846196"/>
            <a:ext cx="3026521" cy="158968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9000" b="1" dirty="0">
                <a:solidFill>
                  <a:schemeClr val="accent3"/>
                </a:solidFill>
                <a:latin typeface="Poppins" panose="00000800000000000000" pitchFamily="2" charset="0"/>
                <a:cs typeface="Poppins" panose="00000800000000000000" pitchFamily="2" charset="0"/>
              </a:rPr>
              <a:t>1,1x</a:t>
            </a:r>
          </a:p>
        </p:txBody>
      </p:sp>
      <p:sp>
        <p:nvSpPr>
          <p:cNvPr id="16" name="Ondertitel 2">
            <a:extLst>
              <a:ext uri="{FF2B5EF4-FFF2-40B4-BE49-F238E27FC236}">
                <a16:creationId xmlns:a16="http://schemas.microsoft.com/office/drawing/2014/main" id="{444530C1-DD0B-AC33-FD39-3BC48AF52732}"/>
              </a:ext>
            </a:extLst>
          </p:cNvPr>
          <p:cNvSpPr txBox="1">
            <a:spLocks/>
          </p:cNvSpPr>
          <p:nvPr/>
        </p:nvSpPr>
        <p:spPr>
          <a:xfrm>
            <a:off x="5705137" y="3342262"/>
            <a:ext cx="1897293" cy="106580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b="1">
                <a:solidFill>
                  <a:schemeClr val="accent2"/>
                </a:solidFill>
                <a:latin typeface="Poppins" panose="00000800000000000000" pitchFamily="2" charset="0"/>
                <a:cs typeface="Poppins" panose="00000800000000000000" pitchFamily="2" charset="0"/>
              </a:rPr>
              <a:t>Combinatie</a:t>
            </a:r>
            <a:endParaRPr lang="nl-NL" b="1">
              <a:solidFill>
                <a:schemeClr val="accent3"/>
              </a:solidFill>
              <a:latin typeface="Poppins" panose="00000800000000000000" pitchFamily="2" charset="0"/>
              <a:cs typeface="Poppins" panose="00000800000000000000" pitchFamily="2" charset="0"/>
            </a:endParaRPr>
          </a:p>
          <a:p>
            <a:pPr marL="0" indent="0" algn="ctr">
              <a:buNone/>
            </a:pPr>
            <a:r>
              <a:rPr lang="nl-NL" sz="1800" b="1">
                <a:solidFill>
                  <a:schemeClr val="accent2"/>
                </a:solidFill>
                <a:latin typeface="Poppins" panose="00000800000000000000" pitchFamily="2" charset="0"/>
                <a:cs typeface="Poppins" panose="00000800000000000000" pitchFamily="2" charset="0"/>
              </a:rPr>
              <a:t>Gem./week</a:t>
            </a:r>
            <a:endParaRPr lang="nl-NL" sz="1800" b="1">
              <a:solidFill>
                <a:schemeClr val="accent3"/>
              </a:solidFill>
              <a:latin typeface="Poppins" panose="00000800000000000000" pitchFamily="2" charset="0"/>
              <a:cs typeface="Poppins" panose="00000800000000000000" pitchFamily="2" charset="0"/>
            </a:endParaRPr>
          </a:p>
        </p:txBody>
      </p:sp>
      <p:sp>
        <p:nvSpPr>
          <p:cNvPr id="17" name="Ondertitel 2">
            <a:extLst>
              <a:ext uri="{FF2B5EF4-FFF2-40B4-BE49-F238E27FC236}">
                <a16:creationId xmlns:a16="http://schemas.microsoft.com/office/drawing/2014/main" id="{3B2B0BD0-F68E-BF68-6B40-6DE80281C759}"/>
              </a:ext>
            </a:extLst>
          </p:cNvPr>
          <p:cNvSpPr txBox="1">
            <a:spLocks/>
          </p:cNvSpPr>
          <p:nvPr/>
        </p:nvSpPr>
        <p:spPr>
          <a:xfrm>
            <a:off x="8912573" y="3351647"/>
            <a:ext cx="1931815" cy="98909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b="1">
                <a:solidFill>
                  <a:schemeClr val="accent3"/>
                </a:solidFill>
                <a:latin typeface="Poppins" panose="00000800000000000000" pitchFamily="2" charset="0"/>
                <a:cs typeface="Poppins" panose="00000800000000000000" pitchFamily="2" charset="0"/>
              </a:rPr>
              <a:t>Extramuraal</a:t>
            </a:r>
          </a:p>
          <a:p>
            <a:pPr marL="0" indent="0" algn="ctr">
              <a:buNone/>
            </a:pPr>
            <a:r>
              <a:rPr lang="nl-NL" sz="1800" b="1">
                <a:solidFill>
                  <a:schemeClr val="accent3"/>
                </a:solidFill>
                <a:latin typeface="Poppins" panose="00000800000000000000" pitchFamily="2" charset="0"/>
                <a:cs typeface="Poppins" panose="00000800000000000000" pitchFamily="2" charset="0"/>
              </a:rPr>
              <a:t>Gem./week</a:t>
            </a:r>
          </a:p>
        </p:txBody>
      </p:sp>
      <p:sp>
        <p:nvSpPr>
          <p:cNvPr id="8" name="Tekstvak 7">
            <a:extLst>
              <a:ext uri="{FF2B5EF4-FFF2-40B4-BE49-F238E27FC236}">
                <a16:creationId xmlns:a16="http://schemas.microsoft.com/office/drawing/2014/main" id="{1CBBE670-6C2F-BAFE-65EC-C04E4AC30A23}"/>
              </a:ext>
            </a:extLst>
          </p:cNvPr>
          <p:cNvSpPr txBox="1"/>
          <p:nvPr/>
        </p:nvSpPr>
        <p:spPr>
          <a:xfrm>
            <a:off x="5006106" y="834800"/>
            <a:ext cx="1870182" cy="400110"/>
          </a:xfrm>
          <a:prstGeom prst="rect">
            <a:avLst/>
          </a:prstGeom>
          <a:noFill/>
        </p:spPr>
        <p:txBody>
          <a:bodyPr wrap="square">
            <a:spAutoFit/>
          </a:bodyPr>
          <a:lstStyle/>
          <a:p>
            <a:r>
              <a:rPr lang="nl-BE" sz="2000" b="1" spc="300">
                <a:solidFill>
                  <a:schemeClr val="accent1"/>
                </a:solidFill>
                <a:latin typeface="+mj-lt"/>
              </a:rPr>
              <a:t>VRAAG 4</a:t>
            </a:r>
          </a:p>
        </p:txBody>
      </p:sp>
    </p:spTree>
    <p:extLst>
      <p:ext uri="{BB962C8B-B14F-4D97-AF65-F5344CB8AC3E}">
        <p14:creationId xmlns:p14="http://schemas.microsoft.com/office/powerpoint/2010/main" val="2955007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BE071B5-822B-1C5D-204B-B460C65AFF7D}"/>
            </a:ext>
          </a:extLst>
        </p:cNvPr>
        <p:cNvGrpSpPr/>
        <p:nvPr/>
      </p:nvGrpSpPr>
      <p:grpSpPr>
        <a:xfrm>
          <a:off x="0" y="0"/>
          <a:ext cx="0" cy="0"/>
          <a:chOff x="0" y="0"/>
          <a:chExt cx="0" cy="0"/>
        </a:xfrm>
      </p:grpSpPr>
      <p:sp>
        <p:nvSpPr>
          <p:cNvPr id="7" name="Ovaal 6">
            <a:extLst>
              <a:ext uri="{FF2B5EF4-FFF2-40B4-BE49-F238E27FC236}">
                <a16:creationId xmlns:a16="http://schemas.microsoft.com/office/drawing/2014/main" id="{79B744F0-74F2-89EC-72EB-E24689AC5420}"/>
              </a:ext>
            </a:extLst>
          </p:cNvPr>
          <p:cNvSpPr/>
          <p:nvPr/>
        </p:nvSpPr>
        <p:spPr>
          <a:xfrm>
            <a:off x="731520" y="2039112"/>
            <a:ext cx="3600000" cy="3600000"/>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14EFCD3E-B780-EC34-8397-18F321B0DF9F}"/>
              </a:ext>
            </a:extLst>
          </p:cNvPr>
          <p:cNvSpPr>
            <a:spLocks noGrp="1"/>
          </p:cNvSpPr>
          <p:nvPr>
            <p:ph type="title"/>
          </p:nvPr>
        </p:nvSpPr>
        <p:spPr/>
        <p:txBody>
          <a:bodyPr/>
          <a:lstStyle/>
          <a:p>
            <a:r>
              <a:rPr lang="nl-BE" b="1">
                <a:latin typeface="Poppins" panose="00000800000000000000" pitchFamily="2" charset="0"/>
                <a:cs typeface="Poppins" panose="00000800000000000000" pitchFamily="2" charset="0"/>
              </a:rPr>
              <a:t>Wanneer?</a:t>
            </a:r>
          </a:p>
        </p:txBody>
      </p:sp>
      <p:sp>
        <p:nvSpPr>
          <p:cNvPr id="4" name="Titel 1">
            <a:extLst>
              <a:ext uri="{FF2B5EF4-FFF2-40B4-BE49-F238E27FC236}">
                <a16:creationId xmlns:a16="http://schemas.microsoft.com/office/drawing/2014/main" id="{635EFB77-D12B-5531-30C4-25804FC0272B}"/>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2</a:t>
            </a:r>
          </a:p>
        </p:txBody>
      </p:sp>
      <p:sp>
        <p:nvSpPr>
          <p:cNvPr id="3" name="Ondertitel 2">
            <a:extLst>
              <a:ext uri="{FF2B5EF4-FFF2-40B4-BE49-F238E27FC236}">
                <a16:creationId xmlns:a16="http://schemas.microsoft.com/office/drawing/2014/main" id="{5A5887EA-61E5-EB1C-BF72-27361B01EA86}"/>
              </a:ext>
            </a:extLst>
          </p:cNvPr>
          <p:cNvSpPr txBox="1">
            <a:spLocks/>
          </p:cNvSpPr>
          <p:nvPr/>
        </p:nvSpPr>
        <p:spPr>
          <a:xfrm>
            <a:off x="5006108" y="1063048"/>
            <a:ext cx="7185891" cy="84051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bg1">
                    <a:lumMod val="85000"/>
                  </a:schemeClr>
                </a:solidFill>
                <a:latin typeface="Poppins" panose="00000800000000000000" pitchFamily="2" charset="0"/>
                <a:cs typeface="Poppins" panose="00000800000000000000" pitchFamily="2" charset="0"/>
              </a:rPr>
              <a:t>Op welke dag(en) vonden de activiteiten plaats? </a:t>
            </a:r>
            <a:r>
              <a:rPr lang="nl-NL" b="1">
                <a:solidFill>
                  <a:schemeClr val="tx2"/>
                </a:solidFill>
                <a:latin typeface="Poppins" panose="00000800000000000000" pitchFamily="2" charset="0"/>
                <a:cs typeface="Poppins" panose="00000800000000000000" pitchFamily="2" charset="0"/>
              </a:rPr>
              <a:t>Eenmaal of meermaals per week?</a:t>
            </a:r>
          </a:p>
        </p:txBody>
      </p:sp>
      <p:sp>
        <p:nvSpPr>
          <p:cNvPr id="5" name="Ondertitel 2">
            <a:extLst>
              <a:ext uri="{FF2B5EF4-FFF2-40B4-BE49-F238E27FC236}">
                <a16:creationId xmlns:a16="http://schemas.microsoft.com/office/drawing/2014/main" id="{6D1866A6-BE1B-834B-FC6F-09627E4A8A03}"/>
              </a:ext>
            </a:extLst>
          </p:cNvPr>
          <p:cNvSpPr txBox="1">
            <a:spLocks/>
          </p:cNvSpPr>
          <p:nvPr/>
        </p:nvSpPr>
        <p:spPr>
          <a:xfrm>
            <a:off x="1444926" y="3216463"/>
            <a:ext cx="2017378" cy="125946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b="1" dirty="0">
                <a:solidFill>
                  <a:schemeClr val="accent1"/>
                </a:solidFill>
                <a:latin typeface="Poppins" panose="00000800000000000000" pitchFamily="2" charset="0"/>
                <a:cs typeface="Poppins" panose="00000800000000000000" pitchFamily="2" charset="0"/>
              </a:rPr>
              <a:t>Intramuraal</a:t>
            </a:r>
            <a:endParaRPr lang="nl-NL" b="1" dirty="0">
              <a:solidFill>
                <a:schemeClr val="accent3"/>
              </a:solidFill>
              <a:latin typeface="Poppins" panose="00000800000000000000" pitchFamily="2" charset="0"/>
              <a:cs typeface="Poppins" panose="00000800000000000000" pitchFamily="2" charset="0"/>
            </a:endParaRPr>
          </a:p>
          <a:p>
            <a:pPr marL="0" indent="0" algn="ctr">
              <a:buNone/>
            </a:pPr>
            <a:r>
              <a:rPr lang="nl-NL" sz="1800" b="1" dirty="0">
                <a:solidFill>
                  <a:schemeClr val="accent1"/>
                </a:solidFill>
                <a:latin typeface="Poppins" panose="00000800000000000000" pitchFamily="2" charset="0"/>
                <a:cs typeface="Poppins" panose="00000800000000000000" pitchFamily="2" charset="0"/>
              </a:rPr>
              <a:t>Gem./week</a:t>
            </a:r>
            <a:endParaRPr lang="nl-NL" sz="1800" b="1" dirty="0">
              <a:solidFill>
                <a:schemeClr val="accent3"/>
              </a:solidFill>
              <a:latin typeface="Poppins" panose="00000800000000000000" pitchFamily="2" charset="0"/>
              <a:cs typeface="Poppins" panose="00000800000000000000" pitchFamily="2" charset="0"/>
            </a:endParaRPr>
          </a:p>
        </p:txBody>
      </p:sp>
      <p:sp>
        <p:nvSpPr>
          <p:cNvPr id="11" name="Ovaal 10">
            <a:extLst>
              <a:ext uri="{FF2B5EF4-FFF2-40B4-BE49-F238E27FC236}">
                <a16:creationId xmlns:a16="http://schemas.microsoft.com/office/drawing/2014/main" id="{9C8AEA2F-4C24-BBBC-B79F-9764E073C453}"/>
              </a:ext>
            </a:extLst>
          </p:cNvPr>
          <p:cNvSpPr/>
          <p:nvPr/>
        </p:nvSpPr>
        <p:spPr>
          <a:xfrm>
            <a:off x="5718424" y="2872370"/>
            <a:ext cx="1872000" cy="1872000"/>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Ovaal 11">
            <a:extLst>
              <a:ext uri="{FF2B5EF4-FFF2-40B4-BE49-F238E27FC236}">
                <a16:creationId xmlns:a16="http://schemas.microsoft.com/office/drawing/2014/main" id="{1C956A6E-B3F3-736B-359D-23EA8029BB17}"/>
              </a:ext>
            </a:extLst>
          </p:cNvPr>
          <p:cNvSpPr/>
          <p:nvPr/>
        </p:nvSpPr>
        <p:spPr>
          <a:xfrm>
            <a:off x="8941905" y="2872370"/>
            <a:ext cx="1872000" cy="1872000"/>
          </a:xfrm>
          <a:prstGeom prst="ellipse">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Ondertitel 2">
            <a:extLst>
              <a:ext uri="{FF2B5EF4-FFF2-40B4-BE49-F238E27FC236}">
                <a16:creationId xmlns:a16="http://schemas.microsoft.com/office/drawing/2014/main" id="{FE3BFF29-870C-70F1-7DAC-08E5E8DC9003}"/>
              </a:ext>
            </a:extLst>
          </p:cNvPr>
          <p:cNvSpPr txBox="1">
            <a:spLocks/>
          </p:cNvSpPr>
          <p:nvPr/>
        </p:nvSpPr>
        <p:spPr>
          <a:xfrm>
            <a:off x="257175" y="3599755"/>
            <a:ext cx="4445352" cy="421562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18000" b="1" dirty="0">
                <a:solidFill>
                  <a:schemeClr val="accent1"/>
                </a:solidFill>
                <a:latin typeface="Poppins" panose="00000800000000000000" pitchFamily="2" charset="0"/>
                <a:cs typeface="Poppins" panose="00000800000000000000" pitchFamily="2" charset="0"/>
              </a:rPr>
              <a:t>2x</a:t>
            </a:r>
          </a:p>
        </p:txBody>
      </p:sp>
      <p:sp>
        <p:nvSpPr>
          <p:cNvPr id="14" name="Ondertitel 2">
            <a:extLst>
              <a:ext uri="{FF2B5EF4-FFF2-40B4-BE49-F238E27FC236}">
                <a16:creationId xmlns:a16="http://schemas.microsoft.com/office/drawing/2014/main" id="{BF383983-069B-D442-EFA9-4C8826FA25F7}"/>
              </a:ext>
            </a:extLst>
          </p:cNvPr>
          <p:cNvSpPr txBox="1">
            <a:spLocks/>
          </p:cNvSpPr>
          <p:nvPr/>
        </p:nvSpPr>
        <p:spPr>
          <a:xfrm>
            <a:off x="5896920" y="3845522"/>
            <a:ext cx="1359945" cy="158968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9000" b="1">
                <a:solidFill>
                  <a:schemeClr val="accent2"/>
                </a:solidFill>
                <a:latin typeface="Poppins" panose="00000800000000000000" pitchFamily="2" charset="0"/>
                <a:cs typeface="Poppins" panose="00000800000000000000" pitchFamily="2" charset="0"/>
              </a:rPr>
              <a:t>1x</a:t>
            </a:r>
          </a:p>
        </p:txBody>
      </p:sp>
      <p:sp>
        <p:nvSpPr>
          <p:cNvPr id="15" name="Ondertitel 2">
            <a:extLst>
              <a:ext uri="{FF2B5EF4-FFF2-40B4-BE49-F238E27FC236}">
                <a16:creationId xmlns:a16="http://schemas.microsoft.com/office/drawing/2014/main" id="{ACBCC12B-47D1-907F-DC87-9FCBE6325BED}"/>
              </a:ext>
            </a:extLst>
          </p:cNvPr>
          <p:cNvSpPr txBox="1">
            <a:spLocks/>
          </p:cNvSpPr>
          <p:nvPr/>
        </p:nvSpPr>
        <p:spPr>
          <a:xfrm>
            <a:off x="9165094" y="3846196"/>
            <a:ext cx="1322676" cy="158968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9000" b="1">
                <a:solidFill>
                  <a:schemeClr val="accent3"/>
                </a:solidFill>
                <a:latin typeface="Poppins" panose="00000800000000000000" pitchFamily="2" charset="0"/>
                <a:cs typeface="Poppins" panose="00000800000000000000" pitchFamily="2" charset="0"/>
              </a:rPr>
              <a:t>1x</a:t>
            </a:r>
          </a:p>
        </p:txBody>
      </p:sp>
      <p:sp>
        <p:nvSpPr>
          <p:cNvPr id="16" name="Ondertitel 2">
            <a:extLst>
              <a:ext uri="{FF2B5EF4-FFF2-40B4-BE49-F238E27FC236}">
                <a16:creationId xmlns:a16="http://schemas.microsoft.com/office/drawing/2014/main" id="{B33FE93F-C8A2-7BA2-BFD1-4BB19860C7B6}"/>
              </a:ext>
            </a:extLst>
          </p:cNvPr>
          <p:cNvSpPr txBox="1">
            <a:spLocks/>
          </p:cNvSpPr>
          <p:nvPr/>
        </p:nvSpPr>
        <p:spPr>
          <a:xfrm>
            <a:off x="5705137" y="3342262"/>
            <a:ext cx="1897293" cy="106580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b="1">
                <a:solidFill>
                  <a:schemeClr val="accent2"/>
                </a:solidFill>
                <a:latin typeface="Poppins" panose="00000800000000000000" pitchFamily="2" charset="0"/>
                <a:cs typeface="Poppins" panose="00000800000000000000" pitchFamily="2" charset="0"/>
              </a:rPr>
              <a:t>Combinatie</a:t>
            </a:r>
            <a:endParaRPr lang="nl-NL" b="1">
              <a:solidFill>
                <a:schemeClr val="accent3"/>
              </a:solidFill>
              <a:latin typeface="Poppins" panose="00000800000000000000" pitchFamily="2" charset="0"/>
              <a:cs typeface="Poppins" panose="00000800000000000000" pitchFamily="2" charset="0"/>
            </a:endParaRPr>
          </a:p>
          <a:p>
            <a:pPr marL="0" indent="0" algn="ctr">
              <a:buNone/>
            </a:pPr>
            <a:r>
              <a:rPr lang="nl-NL" sz="1800" b="1">
                <a:solidFill>
                  <a:schemeClr val="accent2"/>
                </a:solidFill>
                <a:latin typeface="Poppins" panose="00000800000000000000" pitchFamily="2" charset="0"/>
                <a:cs typeface="Poppins" panose="00000800000000000000" pitchFamily="2" charset="0"/>
              </a:rPr>
              <a:t>Gem./week</a:t>
            </a:r>
            <a:endParaRPr lang="nl-NL" sz="1800" b="1">
              <a:solidFill>
                <a:schemeClr val="accent3"/>
              </a:solidFill>
              <a:latin typeface="Poppins" panose="00000800000000000000" pitchFamily="2" charset="0"/>
              <a:cs typeface="Poppins" panose="00000800000000000000" pitchFamily="2" charset="0"/>
            </a:endParaRPr>
          </a:p>
        </p:txBody>
      </p:sp>
      <p:sp>
        <p:nvSpPr>
          <p:cNvPr id="17" name="Ondertitel 2">
            <a:extLst>
              <a:ext uri="{FF2B5EF4-FFF2-40B4-BE49-F238E27FC236}">
                <a16:creationId xmlns:a16="http://schemas.microsoft.com/office/drawing/2014/main" id="{FFCA54B8-155A-CB11-9BA5-D6EFD0A1BCCE}"/>
              </a:ext>
            </a:extLst>
          </p:cNvPr>
          <p:cNvSpPr txBox="1">
            <a:spLocks/>
          </p:cNvSpPr>
          <p:nvPr/>
        </p:nvSpPr>
        <p:spPr>
          <a:xfrm>
            <a:off x="8912573" y="3351647"/>
            <a:ext cx="1931815" cy="98909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b="1">
                <a:solidFill>
                  <a:schemeClr val="accent3"/>
                </a:solidFill>
                <a:latin typeface="Poppins" panose="00000800000000000000" pitchFamily="2" charset="0"/>
                <a:cs typeface="Poppins" panose="00000800000000000000" pitchFamily="2" charset="0"/>
              </a:rPr>
              <a:t>Extramuraal</a:t>
            </a:r>
          </a:p>
          <a:p>
            <a:pPr marL="0" indent="0" algn="ctr">
              <a:buNone/>
            </a:pPr>
            <a:r>
              <a:rPr lang="nl-NL" sz="1800" b="1">
                <a:solidFill>
                  <a:schemeClr val="accent3"/>
                </a:solidFill>
                <a:latin typeface="Poppins" panose="00000800000000000000" pitchFamily="2" charset="0"/>
                <a:cs typeface="Poppins" panose="00000800000000000000" pitchFamily="2" charset="0"/>
              </a:rPr>
              <a:t>Gem./week</a:t>
            </a:r>
          </a:p>
        </p:txBody>
      </p:sp>
      <p:sp>
        <p:nvSpPr>
          <p:cNvPr id="8" name="Tekstvak 7">
            <a:extLst>
              <a:ext uri="{FF2B5EF4-FFF2-40B4-BE49-F238E27FC236}">
                <a16:creationId xmlns:a16="http://schemas.microsoft.com/office/drawing/2014/main" id="{5FBD7A59-025A-DA9E-2578-891DD69DC5EF}"/>
              </a:ext>
            </a:extLst>
          </p:cNvPr>
          <p:cNvSpPr txBox="1"/>
          <p:nvPr/>
        </p:nvSpPr>
        <p:spPr>
          <a:xfrm>
            <a:off x="5006106" y="834800"/>
            <a:ext cx="1870182" cy="400110"/>
          </a:xfrm>
          <a:prstGeom prst="rect">
            <a:avLst/>
          </a:prstGeom>
          <a:noFill/>
        </p:spPr>
        <p:txBody>
          <a:bodyPr wrap="square">
            <a:spAutoFit/>
          </a:bodyPr>
          <a:lstStyle/>
          <a:p>
            <a:r>
              <a:rPr lang="nl-BE" sz="2000" b="1" spc="300">
                <a:solidFill>
                  <a:schemeClr val="accent1"/>
                </a:solidFill>
                <a:latin typeface="+mj-lt"/>
              </a:rPr>
              <a:t>VRAAG 4</a:t>
            </a:r>
          </a:p>
        </p:txBody>
      </p:sp>
    </p:spTree>
    <p:extLst>
      <p:ext uri="{BB962C8B-B14F-4D97-AF65-F5344CB8AC3E}">
        <p14:creationId xmlns:p14="http://schemas.microsoft.com/office/powerpoint/2010/main" val="1055982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2434C-6414-A270-D9BF-CC1B86F296D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3C1EF42-F4BA-8AE1-4D9F-272FD21ED9D1}"/>
              </a:ext>
            </a:extLst>
          </p:cNvPr>
          <p:cNvSpPr>
            <a:spLocks noGrp="1"/>
          </p:cNvSpPr>
          <p:nvPr>
            <p:ph type="title"/>
          </p:nvPr>
        </p:nvSpPr>
        <p:spPr/>
        <p:txBody>
          <a:bodyPr/>
          <a:lstStyle/>
          <a:p>
            <a:r>
              <a:rPr lang="nl-BE" b="1">
                <a:latin typeface="Poppins" panose="00000800000000000000" pitchFamily="2" charset="0"/>
                <a:cs typeface="Poppins" panose="00000800000000000000" pitchFamily="2" charset="0"/>
              </a:rPr>
              <a:t>Wanneer?</a:t>
            </a:r>
          </a:p>
        </p:txBody>
      </p:sp>
      <p:sp>
        <p:nvSpPr>
          <p:cNvPr id="4" name="Titel 1">
            <a:extLst>
              <a:ext uri="{FF2B5EF4-FFF2-40B4-BE49-F238E27FC236}">
                <a16:creationId xmlns:a16="http://schemas.microsoft.com/office/drawing/2014/main" id="{46DF9C76-2F4A-347D-1131-F3F56501C6B3}"/>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2</a:t>
            </a:r>
          </a:p>
        </p:txBody>
      </p:sp>
      <p:sp>
        <p:nvSpPr>
          <p:cNvPr id="3" name="Ondertitel 2">
            <a:extLst>
              <a:ext uri="{FF2B5EF4-FFF2-40B4-BE49-F238E27FC236}">
                <a16:creationId xmlns:a16="http://schemas.microsoft.com/office/drawing/2014/main" id="{166ED61F-ECF5-BCF2-F7EB-D0FA6BA127F6}"/>
              </a:ext>
            </a:extLst>
          </p:cNvPr>
          <p:cNvSpPr txBox="1">
            <a:spLocks/>
          </p:cNvSpPr>
          <p:nvPr/>
        </p:nvSpPr>
        <p:spPr>
          <a:xfrm>
            <a:off x="5006108" y="1063048"/>
            <a:ext cx="7185891" cy="84051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tx2"/>
                </a:solidFill>
                <a:latin typeface="Poppins" panose="00000800000000000000" pitchFamily="2" charset="0"/>
                <a:cs typeface="Poppins" panose="00000800000000000000" pitchFamily="2" charset="0"/>
              </a:rPr>
              <a:t>Op welke tijdstip van de dag? </a:t>
            </a:r>
          </a:p>
        </p:txBody>
      </p:sp>
      <p:graphicFrame>
        <p:nvGraphicFramePr>
          <p:cNvPr id="9" name="Grafiek 8">
            <a:extLst>
              <a:ext uri="{FF2B5EF4-FFF2-40B4-BE49-F238E27FC236}">
                <a16:creationId xmlns:a16="http://schemas.microsoft.com/office/drawing/2014/main" id="{52AFB86B-6D9D-A004-BAED-C562EB37C781}"/>
              </a:ext>
            </a:extLst>
          </p:cNvPr>
          <p:cNvGraphicFramePr/>
          <p:nvPr>
            <p:extLst>
              <p:ext uri="{D42A27DB-BD31-4B8C-83A1-F6EECF244321}">
                <p14:modId xmlns:p14="http://schemas.microsoft.com/office/powerpoint/2010/main" val="1785954909"/>
              </p:ext>
            </p:extLst>
          </p:nvPr>
        </p:nvGraphicFramePr>
        <p:xfrm>
          <a:off x="643685" y="1947152"/>
          <a:ext cx="8128000" cy="4915973"/>
        </p:xfrm>
        <a:graphic>
          <a:graphicData uri="http://schemas.openxmlformats.org/drawingml/2006/chart">
            <c:chart xmlns:c="http://schemas.openxmlformats.org/drawingml/2006/chart" xmlns:r="http://schemas.openxmlformats.org/officeDocument/2006/relationships" r:id="rId2"/>
          </a:graphicData>
        </a:graphic>
      </p:graphicFrame>
      <p:sp>
        <p:nvSpPr>
          <p:cNvPr id="10" name="Ondertitel 2">
            <a:extLst>
              <a:ext uri="{FF2B5EF4-FFF2-40B4-BE49-F238E27FC236}">
                <a16:creationId xmlns:a16="http://schemas.microsoft.com/office/drawing/2014/main" id="{42CFCCB7-DF41-1389-6A99-B9D321987680}"/>
              </a:ext>
            </a:extLst>
          </p:cNvPr>
          <p:cNvSpPr txBox="1">
            <a:spLocks/>
          </p:cNvSpPr>
          <p:nvPr/>
        </p:nvSpPr>
        <p:spPr>
          <a:xfrm>
            <a:off x="8858249" y="2318907"/>
            <a:ext cx="3333751" cy="453909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accent1"/>
                </a:solidFill>
                <a:latin typeface="Poppins" panose="00000800000000000000" pitchFamily="2" charset="0"/>
                <a:cs typeface="Poppins" panose="00000800000000000000" pitchFamily="2" charset="0"/>
              </a:rPr>
              <a:t>Intramuraal </a:t>
            </a:r>
            <a:r>
              <a:rPr lang="nl-NL" b="1">
                <a:solidFill>
                  <a:schemeClr val="accent2"/>
                </a:solidFill>
                <a:latin typeface="Poppins" panose="00000800000000000000" pitchFamily="2" charset="0"/>
                <a:cs typeface="Poppins" panose="00000800000000000000" pitchFamily="2" charset="0"/>
              </a:rPr>
              <a:t>of combi</a:t>
            </a:r>
          </a:p>
          <a:p>
            <a:pPr marL="0" indent="0">
              <a:buNone/>
            </a:pPr>
            <a:r>
              <a:rPr lang="nl-NL" sz="1400" b="1">
                <a:solidFill>
                  <a:schemeClr val="accent1"/>
                </a:solidFill>
                <a:latin typeface="Poppins" panose="00000800000000000000" pitchFamily="2" charset="0"/>
                <a:cs typeface="Poppins" panose="00000800000000000000" pitchFamily="2" charset="0"/>
              </a:rPr>
              <a:t>“Namiddag met aansluitend koffie moment”</a:t>
            </a:r>
          </a:p>
          <a:p>
            <a:pPr marL="0" indent="0">
              <a:buNone/>
            </a:pPr>
            <a:endParaRPr lang="nl-NL" sz="1400" b="1">
              <a:solidFill>
                <a:schemeClr val="accent1"/>
              </a:solidFill>
              <a:latin typeface="Poppins" panose="00000800000000000000" pitchFamily="2" charset="0"/>
              <a:cs typeface="Poppins" panose="00000800000000000000" pitchFamily="2" charset="0"/>
            </a:endParaRPr>
          </a:p>
          <a:p>
            <a:pPr marL="0" indent="0">
              <a:buNone/>
            </a:pPr>
            <a:r>
              <a:rPr lang="nl-NL" b="1">
                <a:solidFill>
                  <a:schemeClr val="accent3"/>
                </a:solidFill>
                <a:latin typeface="Poppins" panose="00000800000000000000" pitchFamily="2" charset="0"/>
                <a:cs typeface="Poppins" panose="00000800000000000000" pitchFamily="2" charset="0"/>
              </a:rPr>
              <a:t>Extramuraal</a:t>
            </a:r>
          </a:p>
          <a:p>
            <a:pPr marL="0" indent="0">
              <a:buNone/>
            </a:pPr>
            <a:r>
              <a:rPr lang="nl-NL" sz="1400" b="1">
                <a:solidFill>
                  <a:schemeClr val="accent3"/>
                </a:solidFill>
                <a:latin typeface="Poppins" panose="00000800000000000000" pitchFamily="2" charset="0"/>
                <a:cs typeface="Poppins" panose="00000800000000000000" pitchFamily="2" charset="0"/>
              </a:rPr>
              <a:t>“14u20 tot 15u20: afgestemd op grootouders die kleinkinderen gaan ophalen van school”</a:t>
            </a:r>
          </a:p>
        </p:txBody>
      </p:sp>
      <p:sp>
        <p:nvSpPr>
          <p:cNvPr id="5" name="Tekstvak 4">
            <a:extLst>
              <a:ext uri="{FF2B5EF4-FFF2-40B4-BE49-F238E27FC236}">
                <a16:creationId xmlns:a16="http://schemas.microsoft.com/office/drawing/2014/main" id="{D0A77C0C-2F48-BD87-0EAC-989F662B01C0}"/>
              </a:ext>
            </a:extLst>
          </p:cNvPr>
          <p:cNvSpPr txBox="1"/>
          <p:nvPr/>
        </p:nvSpPr>
        <p:spPr>
          <a:xfrm>
            <a:off x="5006106" y="834800"/>
            <a:ext cx="1870182" cy="400110"/>
          </a:xfrm>
          <a:prstGeom prst="rect">
            <a:avLst/>
          </a:prstGeom>
          <a:noFill/>
        </p:spPr>
        <p:txBody>
          <a:bodyPr wrap="square">
            <a:spAutoFit/>
          </a:bodyPr>
          <a:lstStyle/>
          <a:p>
            <a:r>
              <a:rPr lang="nl-BE" sz="2000" b="1" spc="300">
                <a:solidFill>
                  <a:schemeClr val="accent1"/>
                </a:solidFill>
                <a:latin typeface="+mj-lt"/>
              </a:rPr>
              <a:t>VRAAG 5</a:t>
            </a:r>
          </a:p>
        </p:txBody>
      </p:sp>
    </p:spTree>
    <p:extLst>
      <p:ext uri="{BB962C8B-B14F-4D97-AF65-F5344CB8AC3E}">
        <p14:creationId xmlns:p14="http://schemas.microsoft.com/office/powerpoint/2010/main" val="697296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66033-03BA-9B3B-756E-17BE72B535D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2F88B8F-E5E8-590A-4613-98CF275AEF33}"/>
              </a:ext>
            </a:extLst>
          </p:cNvPr>
          <p:cNvSpPr>
            <a:spLocks noGrp="1"/>
          </p:cNvSpPr>
          <p:nvPr>
            <p:ph type="title"/>
          </p:nvPr>
        </p:nvSpPr>
        <p:spPr/>
        <p:txBody>
          <a:bodyPr/>
          <a:lstStyle/>
          <a:p>
            <a:r>
              <a:rPr lang="nl-BE" b="1">
                <a:latin typeface="Poppins" panose="00000800000000000000" pitchFamily="2" charset="0"/>
                <a:cs typeface="Poppins" panose="00000800000000000000" pitchFamily="2" charset="0"/>
              </a:rPr>
              <a:t>Wanneer?</a:t>
            </a:r>
          </a:p>
        </p:txBody>
      </p:sp>
      <p:sp>
        <p:nvSpPr>
          <p:cNvPr id="4" name="Titel 1">
            <a:extLst>
              <a:ext uri="{FF2B5EF4-FFF2-40B4-BE49-F238E27FC236}">
                <a16:creationId xmlns:a16="http://schemas.microsoft.com/office/drawing/2014/main" id="{75F15E47-61CF-51B0-FD3F-6CD563E86262}"/>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2</a:t>
            </a:r>
          </a:p>
        </p:txBody>
      </p:sp>
      <p:sp>
        <p:nvSpPr>
          <p:cNvPr id="3" name="Ondertitel 2">
            <a:extLst>
              <a:ext uri="{FF2B5EF4-FFF2-40B4-BE49-F238E27FC236}">
                <a16:creationId xmlns:a16="http://schemas.microsoft.com/office/drawing/2014/main" id="{E2470CB3-942F-B7AD-95CB-566152DEE226}"/>
              </a:ext>
            </a:extLst>
          </p:cNvPr>
          <p:cNvSpPr txBox="1">
            <a:spLocks/>
          </p:cNvSpPr>
          <p:nvPr/>
        </p:nvSpPr>
        <p:spPr>
          <a:xfrm>
            <a:off x="5006108" y="1063048"/>
            <a:ext cx="7185892" cy="84051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tx2"/>
                </a:solidFill>
                <a:latin typeface="Poppins" panose="00000800000000000000" pitchFamily="2" charset="0"/>
                <a:cs typeface="Poppins" panose="00000800000000000000" pitchFamily="2" charset="0"/>
              </a:rPr>
              <a:t>In welke periode van het jaar vond het aanbod plaats?</a:t>
            </a:r>
          </a:p>
        </p:txBody>
      </p:sp>
      <p:graphicFrame>
        <p:nvGraphicFramePr>
          <p:cNvPr id="9" name="Grafiek 8">
            <a:extLst>
              <a:ext uri="{FF2B5EF4-FFF2-40B4-BE49-F238E27FC236}">
                <a16:creationId xmlns:a16="http://schemas.microsoft.com/office/drawing/2014/main" id="{9595C933-2FC6-2621-2AAF-71E05561C257}"/>
              </a:ext>
            </a:extLst>
          </p:cNvPr>
          <p:cNvGraphicFramePr/>
          <p:nvPr>
            <p:extLst>
              <p:ext uri="{D42A27DB-BD31-4B8C-83A1-F6EECF244321}">
                <p14:modId xmlns:p14="http://schemas.microsoft.com/office/powerpoint/2010/main" val="514428635"/>
              </p:ext>
            </p:extLst>
          </p:nvPr>
        </p:nvGraphicFramePr>
        <p:xfrm>
          <a:off x="643685" y="1947152"/>
          <a:ext cx="11106356" cy="4915973"/>
        </p:xfrm>
        <a:graphic>
          <a:graphicData uri="http://schemas.openxmlformats.org/drawingml/2006/chart">
            <c:chart xmlns:c="http://schemas.openxmlformats.org/drawingml/2006/chart" xmlns:r="http://schemas.openxmlformats.org/officeDocument/2006/relationships" r:id="rId2"/>
          </a:graphicData>
        </a:graphic>
      </p:graphicFrame>
      <p:sp>
        <p:nvSpPr>
          <p:cNvPr id="5" name="Rechthoek 4">
            <a:extLst>
              <a:ext uri="{FF2B5EF4-FFF2-40B4-BE49-F238E27FC236}">
                <a16:creationId xmlns:a16="http://schemas.microsoft.com/office/drawing/2014/main" id="{A8278141-B3BF-C65B-EFD9-7D172DB038D3}"/>
              </a:ext>
            </a:extLst>
          </p:cNvPr>
          <p:cNvSpPr/>
          <p:nvPr/>
        </p:nvSpPr>
        <p:spPr>
          <a:xfrm>
            <a:off x="652371" y="3429000"/>
            <a:ext cx="883821" cy="2944368"/>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Rechthoek 6">
            <a:extLst>
              <a:ext uri="{FF2B5EF4-FFF2-40B4-BE49-F238E27FC236}">
                <a16:creationId xmlns:a16="http://schemas.microsoft.com/office/drawing/2014/main" id="{E1DE57F8-3D81-1E8C-4D24-67620A762046}"/>
              </a:ext>
            </a:extLst>
          </p:cNvPr>
          <p:cNvSpPr/>
          <p:nvPr/>
        </p:nvSpPr>
        <p:spPr>
          <a:xfrm>
            <a:off x="4197195" y="1947151"/>
            <a:ext cx="2413917" cy="4426217"/>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Rechthoek 7">
            <a:extLst>
              <a:ext uri="{FF2B5EF4-FFF2-40B4-BE49-F238E27FC236}">
                <a16:creationId xmlns:a16="http://schemas.microsoft.com/office/drawing/2014/main" id="{AEB07CEF-06FD-F002-DF1F-65D5D6AF929B}"/>
              </a:ext>
            </a:extLst>
          </p:cNvPr>
          <p:cNvSpPr/>
          <p:nvPr/>
        </p:nvSpPr>
        <p:spPr>
          <a:xfrm>
            <a:off x="8311995" y="1947151"/>
            <a:ext cx="2413917" cy="4496321"/>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ekstvak 9">
            <a:extLst>
              <a:ext uri="{FF2B5EF4-FFF2-40B4-BE49-F238E27FC236}">
                <a16:creationId xmlns:a16="http://schemas.microsoft.com/office/drawing/2014/main" id="{D6856B3B-D7D6-AC63-0417-B5B0527D6FD0}"/>
              </a:ext>
            </a:extLst>
          </p:cNvPr>
          <p:cNvSpPr txBox="1"/>
          <p:nvPr/>
        </p:nvSpPr>
        <p:spPr>
          <a:xfrm>
            <a:off x="5006106" y="834800"/>
            <a:ext cx="1870182" cy="400110"/>
          </a:xfrm>
          <a:prstGeom prst="rect">
            <a:avLst/>
          </a:prstGeom>
          <a:noFill/>
        </p:spPr>
        <p:txBody>
          <a:bodyPr wrap="square">
            <a:spAutoFit/>
          </a:bodyPr>
          <a:lstStyle/>
          <a:p>
            <a:r>
              <a:rPr lang="nl-BE" sz="2000" b="1" spc="300">
                <a:solidFill>
                  <a:schemeClr val="accent1"/>
                </a:solidFill>
                <a:latin typeface="+mj-lt"/>
              </a:rPr>
              <a:t>VRAAG 6</a:t>
            </a:r>
          </a:p>
        </p:txBody>
      </p:sp>
    </p:spTree>
    <p:extLst>
      <p:ext uri="{BB962C8B-B14F-4D97-AF65-F5344CB8AC3E}">
        <p14:creationId xmlns:p14="http://schemas.microsoft.com/office/powerpoint/2010/main" val="1445510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5B2DA-B3F1-9630-23A4-5515E49BF93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47D148F-44D4-6C6F-E35A-DCB23B29183B}"/>
              </a:ext>
            </a:extLst>
          </p:cNvPr>
          <p:cNvSpPr>
            <a:spLocks noGrp="1"/>
          </p:cNvSpPr>
          <p:nvPr>
            <p:ph type="title"/>
          </p:nvPr>
        </p:nvSpPr>
        <p:spPr/>
        <p:txBody>
          <a:bodyPr/>
          <a:lstStyle/>
          <a:p>
            <a:r>
              <a:rPr lang="nl-BE" b="1">
                <a:latin typeface="Poppins" panose="00000800000000000000" pitchFamily="2" charset="0"/>
                <a:cs typeface="Poppins" panose="00000800000000000000" pitchFamily="2" charset="0"/>
              </a:rPr>
              <a:t>Wanneer?</a:t>
            </a:r>
          </a:p>
        </p:txBody>
      </p:sp>
      <p:sp>
        <p:nvSpPr>
          <p:cNvPr id="4" name="Titel 1">
            <a:extLst>
              <a:ext uri="{FF2B5EF4-FFF2-40B4-BE49-F238E27FC236}">
                <a16:creationId xmlns:a16="http://schemas.microsoft.com/office/drawing/2014/main" id="{02A5D831-B874-170F-3202-883DFAEFDE37}"/>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a:latin typeface="Poppins" panose="00000800000000000000" pitchFamily="2" charset="0"/>
                <a:cs typeface="Poppins" panose="00000800000000000000" pitchFamily="2" charset="0"/>
              </a:rPr>
              <a:t>Sectie 2</a:t>
            </a:r>
          </a:p>
        </p:txBody>
      </p:sp>
      <p:sp>
        <p:nvSpPr>
          <p:cNvPr id="3" name="Ondertitel 2">
            <a:extLst>
              <a:ext uri="{FF2B5EF4-FFF2-40B4-BE49-F238E27FC236}">
                <a16:creationId xmlns:a16="http://schemas.microsoft.com/office/drawing/2014/main" id="{999A487D-D7F4-48F4-BA9B-1ABA30979F2F}"/>
              </a:ext>
            </a:extLst>
          </p:cNvPr>
          <p:cNvSpPr txBox="1">
            <a:spLocks/>
          </p:cNvSpPr>
          <p:nvPr/>
        </p:nvSpPr>
        <p:spPr>
          <a:xfrm>
            <a:off x="5006108" y="1063048"/>
            <a:ext cx="7185892" cy="84051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tx2"/>
                </a:solidFill>
                <a:latin typeface="Poppins" panose="00000800000000000000" pitchFamily="2" charset="0"/>
                <a:cs typeface="Poppins" panose="00000800000000000000" pitchFamily="2" charset="0"/>
              </a:rPr>
              <a:t>In welke periode van het jaar vond het aanbod plaats?</a:t>
            </a:r>
          </a:p>
        </p:txBody>
      </p:sp>
      <p:graphicFrame>
        <p:nvGraphicFramePr>
          <p:cNvPr id="9" name="Grafiek 8">
            <a:extLst>
              <a:ext uri="{FF2B5EF4-FFF2-40B4-BE49-F238E27FC236}">
                <a16:creationId xmlns:a16="http://schemas.microsoft.com/office/drawing/2014/main" id="{D9FA4DDC-6981-0DA4-0893-83183E47F6D9}"/>
              </a:ext>
            </a:extLst>
          </p:cNvPr>
          <p:cNvGraphicFramePr/>
          <p:nvPr>
            <p:extLst>
              <p:ext uri="{D42A27DB-BD31-4B8C-83A1-F6EECF244321}">
                <p14:modId xmlns:p14="http://schemas.microsoft.com/office/powerpoint/2010/main" val="1442249218"/>
              </p:ext>
            </p:extLst>
          </p:nvPr>
        </p:nvGraphicFramePr>
        <p:xfrm>
          <a:off x="643685" y="1947152"/>
          <a:ext cx="11106356" cy="4915973"/>
        </p:xfrm>
        <a:graphic>
          <a:graphicData uri="http://schemas.openxmlformats.org/drawingml/2006/chart">
            <c:chart xmlns:c="http://schemas.openxmlformats.org/drawingml/2006/chart" xmlns:r="http://schemas.openxmlformats.org/officeDocument/2006/relationships" r:id="rId2"/>
          </a:graphicData>
        </a:graphic>
      </p:graphicFrame>
      <p:sp>
        <p:nvSpPr>
          <p:cNvPr id="5" name="Tekstvak 4">
            <a:extLst>
              <a:ext uri="{FF2B5EF4-FFF2-40B4-BE49-F238E27FC236}">
                <a16:creationId xmlns:a16="http://schemas.microsoft.com/office/drawing/2014/main" id="{21CF85B0-D5B4-BE70-64F0-5F219C24B00C}"/>
              </a:ext>
            </a:extLst>
          </p:cNvPr>
          <p:cNvSpPr txBox="1"/>
          <p:nvPr/>
        </p:nvSpPr>
        <p:spPr>
          <a:xfrm>
            <a:off x="5006106" y="834800"/>
            <a:ext cx="1870182" cy="400110"/>
          </a:xfrm>
          <a:prstGeom prst="rect">
            <a:avLst/>
          </a:prstGeom>
          <a:noFill/>
        </p:spPr>
        <p:txBody>
          <a:bodyPr wrap="square">
            <a:spAutoFit/>
          </a:bodyPr>
          <a:lstStyle/>
          <a:p>
            <a:r>
              <a:rPr lang="nl-BE" sz="2000" b="1" spc="300">
                <a:solidFill>
                  <a:schemeClr val="accent1"/>
                </a:solidFill>
                <a:latin typeface="+mj-lt"/>
              </a:rPr>
              <a:t>VRAAG 6</a:t>
            </a:r>
          </a:p>
        </p:txBody>
      </p:sp>
    </p:spTree>
    <p:extLst>
      <p:ext uri="{BB962C8B-B14F-4D97-AF65-F5344CB8AC3E}">
        <p14:creationId xmlns:p14="http://schemas.microsoft.com/office/powerpoint/2010/main" val="32328572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1D3EFC-18F7-CC6D-5958-BAF27CD58BA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EB79D92-FD12-E305-4B65-77D79452934A}"/>
              </a:ext>
            </a:extLst>
          </p:cNvPr>
          <p:cNvSpPr>
            <a:spLocks noGrp="1"/>
          </p:cNvSpPr>
          <p:nvPr>
            <p:ph type="title"/>
          </p:nvPr>
        </p:nvSpPr>
        <p:spPr/>
        <p:txBody>
          <a:bodyPr/>
          <a:lstStyle/>
          <a:p>
            <a:r>
              <a:rPr lang="nl-BE" b="1">
                <a:latin typeface="Poppins" panose="00000800000000000000" pitchFamily="2" charset="0"/>
                <a:cs typeface="Poppins" panose="00000800000000000000" pitchFamily="2" charset="0"/>
              </a:rPr>
              <a:t>Wanneer?</a:t>
            </a:r>
          </a:p>
        </p:txBody>
      </p:sp>
      <p:sp>
        <p:nvSpPr>
          <p:cNvPr id="4" name="Titel 1">
            <a:extLst>
              <a:ext uri="{FF2B5EF4-FFF2-40B4-BE49-F238E27FC236}">
                <a16:creationId xmlns:a16="http://schemas.microsoft.com/office/drawing/2014/main" id="{801671EC-9125-E50F-B798-75122308DDE2}"/>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2</a:t>
            </a:r>
          </a:p>
        </p:txBody>
      </p:sp>
      <p:sp>
        <p:nvSpPr>
          <p:cNvPr id="3" name="Ondertitel 2">
            <a:extLst>
              <a:ext uri="{FF2B5EF4-FFF2-40B4-BE49-F238E27FC236}">
                <a16:creationId xmlns:a16="http://schemas.microsoft.com/office/drawing/2014/main" id="{09457354-5638-0875-73D2-36AFEB1720E3}"/>
              </a:ext>
            </a:extLst>
          </p:cNvPr>
          <p:cNvSpPr txBox="1">
            <a:spLocks/>
          </p:cNvSpPr>
          <p:nvPr/>
        </p:nvSpPr>
        <p:spPr>
          <a:xfrm>
            <a:off x="5006108" y="1063048"/>
            <a:ext cx="7185892" cy="84051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tx2"/>
                </a:solidFill>
                <a:latin typeface="Poppins" panose="00000800000000000000" pitchFamily="2" charset="0"/>
                <a:cs typeface="Poppins" panose="00000800000000000000" pitchFamily="2" charset="0"/>
              </a:rPr>
              <a:t>Hoe lang duurde een sessie doorgaans?</a:t>
            </a:r>
          </a:p>
        </p:txBody>
      </p:sp>
      <p:graphicFrame>
        <p:nvGraphicFramePr>
          <p:cNvPr id="9" name="Grafiek 8">
            <a:extLst>
              <a:ext uri="{FF2B5EF4-FFF2-40B4-BE49-F238E27FC236}">
                <a16:creationId xmlns:a16="http://schemas.microsoft.com/office/drawing/2014/main" id="{3B1DCDDE-21D2-CAE8-B65B-CE49135AE032}"/>
              </a:ext>
            </a:extLst>
          </p:cNvPr>
          <p:cNvGraphicFramePr/>
          <p:nvPr>
            <p:extLst>
              <p:ext uri="{D42A27DB-BD31-4B8C-83A1-F6EECF244321}">
                <p14:modId xmlns:p14="http://schemas.microsoft.com/office/powerpoint/2010/main" val="2903149119"/>
              </p:ext>
            </p:extLst>
          </p:nvPr>
        </p:nvGraphicFramePr>
        <p:xfrm>
          <a:off x="643685" y="1947152"/>
          <a:ext cx="8143699" cy="4915973"/>
        </p:xfrm>
        <a:graphic>
          <a:graphicData uri="http://schemas.openxmlformats.org/drawingml/2006/chart">
            <c:chart xmlns:c="http://schemas.openxmlformats.org/drawingml/2006/chart" xmlns:r="http://schemas.openxmlformats.org/officeDocument/2006/relationships" r:id="rId3"/>
          </a:graphicData>
        </a:graphic>
      </p:graphicFrame>
      <p:sp>
        <p:nvSpPr>
          <p:cNvPr id="8" name="Gelijkbenige driehoek 7">
            <a:extLst>
              <a:ext uri="{FF2B5EF4-FFF2-40B4-BE49-F238E27FC236}">
                <a16:creationId xmlns:a16="http://schemas.microsoft.com/office/drawing/2014/main" id="{8BD76AB8-71E6-8384-B353-FDE4BD3E1D82}"/>
              </a:ext>
            </a:extLst>
          </p:cNvPr>
          <p:cNvSpPr/>
          <p:nvPr/>
        </p:nvSpPr>
        <p:spPr>
          <a:xfrm>
            <a:off x="9664064" y="1794753"/>
            <a:ext cx="1722120" cy="5163831"/>
          </a:xfrm>
          <a:prstGeom prst="triangle">
            <a:avLst/>
          </a:prstGeom>
          <a:noFill/>
          <a:ln w="57150">
            <a:solidFill>
              <a:srgbClr val="E4E4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Ondertitel 2">
            <a:extLst>
              <a:ext uri="{FF2B5EF4-FFF2-40B4-BE49-F238E27FC236}">
                <a16:creationId xmlns:a16="http://schemas.microsoft.com/office/drawing/2014/main" id="{F1A26650-1D93-3330-071F-17A14556428D}"/>
              </a:ext>
            </a:extLst>
          </p:cNvPr>
          <p:cNvSpPr txBox="1">
            <a:spLocks/>
          </p:cNvSpPr>
          <p:nvPr/>
        </p:nvSpPr>
        <p:spPr>
          <a:xfrm>
            <a:off x="8858249" y="2057703"/>
            <a:ext cx="3333751" cy="480029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b="1" dirty="0">
                <a:solidFill>
                  <a:schemeClr val="accent1"/>
                </a:solidFill>
                <a:latin typeface="Poppins" panose="00000800000000000000" pitchFamily="2" charset="0"/>
                <a:cs typeface="Poppins" panose="00000800000000000000" pitchFamily="2" charset="0"/>
              </a:rPr>
              <a:t>Intramuraal</a:t>
            </a:r>
            <a:endParaRPr lang="nl-NL" b="1" dirty="0">
              <a:solidFill>
                <a:schemeClr val="accent2"/>
              </a:solidFill>
              <a:latin typeface="Poppins" panose="00000800000000000000" pitchFamily="2" charset="0"/>
              <a:cs typeface="Poppins" panose="00000800000000000000" pitchFamily="2" charset="0"/>
            </a:endParaRPr>
          </a:p>
          <a:p>
            <a:pPr marL="0" indent="0" algn="ctr">
              <a:buNone/>
            </a:pPr>
            <a:r>
              <a:rPr lang="nl-NL" sz="1400" b="1" dirty="0">
                <a:solidFill>
                  <a:schemeClr val="accent1"/>
                </a:solidFill>
                <a:latin typeface="Poppins" panose="00000800000000000000" pitchFamily="2" charset="0"/>
                <a:cs typeface="Poppins" panose="00000800000000000000" pitchFamily="2" charset="0"/>
              </a:rPr>
              <a:t>Kortere sessies </a:t>
            </a:r>
          </a:p>
          <a:p>
            <a:pPr marL="0" indent="0" algn="ctr">
              <a:buNone/>
            </a:pPr>
            <a:r>
              <a:rPr lang="nl-NL" sz="1400" b="1" dirty="0">
                <a:solidFill>
                  <a:schemeClr val="accent1"/>
                </a:solidFill>
                <a:latin typeface="Poppins" panose="00000800000000000000" pitchFamily="2" charset="0"/>
                <a:cs typeface="Poppins" panose="00000800000000000000" pitchFamily="2" charset="0"/>
              </a:rPr>
              <a:t>Gem. </a:t>
            </a:r>
            <a:r>
              <a:rPr lang="nl-NL" b="1" dirty="0">
                <a:solidFill>
                  <a:schemeClr val="accent1"/>
                </a:solidFill>
                <a:latin typeface="Poppins" panose="00000800000000000000" pitchFamily="2" charset="0"/>
                <a:cs typeface="Poppins" panose="00000800000000000000" pitchFamily="2" charset="0"/>
              </a:rPr>
              <a:t>26’</a:t>
            </a:r>
            <a:endParaRPr lang="nl-NL" sz="1400" b="1" dirty="0">
              <a:solidFill>
                <a:schemeClr val="accent1"/>
              </a:solidFill>
              <a:latin typeface="Poppins" panose="00000800000000000000" pitchFamily="2" charset="0"/>
              <a:cs typeface="Poppins" panose="00000800000000000000" pitchFamily="2" charset="0"/>
            </a:endParaRPr>
          </a:p>
          <a:p>
            <a:pPr marL="0" indent="0" algn="ctr">
              <a:buNone/>
            </a:pPr>
            <a:endParaRPr lang="nl-NL" sz="1400" b="1" dirty="0">
              <a:solidFill>
                <a:schemeClr val="accent1"/>
              </a:solidFill>
              <a:latin typeface="Poppins" panose="00000800000000000000" pitchFamily="2" charset="0"/>
              <a:cs typeface="Poppins" panose="00000800000000000000" pitchFamily="2" charset="0"/>
            </a:endParaRPr>
          </a:p>
          <a:p>
            <a:pPr marL="0" indent="0" algn="ctr">
              <a:buNone/>
            </a:pPr>
            <a:r>
              <a:rPr lang="nl-NL" b="1" dirty="0">
                <a:solidFill>
                  <a:schemeClr val="accent2"/>
                </a:solidFill>
                <a:latin typeface="Poppins" panose="00000800000000000000" pitchFamily="2" charset="0"/>
                <a:cs typeface="Poppins" panose="00000800000000000000" pitchFamily="2" charset="0"/>
              </a:rPr>
              <a:t>Combinatie</a:t>
            </a:r>
          </a:p>
          <a:p>
            <a:pPr marL="0" indent="0" algn="ctr">
              <a:buNone/>
            </a:pPr>
            <a:r>
              <a:rPr lang="nl-NL" sz="1400" b="1" dirty="0">
                <a:solidFill>
                  <a:schemeClr val="accent2"/>
                </a:solidFill>
                <a:latin typeface="Poppins" panose="00000800000000000000" pitchFamily="2" charset="0"/>
                <a:cs typeface="Poppins" panose="00000800000000000000" pitchFamily="2" charset="0"/>
              </a:rPr>
              <a:t>Gem. </a:t>
            </a:r>
            <a:r>
              <a:rPr lang="nl-NL" b="1" dirty="0">
                <a:solidFill>
                  <a:schemeClr val="accent2"/>
                </a:solidFill>
                <a:latin typeface="Poppins" panose="00000800000000000000" pitchFamily="2" charset="0"/>
                <a:cs typeface="Poppins" panose="00000800000000000000" pitchFamily="2" charset="0"/>
              </a:rPr>
              <a:t>49’</a:t>
            </a:r>
            <a:endParaRPr lang="nl-NL" sz="1400" b="1" dirty="0">
              <a:solidFill>
                <a:schemeClr val="accent2"/>
              </a:solidFill>
              <a:latin typeface="Poppins" panose="00000800000000000000" pitchFamily="2" charset="0"/>
              <a:cs typeface="Poppins" panose="00000800000000000000" pitchFamily="2" charset="0"/>
            </a:endParaRPr>
          </a:p>
          <a:p>
            <a:pPr marL="0" indent="0" algn="ctr">
              <a:buNone/>
            </a:pPr>
            <a:endParaRPr lang="nl-NL" sz="1400" b="1" dirty="0">
              <a:solidFill>
                <a:schemeClr val="accent3"/>
              </a:solidFill>
              <a:latin typeface="Poppins" panose="00000800000000000000" pitchFamily="2" charset="0"/>
              <a:cs typeface="Poppins" panose="00000800000000000000" pitchFamily="2" charset="0"/>
            </a:endParaRPr>
          </a:p>
          <a:p>
            <a:pPr marL="0" indent="0" algn="ctr">
              <a:buNone/>
            </a:pPr>
            <a:r>
              <a:rPr lang="nl-NL" b="1" dirty="0">
                <a:solidFill>
                  <a:schemeClr val="accent3"/>
                </a:solidFill>
                <a:latin typeface="Poppins" panose="00000800000000000000" pitchFamily="2" charset="0"/>
                <a:cs typeface="Poppins" panose="00000800000000000000" pitchFamily="2" charset="0"/>
              </a:rPr>
              <a:t>Extramuraal</a:t>
            </a:r>
          </a:p>
          <a:p>
            <a:pPr marL="0" indent="0" algn="ctr">
              <a:buNone/>
            </a:pPr>
            <a:r>
              <a:rPr lang="nl-NL" sz="1400" b="1" dirty="0">
                <a:solidFill>
                  <a:schemeClr val="accent3"/>
                </a:solidFill>
                <a:latin typeface="Poppins" panose="00000800000000000000" pitchFamily="2" charset="0"/>
                <a:cs typeface="Poppins" panose="00000800000000000000" pitchFamily="2" charset="0"/>
              </a:rPr>
              <a:t>Langere sessies</a:t>
            </a:r>
          </a:p>
          <a:p>
            <a:pPr marL="0" indent="0" algn="ctr">
              <a:buNone/>
            </a:pPr>
            <a:r>
              <a:rPr lang="nl-NL" sz="1400" b="1" dirty="0">
                <a:solidFill>
                  <a:schemeClr val="accent3"/>
                </a:solidFill>
                <a:latin typeface="Poppins" panose="00000800000000000000" pitchFamily="2" charset="0"/>
                <a:cs typeface="Poppins" panose="00000800000000000000" pitchFamily="2" charset="0"/>
              </a:rPr>
              <a:t>Gem. </a:t>
            </a:r>
            <a:r>
              <a:rPr lang="nl-NL" b="1" dirty="0">
                <a:solidFill>
                  <a:schemeClr val="accent3"/>
                </a:solidFill>
                <a:latin typeface="Poppins" panose="00000800000000000000" pitchFamily="2" charset="0"/>
                <a:cs typeface="Poppins" panose="00000800000000000000" pitchFamily="2" charset="0"/>
              </a:rPr>
              <a:t>59’</a:t>
            </a:r>
            <a:endParaRPr lang="nl-NL" sz="1400" b="1" dirty="0">
              <a:solidFill>
                <a:schemeClr val="accent3"/>
              </a:solidFill>
              <a:latin typeface="Poppins" panose="00000800000000000000" pitchFamily="2" charset="0"/>
              <a:cs typeface="Poppins" panose="00000800000000000000" pitchFamily="2" charset="0"/>
            </a:endParaRPr>
          </a:p>
        </p:txBody>
      </p:sp>
      <p:sp>
        <p:nvSpPr>
          <p:cNvPr id="6" name="Tekstvak 5">
            <a:extLst>
              <a:ext uri="{FF2B5EF4-FFF2-40B4-BE49-F238E27FC236}">
                <a16:creationId xmlns:a16="http://schemas.microsoft.com/office/drawing/2014/main" id="{C6FA4BD0-6B9B-B90E-2378-6CCE36F04E33}"/>
              </a:ext>
            </a:extLst>
          </p:cNvPr>
          <p:cNvSpPr txBox="1"/>
          <p:nvPr/>
        </p:nvSpPr>
        <p:spPr>
          <a:xfrm>
            <a:off x="5006106" y="834800"/>
            <a:ext cx="1870182" cy="400110"/>
          </a:xfrm>
          <a:prstGeom prst="rect">
            <a:avLst/>
          </a:prstGeom>
          <a:noFill/>
        </p:spPr>
        <p:txBody>
          <a:bodyPr wrap="square">
            <a:spAutoFit/>
          </a:bodyPr>
          <a:lstStyle/>
          <a:p>
            <a:r>
              <a:rPr lang="nl-BE" sz="2000" b="1" spc="300">
                <a:solidFill>
                  <a:schemeClr val="accent1"/>
                </a:solidFill>
                <a:latin typeface="+mj-lt"/>
              </a:rPr>
              <a:t>VRAAG 7</a:t>
            </a:r>
          </a:p>
        </p:txBody>
      </p:sp>
    </p:spTree>
    <p:extLst>
      <p:ext uri="{BB962C8B-B14F-4D97-AF65-F5344CB8AC3E}">
        <p14:creationId xmlns:p14="http://schemas.microsoft.com/office/powerpoint/2010/main" val="191613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60987-769E-E4B4-8BF3-CBB04263992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94D1AFF-0F3E-58BA-A994-FC7C9EB24286}"/>
              </a:ext>
            </a:extLst>
          </p:cNvPr>
          <p:cNvSpPr>
            <a:spLocks noGrp="1"/>
          </p:cNvSpPr>
          <p:nvPr>
            <p:ph type="title"/>
          </p:nvPr>
        </p:nvSpPr>
        <p:spPr/>
        <p:txBody>
          <a:bodyPr/>
          <a:lstStyle/>
          <a:p>
            <a:r>
              <a:rPr lang="nl-BE" b="1">
                <a:latin typeface="Poppins" panose="00000800000000000000" pitchFamily="2" charset="0"/>
                <a:cs typeface="Poppins" panose="00000800000000000000" pitchFamily="2" charset="0"/>
              </a:rPr>
              <a:t>Wanneer?</a:t>
            </a:r>
          </a:p>
        </p:txBody>
      </p:sp>
      <p:sp>
        <p:nvSpPr>
          <p:cNvPr id="4" name="Titel 1">
            <a:extLst>
              <a:ext uri="{FF2B5EF4-FFF2-40B4-BE49-F238E27FC236}">
                <a16:creationId xmlns:a16="http://schemas.microsoft.com/office/drawing/2014/main" id="{06B1D022-7DF9-77A4-5FFC-04B655A6F85B}"/>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2</a:t>
            </a:r>
          </a:p>
        </p:txBody>
      </p:sp>
      <p:sp>
        <p:nvSpPr>
          <p:cNvPr id="3" name="Ondertitel 2">
            <a:extLst>
              <a:ext uri="{FF2B5EF4-FFF2-40B4-BE49-F238E27FC236}">
                <a16:creationId xmlns:a16="http://schemas.microsoft.com/office/drawing/2014/main" id="{9DE8144F-EADC-1534-550E-6917CCEB7ED0}"/>
              </a:ext>
            </a:extLst>
          </p:cNvPr>
          <p:cNvSpPr txBox="1">
            <a:spLocks/>
          </p:cNvSpPr>
          <p:nvPr/>
        </p:nvSpPr>
        <p:spPr>
          <a:xfrm>
            <a:off x="5006108" y="1063048"/>
            <a:ext cx="7185892" cy="84051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tx2"/>
                </a:solidFill>
                <a:latin typeface="Poppins" panose="00000800000000000000" pitchFamily="2" charset="0"/>
                <a:cs typeface="Poppins" panose="00000800000000000000" pitchFamily="2" charset="0"/>
              </a:rPr>
              <a:t>Uit hoeveel sessies bestond een programma of hoeveel weken duurde het?</a:t>
            </a:r>
          </a:p>
        </p:txBody>
      </p:sp>
      <p:sp>
        <p:nvSpPr>
          <p:cNvPr id="6" name="Tekstvak 5">
            <a:extLst>
              <a:ext uri="{FF2B5EF4-FFF2-40B4-BE49-F238E27FC236}">
                <a16:creationId xmlns:a16="http://schemas.microsoft.com/office/drawing/2014/main" id="{FE7606C2-EC5B-7CAE-A63C-5982E24815BF}"/>
              </a:ext>
            </a:extLst>
          </p:cNvPr>
          <p:cNvSpPr txBox="1"/>
          <p:nvPr/>
        </p:nvSpPr>
        <p:spPr>
          <a:xfrm>
            <a:off x="5006106" y="834800"/>
            <a:ext cx="1870182" cy="400110"/>
          </a:xfrm>
          <a:prstGeom prst="rect">
            <a:avLst/>
          </a:prstGeom>
          <a:noFill/>
        </p:spPr>
        <p:txBody>
          <a:bodyPr wrap="square">
            <a:spAutoFit/>
          </a:bodyPr>
          <a:lstStyle/>
          <a:p>
            <a:r>
              <a:rPr lang="nl-BE" sz="2000" b="1" spc="300">
                <a:solidFill>
                  <a:schemeClr val="accent1"/>
                </a:solidFill>
                <a:latin typeface="+mj-lt"/>
              </a:rPr>
              <a:t>VRAAG 8</a:t>
            </a:r>
          </a:p>
        </p:txBody>
      </p:sp>
      <p:graphicFrame>
        <p:nvGraphicFramePr>
          <p:cNvPr id="7" name="Grafiek 6">
            <a:extLst>
              <a:ext uri="{FF2B5EF4-FFF2-40B4-BE49-F238E27FC236}">
                <a16:creationId xmlns:a16="http://schemas.microsoft.com/office/drawing/2014/main" id="{FBC58209-9AE6-5D25-C9A9-FF91067D8CE5}"/>
              </a:ext>
            </a:extLst>
          </p:cNvPr>
          <p:cNvGraphicFramePr/>
          <p:nvPr>
            <p:extLst>
              <p:ext uri="{D42A27DB-BD31-4B8C-83A1-F6EECF244321}">
                <p14:modId xmlns:p14="http://schemas.microsoft.com/office/powerpoint/2010/main" val="3739536285"/>
              </p:ext>
            </p:extLst>
          </p:nvPr>
        </p:nvGraphicFramePr>
        <p:xfrm>
          <a:off x="127000" y="1820153"/>
          <a:ext cx="11976100" cy="48981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63266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BEC8C-D410-9CEE-E9CD-0FA9C9E6F8C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2F1FD43-2BAD-910D-D97C-6AA8845C984C}"/>
              </a:ext>
            </a:extLst>
          </p:cNvPr>
          <p:cNvSpPr>
            <a:spLocks noGrp="1"/>
          </p:cNvSpPr>
          <p:nvPr>
            <p:ph type="title"/>
          </p:nvPr>
        </p:nvSpPr>
        <p:spPr/>
        <p:txBody>
          <a:bodyPr/>
          <a:lstStyle/>
          <a:p>
            <a:r>
              <a:rPr lang="nl-BE" b="1">
                <a:latin typeface="Poppins" panose="00000800000000000000" pitchFamily="2" charset="0"/>
                <a:cs typeface="Poppins" panose="00000800000000000000" pitchFamily="2" charset="0"/>
              </a:rPr>
              <a:t>Wanneer?</a:t>
            </a:r>
          </a:p>
        </p:txBody>
      </p:sp>
      <p:sp>
        <p:nvSpPr>
          <p:cNvPr id="4" name="Titel 1">
            <a:extLst>
              <a:ext uri="{FF2B5EF4-FFF2-40B4-BE49-F238E27FC236}">
                <a16:creationId xmlns:a16="http://schemas.microsoft.com/office/drawing/2014/main" id="{A44E494D-6962-7150-634F-D29D14073044}"/>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2</a:t>
            </a:r>
          </a:p>
        </p:txBody>
      </p:sp>
      <p:sp>
        <p:nvSpPr>
          <p:cNvPr id="3" name="Ondertitel 2">
            <a:extLst>
              <a:ext uri="{FF2B5EF4-FFF2-40B4-BE49-F238E27FC236}">
                <a16:creationId xmlns:a16="http://schemas.microsoft.com/office/drawing/2014/main" id="{BDCB84C0-880A-4F83-82BC-8054AC64364C}"/>
              </a:ext>
            </a:extLst>
          </p:cNvPr>
          <p:cNvSpPr txBox="1">
            <a:spLocks/>
          </p:cNvSpPr>
          <p:nvPr/>
        </p:nvSpPr>
        <p:spPr>
          <a:xfrm>
            <a:off x="5006108" y="1063048"/>
            <a:ext cx="7185892" cy="84051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tx2"/>
                </a:solidFill>
                <a:latin typeface="Poppins" panose="00000800000000000000" pitchFamily="2" charset="0"/>
                <a:cs typeface="Poppins" panose="00000800000000000000" pitchFamily="2" charset="0"/>
              </a:rPr>
              <a:t>Uit hoeveel sessies bestond een programma of hoeveel weken duurde het?</a:t>
            </a:r>
          </a:p>
        </p:txBody>
      </p:sp>
      <p:sp>
        <p:nvSpPr>
          <p:cNvPr id="6" name="Tekstvak 5">
            <a:extLst>
              <a:ext uri="{FF2B5EF4-FFF2-40B4-BE49-F238E27FC236}">
                <a16:creationId xmlns:a16="http://schemas.microsoft.com/office/drawing/2014/main" id="{410CCC7E-A63B-6018-1FAB-E1197D00BFA1}"/>
              </a:ext>
            </a:extLst>
          </p:cNvPr>
          <p:cNvSpPr txBox="1"/>
          <p:nvPr/>
        </p:nvSpPr>
        <p:spPr>
          <a:xfrm>
            <a:off x="5006106" y="834800"/>
            <a:ext cx="1870182" cy="400110"/>
          </a:xfrm>
          <a:prstGeom prst="rect">
            <a:avLst/>
          </a:prstGeom>
          <a:noFill/>
        </p:spPr>
        <p:txBody>
          <a:bodyPr wrap="square">
            <a:spAutoFit/>
          </a:bodyPr>
          <a:lstStyle/>
          <a:p>
            <a:r>
              <a:rPr lang="nl-BE" sz="2000" b="1" spc="300">
                <a:solidFill>
                  <a:schemeClr val="accent1"/>
                </a:solidFill>
                <a:latin typeface="+mj-lt"/>
              </a:rPr>
              <a:t>VRAAG 8</a:t>
            </a:r>
          </a:p>
        </p:txBody>
      </p:sp>
      <p:graphicFrame>
        <p:nvGraphicFramePr>
          <p:cNvPr id="9" name="Grafiek 8">
            <a:extLst>
              <a:ext uri="{FF2B5EF4-FFF2-40B4-BE49-F238E27FC236}">
                <a16:creationId xmlns:a16="http://schemas.microsoft.com/office/drawing/2014/main" id="{B49B40AD-DB33-5178-3555-04F49B5DDA3A}"/>
              </a:ext>
            </a:extLst>
          </p:cNvPr>
          <p:cNvGraphicFramePr/>
          <p:nvPr>
            <p:extLst>
              <p:ext uri="{D42A27DB-BD31-4B8C-83A1-F6EECF244321}">
                <p14:modId xmlns:p14="http://schemas.microsoft.com/office/powerpoint/2010/main" val="961532696"/>
              </p:ext>
            </p:extLst>
          </p:nvPr>
        </p:nvGraphicFramePr>
        <p:xfrm>
          <a:off x="127000" y="1820153"/>
          <a:ext cx="11976100" cy="489814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77358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57F1D85-AEC5-617C-6C6A-445F64B9596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27380028-2B74-6293-2BF5-133E3085438B}"/>
              </a:ext>
            </a:extLst>
          </p:cNvPr>
          <p:cNvPicPr>
            <a:picLocks noChangeAspect="1"/>
          </p:cNvPicPr>
          <p:nvPr/>
        </p:nvPicPr>
        <p:blipFill>
          <a:blip r:embed="rId2"/>
          <a:srcRect l="2292" r="8820"/>
          <a:stretch/>
        </p:blipFill>
        <p:spPr>
          <a:xfrm>
            <a:off x="20" y="-4"/>
            <a:ext cx="12191980" cy="6858004"/>
          </a:xfrm>
          <a:prstGeom prst="rect">
            <a:avLst/>
          </a:prstGeom>
        </p:spPr>
      </p:pic>
      <p:pic>
        <p:nvPicPr>
          <p:cNvPr id="6" name="Afbeelding 5">
            <a:extLst>
              <a:ext uri="{FF2B5EF4-FFF2-40B4-BE49-F238E27FC236}">
                <a16:creationId xmlns:a16="http://schemas.microsoft.com/office/drawing/2014/main" id="{C1BDF382-5AD0-26FB-8B1D-6A2D593307E8}"/>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t="7875" b="7875"/>
          <a:stretch/>
        </p:blipFill>
        <p:spPr>
          <a:xfrm>
            <a:off x="0" y="-4"/>
            <a:ext cx="12191980" cy="6858004"/>
          </a:xfrm>
          <a:prstGeom prst="rect">
            <a:avLst/>
          </a:prstGeom>
        </p:spPr>
      </p:pic>
      <p:sp>
        <p:nvSpPr>
          <p:cNvPr id="2" name="Titel 1">
            <a:extLst>
              <a:ext uri="{FF2B5EF4-FFF2-40B4-BE49-F238E27FC236}">
                <a16:creationId xmlns:a16="http://schemas.microsoft.com/office/drawing/2014/main" id="{EC878F35-39E9-275F-2AD9-7BCF09AAE1C3}"/>
              </a:ext>
            </a:extLst>
          </p:cNvPr>
          <p:cNvSpPr>
            <a:spLocks noGrp="1"/>
          </p:cNvSpPr>
          <p:nvPr>
            <p:ph type="ctrTitle"/>
          </p:nvPr>
        </p:nvSpPr>
        <p:spPr>
          <a:xfrm>
            <a:off x="9144" y="3721608"/>
            <a:ext cx="12191980" cy="2586228"/>
          </a:xfrm>
        </p:spPr>
        <p:txBody>
          <a:bodyPr>
            <a:normAutofit/>
          </a:bodyPr>
          <a:lstStyle/>
          <a:p>
            <a:pPr algn="ctr"/>
            <a:r>
              <a:rPr lang="nl-BE" sz="2800" b="1" dirty="0">
                <a:latin typeface="Poppins" panose="00000800000000000000" pitchFamily="2" charset="0"/>
                <a:cs typeface="Poppins" panose="00000800000000000000" pitchFamily="2" charset="0"/>
              </a:rPr>
              <a:t>Ultiem</a:t>
            </a:r>
            <a:br>
              <a:rPr lang="nl-BE" sz="2800" b="1" dirty="0">
                <a:latin typeface="Poppins" panose="00000800000000000000" pitchFamily="2" charset="0"/>
                <a:cs typeface="Poppins" panose="00000800000000000000" pitchFamily="2" charset="0"/>
              </a:rPr>
            </a:br>
            <a:r>
              <a:rPr lang="nl-BE" sz="2800" b="1" dirty="0">
                <a:latin typeface="Poppins" panose="00000800000000000000" pitchFamily="2" charset="0"/>
                <a:cs typeface="Poppins" panose="00000800000000000000" pitchFamily="2" charset="0"/>
              </a:rPr>
              <a:t>beweegbank programma</a:t>
            </a:r>
            <a:br>
              <a:rPr lang="nl-BE" sz="2800" b="1" dirty="0">
                <a:latin typeface="Poppins" panose="00000800000000000000" pitchFamily="2" charset="0"/>
                <a:cs typeface="Poppins" panose="00000800000000000000" pitchFamily="2" charset="0"/>
              </a:rPr>
            </a:br>
            <a:r>
              <a:rPr lang="nl-BE" sz="2800" b="1" dirty="0">
                <a:latin typeface="Poppins" panose="00000800000000000000" pitchFamily="2" charset="0"/>
                <a:cs typeface="Poppins" panose="00000800000000000000" pitchFamily="2" charset="0"/>
              </a:rPr>
              <a:t>voor ouderen</a:t>
            </a:r>
          </a:p>
        </p:txBody>
      </p:sp>
      <p:sp>
        <p:nvSpPr>
          <p:cNvPr id="5" name="Titel 1">
            <a:extLst>
              <a:ext uri="{FF2B5EF4-FFF2-40B4-BE49-F238E27FC236}">
                <a16:creationId xmlns:a16="http://schemas.microsoft.com/office/drawing/2014/main" id="{7B0AC2F5-D5C9-AEA3-D0FF-736037261B9E}"/>
              </a:ext>
            </a:extLst>
          </p:cNvPr>
          <p:cNvSpPr txBox="1">
            <a:spLocks/>
          </p:cNvSpPr>
          <p:nvPr/>
        </p:nvSpPr>
        <p:spPr>
          <a:xfrm>
            <a:off x="18268" y="4102608"/>
            <a:ext cx="12191980" cy="2586228"/>
          </a:xfrm>
          <a:prstGeom prst="rect">
            <a:avLst/>
          </a:prstGeom>
        </p:spPr>
        <p:txBody>
          <a:bodyPr vert="horz" lIns="91440" tIns="45720" rIns="91440" bIns="45720" rtlCol="0" anchor="b">
            <a:normAutofit/>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pPr algn="ctr"/>
            <a:r>
              <a:rPr lang="nl-BE" sz="1200" b="1" dirty="0">
                <a:solidFill>
                  <a:schemeClr val="tx1"/>
                </a:solidFill>
                <a:highlight>
                  <a:srgbClr val="E4E4E4"/>
                </a:highlight>
                <a:latin typeface="Poppins" panose="00000800000000000000" pitchFamily="2" charset="0"/>
                <a:cs typeface="Poppins" panose="00000800000000000000" pitchFamily="2" charset="0"/>
              </a:rPr>
              <a:t>Inzichten uit vragenlijst</a:t>
            </a:r>
          </a:p>
        </p:txBody>
      </p:sp>
    </p:spTree>
    <p:extLst>
      <p:ext uri="{BB962C8B-B14F-4D97-AF65-F5344CB8AC3E}">
        <p14:creationId xmlns:p14="http://schemas.microsoft.com/office/powerpoint/2010/main" val="61687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CDB820-9A37-FA41-E79B-426DEE48039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1556000-B74D-D3BC-7023-5B376EA661C5}"/>
              </a:ext>
            </a:extLst>
          </p:cNvPr>
          <p:cNvSpPr>
            <a:spLocks noGrp="1"/>
          </p:cNvSpPr>
          <p:nvPr>
            <p:ph type="title"/>
          </p:nvPr>
        </p:nvSpPr>
        <p:spPr/>
        <p:txBody>
          <a:bodyPr/>
          <a:lstStyle/>
          <a:p>
            <a:r>
              <a:rPr lang="nl-BE" b="1" err="1">
                <a:latin typeface="Poppins" panose="00000800000000000000" pitchFamily="2" charset="0"/>
                <a:cs typeface="Poppins" panose="00000800000000000000" pitchFamily="2" charset="0"/>
              </a:rPr>
              <a:t>WaAr</a:t>
            </a:r>
            <a:r>
              <a:rPr lang="nl-BE" b="1">
                <a:latin typeface="Poppins" panose="00000800000000000000" pitchFamily="2" charset="0"/>
                <a:cs typeface="Poppins" panose="00000800000000000000" pitchFamily="2" charset="0"/>
              </a:rPr>
              <a:t>?</a:t>
            </a:r>
          </a:p>
        </p:txBody>
      </p:sp>
      <p:sp>
        <p:nvSpPr>
          <p:cNvPr id="4" name="Titel 1">
            <a:extLst>
              <a:ext uri="{FF2B5EF4-FFF2-40B4-BE49-F238E27FC236}">
                <a16:creationId xmlns:a16="http://schemas.microsoft.com/office/drawing/2014/main" id="{BD33F24E-783B-542C-807B-268057EAC557}"/>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3</a:t>
            </a:r>
          </a:p>
        </p:txBody>
      </p:sp>
      <p:pic>
        <p:nvPicPr>
          <p:cNvPr id="5" name="Tijdelijke aanduiding voor inhoud 4">
            <a:extLst>
              <a:ext uri="{FF2B5EF4-FFF2-40B4-BE49-F238E27FC236}">
                <a16:creationId xmlns:a16="http://schemas.microsoft.com/office/drawing/2014/main" id="{ABC2316D-5E8A-2462-12DB-47677F42D37C}"/>
              </a:ext>
            </a:extLst>
          </p:cNvPr>
          <p:cNvPicPr>
            <a:picLocks noChangeAspect="1"/>
          </p:cNvPicPr>
          <p:nvPr/>
        </p:nvPicPr>
        <p:blipFill>
          <a:blip r:embed="rId2">
            <a:extLst>
              <a:ext uri="{28A0092B-C50C-407E-A947-70E740481C1C}">
                <a14:useLocalDpi xmlns:a14="http://schemas.microsoft.com/office/drawing/2010/main" val="0"/>
              </a:ext>
            </a:extLst>
          </a:blip>
          <a:srcRect l="3258" r="3258"/>
          <a:stretch/>
        </p:blipFill>
        <p:spPr>
          <a:xfrm>
            <a:off x="5339516" y="1794753"/>
            <a:ext cx="6200113" cy="44155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threePt" dir="t"/>
          </a:scene3d>
          <a:sp3d prstMaterial="plastic">
            <a:bevelT w="0" h="0" prst="relaxedInset"/>
            <a:contourClr>
              <a:srgbClr val="969696"/>
            </a:contourClr>
          </a:sp3d>
        </p:spPr>
      </p:pic>
    </p:spTree>
    <p:extLst>
      <p:ext uri="{BB962C8B-B14F-4D97-AF65-F5344CB8AC3E}">
        <p14:creationId xmlns:p14="http://schemas.microsoft.com/office/powerpoint/2010/main" val="39756468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DD6FB-BF53-F0E5-19AC-C520B86EAA2A}"/>
            </a:ext>
          </a:extLst>
        </p:cNvPr>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7789FD79-84BD-3FED-251A-6BB91BA8ED9A}"/>
              </a:ext>
            </a:extLst>
          </p:cNvPr>
          <p:cNvPicPr>
            <a:picLocks noGrp="1" noChangeAspect="1"/>
          </p:cNvPicPr>
          <p:nvPr>
            <p:ph idx="1"/>
          </p:nvPr>
        </p:nvPicPr>
        <p:blipFill>
          <a:blip r:embed="rId2"/>
          <a:srcRect t="24583"/>
          <a:stretch/>
        </p:blipFill>
        <p:spPr>
          <a:xfrm>
            <a:off x="2954215" y="0"/>
            <a:ext cx="9237785" cy="6894942"/>
          </a:xfrm>
        </p:spPr>
      </p:pic>
      <p:sp>
        <p:nvSpPr>
          <p:cNvPr id="2" name="Titel 1">
            <a:extLst>
              <a:ext uri="{FF2B5EF4-FFF2-40B4-BE49-F238E27FC236}">
                <a16:creationId xmlns:a16="http://schemas.microsoft.com/office/drawing/2014/main" id="{9D674518-D301-E8CF-5B64-89873ED33A18}"/>
              </a:ext>
            </a:extLst>
          </p:cNvPr>
          <p:cNvSpPr>
            <a:spLocks noGrp="1"/>
          </p:cNvSpPr>
          <p:nvPr>
            <p:ph type="title"/>
          </p:nvPr>
        </p:nvSpPr>
        <p:spPr/>
        <p:txBody>
          <a:bodyPr>
            <a:normAutofit fontScale="90000"/>
          </a:bodyPr>
          <a:lstStyle/>
          <a:p>
            <a:r>
              <a:rPr lang="nl-BE" b="1" dirty="0">
                <a:latin typeface="Poppins" panose="00000800000000000000" pitchFamily="2" charset="0"/>
                <a:cs typeface="Poppins" panose="00000800000000000000" pitchFamily="2" charset="0"/>
              </a:rPr>
              <a:t>Geografische</a:t>
            </a:r>
            <a:br>
              <a:rPr lang="nl-BE" b="1" dirty="0">
                <a:latin typeface="Poppins" panose="00000800000000000000" pitchFamily="2" charset="0"/>
                <a:cs typeface="Poppins" panose="00000800000000000000" pitchFamily="2" charset="0"/>
              </a:rPr>
            </a:br>
            <a:r>
              <a:rPr lang="nl-BE" b="1" dirty="0">
                <a:latin typeface="Poppins" panose="00000800000000000000" pitchFamily="2" charset="0"/>
                <a:cs typeface="Poppins" panose="00000800000000000000" pitchFamily="2" charset="0"/>
              </a:rPr>
              <a:t>verspreiding</a:t>
            </a:r>
          </a:p>
        </p:txBody>
      </p:sp>
      <p:pic>
        <p:nvPicPr>
          <p:cNvPr id="6" name="Afbeelding 5">
            <a:extLst>
              <a:ext uri="{FF2B5EF4-FFF2-40B4-BE49-F238E27FC236}">
                <a16:creationId xmlns:a16="http://schemas.microsoft.com/office/drawing/2014/main" id="{59D2AE06-30E4-FBE3-7F3F-7AD2ABE3C68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8398106" y="4196353"/>
            <a:ext cx="483458" cy="521259"/>
          </a:xfrm>
          <a:prstGeom prst="rect">
            <a:avLst/>
          </a:prstGeom>
        </p:spPr>
      </p:pic>
      <p:pic>
        <p:nvPicPr>
          <p:cNvPr id="9" name="Afbeelding 8">
            <a:extLst>
              <a:ext uri="{FF2B5EF4-FFF2-40B4-BE49-F238E27FC236}">
                <a16:creationId xmlns:a16="http://schemas.microsoft.com/office/drawing/2014/main" id="{736F3DD7-B1E9-17A7-C76D-5A13639983A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6950541" y="543555"/>
            <a:ext cx="483458" cy="521259"/>
          </a:xfrm>
          <a:prstGeom prst="rect">
            <a:avLst/>
          </a:prstGeom>
        </p:spPr>
      </p:pic>
      <p:pic>
        <p:nvPicPr>
          <p:cNvPr id="10" name="Afbeelding 9">
            <a:extLst>
              <a:ext uri="{FF2B5EF4-FFF2-40B4-BE49-F238E27FC236}">
                <a16:creationId xmlns:a16="http://schemas.microsoft.com/office/drawing/2014/main" id="{08961C32-01B7-ADCE-1991-D4D23E3A1A6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8303793" y="4191591"/>
            <a:ext cx="483458" cy="521259"/>
          </a:xfrm>
          <a:prstGeom prst="rect">
            <a:avLst/>
          </a:prstGeom>
        </p:spPr>
      </p:pic>
      <p:pic>
        <p:nvPicPr>
          <p:cNvPr id="11" name="Afbeelding 10">
            <a:extLst>
              <a:ext uri="{FF2B5EF4-FFF2-40B4-BE49-F238E27FC236}">
                <a16:creationId xmlns:a16="http://schemas.microsoft.com/office/drawing/2014/main" id="{0CECEED6-A136-69A2-2F40-205D42649AC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6575234" y="4032602"/>
            <a:ext cx="483458" cy="521259"/>
          </a:xfrm>
          <a:prstGeom prst="rect">
            <a:avLst/>
          </a:prstGeom>
        </p:spPr>
      </p:pic>
      <p:pic>
        <p:nvPicPr>
          <p:cNvPr id="12" name="Afbeelding 11">
            <a:extLst>
              <a:ext uri="{FF2B5EF4-FFF2-40B4-BE49-F238E27FC236}">
                <a16:creationId xmlns:a16="http://schemas.microsoft.com/office/drawing/2014/main" id="{1A2167EB-736C-16C0-B338-CB20CC9204F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6886145" y="553017"/>
            <a:ext cx="483458" cy="521259"/>
          </a:xfrm>
          <a:prstGeom prst="rect">
            <a:avLst/>
          </a:prstGeom>
        </p:spPr>
      </p:pic>
      <p:pic>
        <p:nvPicPr>
          <p:cNvPr id="13" name="Afbeelding 12">
            <a:extLst>
              <a:ext uri="{FF2B5EF4-FFF2-40B4-BE49-F238E27FC236}">
                <a16:creationId xmlns:a16="http://schemas.microsoft.com/office/drawing/2014/main" id="{2EF42E8F-E28B-41B9-85E4-0FA725B7DC6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7433999" y="659499"/>
            <a:ext cx="483458" cy="521259"/>
          </a:xfrm>
          <a:prstGeom prst="rect">
            <a:avLst/>
          </a:prstGeom>
        </p:spPr>
      </p:pic>
      <p:pic>
        <p:nvPicPr>
          <p:cNvPr id="20" name="Afbeelding 19">
            <a:extLst>
              <a:ext uri="{FF2B5EF4-FFF2-40B4-BE49-F238E27FC236}">
                <a16:creationId xmlns:a16="http://schemas.microsoft.com/office/drawing/2014/main" id="{C3FCCF3E-79C8-915F-7084-43AB0A1CE61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7089649" y="5103044"/>
            <a:ext cx="483458" cy="521259"/>
          </a:xfrm>
          <a:prstGeom prst="rect">
            <a:avLst/>
          </a:prstGeom>
        </p:spPr>
      </p:pic>
      <p:pic>
        <p:nvPicPr>
          <p:cNvPr id="14" name="Afbeelding 13">
            <a:extLst>
              <a:ext uri="{FF2B5EF4-FFF2-40B4-BE49-F238E27FC236}">
                <a16:creationId xmlns:a16="http://schemas.microsoft.com/office/drawing/2014/main" id="{B598E99E-56CC-BAD8-B284-071A627A41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7192270" y="1012863"/>
            <a:ext cx="483458" cy="521259"/>
          </a:xfrm>
          <a:prstGeom prst="rect">
            <a:avLst/>
          </a:prstGeom>
        </p:spPr>
      </p:pic>
      <p:pic>
        <p:nvPicPr>
          <p:cNvPr id="15" name="Afbeelding 14">
            <a:extLst>
              <a:ext uri="{FF2B5EF4-FFF2-40B4-BE49-F238E27FC236}">
                <a16:creationId xmlns:a16="http://schemas.microsoft.com/office/drawing/2014/main" id="{83F26D79-F65C-0E83-C794-956EE2D0D9F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6997465" y="5098689"/>
            <a:ext cx="483458" cy="521259"/>
          </a:xfrm>
          <a:prstGeom prst="rect">
            <a:avLst/>
          </a:prstGeom>
        </p:spPr>
      </p:pic>
      <p:pic>
        <p:nvPicPr>
          <p:cNvPr id="17" name="Afbeelding 16">
            <a:extLst>
              <a:ext uri="{FF2B5EF4-FFF2-40B4-BE49-F238E27FC236}">
                <a16:creationId xmlns:a16="http://schemas.microsoft.com/office/drawing/2014/main" id="{36E99820-50DA-B13B-A561-4B3BADD0609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6847920" y="4629381"/>
            <a:ext cx="483458" cy="521259"/>
          </a:xfrm>
          <a:prstGeom prst="rect">
            <a:avLst/>
          </a:prstGeom>
        </p:spPr>
      </p:pic>
      <p:pic>
        <p:nvPicPr>
          <p:cNvPr id="18" name="Afbeelding 17">
            <a:extLst>
              <a:ext uri="{FF2B5EF4-FFF2-40B4-BE49-F238E27FC236}">
                <a16:creationId xmlns:a16="http://schemas.microsoft.com/office/drawing/2014/main" id="{928A7C15-554B-548C-C9E3-36C5EDB7392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3949242" y="4042030"/>
            <a:ext cx="483458" cy="521259"/>
          </a:xfrm>
          <a:prstGeom prst="rect">
            <a:avLst/>
          </a:prstGeom>
        </p:spPr>
      </p:pic>
      <p:sp>
        <p:nvSpPr>
          <p:cNvPr id="3" name="Ondertitel 2">
            <a:extLst>
              <a:ext uri="{FF2B5EF4-FFF2-40B4-BE49-F238E27FC236}">
                <a16:creationId xmlns:a16="http://schemas.microsoft.com/office/drawing/2014/main" id="{F95F3B27-1D2A-1D4E-A4E6-E70DD44113D9}"/>
              </a:ext>
            </a:extLst>
          </p:cNvPr>
          <p:cNvSpPr txBox="1">
            <a:spLocks/>
          </p:cNvSpPr>
          <p:nvPr/>
        </p:nvSpPr>
        <p:spPr>
          <a:xfrm>
            <a:off x="1" y="5779009"/>
            <a:ext cx="2971800" cy="1098792"/>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sz="1000" dirty="0">
                <a:solidFill>
                  <a:schemeClr val="tx2"/>
                </a:solidFill>
                <a:latin typeface="Poppins" panose="00000800000000000000" pitchFamily="2" charset="0"/>
                <a:cs typeface="Poppins" panose="00000800000000000000" pitchFamily="2" charset="0"/>
              </a:rPr>
              <a:t>Amstelveen 2, Pelt 3, Antwerpen, Leuven 3, Heemskerk 2, Panningen, Gent 3, Westerlo, Brussel, Sint-Niklaas, Amsterdam, Peer, Wuustwezel 2, Nazareth, Blankenberge, </a:t>
            </a:r>
            <a:r>
              <a:rPr lang="nl-BE" sz="1000" dirty="0" err="1">
                <a:solidFill>
                  <a:schemeClr val="tx2"/>
                </a:solidFill>
                <a:latin typeface="Poppins" panose="00000800000000000000" pitchFamily="2" charset="0"/>
                <a:cs typeface="Poppins" panose="00000800000000000000" pitchFamily="2" charset="0"/>
              </a:rPr>
              <a:t>Carouge</a:t>
            </a:r>
            <a:endParaRPr lang="nl-BE" sz="1000" dirty="0">
              <a:solidFill>
                <a:schemeClr val="tx2"/>
              </a:solidFill>
              <a:latin typeface="Poppins" panose="00000800000000000000" pitchFamily="2" charset="0"/>
              <a:cs typeface="Poppins" panose="00000800000000000000" pitchFamily="2" charset="0"/>
            </a:endParaRPr>
          </a:p>
          <a:p>
            <a:endParaRPr lang="nl-BE" sz="1000" dirty="0">
              <a:solidFill>
                <a:schemeClr val="tx2"/>
              </a:solidFill>
              <a:latin typeface="Poppins" panose="00000800000000000000" pitchFamily="2" charset="0"/>
              <a:cs typeface="Poppins" panose="00000800000000000000" pitchFamily="2" charset="0"/>
            </a:endParaRPr>
          </a:p>
          <a:p>
            <a:endParaRPr lang="nl-BE" sz="1000" dirty="0">
              <a:solidFill>
                <a:schemeClr val="tx2"/>
              </a:solidFill>
              <a:latin typeface="Poppins" panose="00000800000000000000" pitchFamily="2" charset="0"/>
              <a:cs typeface="Poppins" panose="00000800000000000000" pitchFamily="2" charset="0"/>
            </a:endParaRPr>
          </a:p>
          <a:p>
            <a:endParaRPr lang="nl-BE" sz="1000" dirty="0">
              <a:solidFill>
                <a:schemeClr val="tx2"/>
              </a:solidFill>
              <a:latin typeface="Poppins" panose="00000800000000000000" pitchFamily="2" charset="0"/>
              <a:cs typeface="Poppins" panose="00000800000000000000" pitchFamily="2" charset="0"/>
            </a:endParaRPr>
          </a:p>
        </p:txBody>
      </p:sp>
      <p:graphicFrame>
        <p:nvGraphicFramePr>
          <p:cNvPr id="4" name="Grafiek 3">
            <a:extLst>
              <a:ext uri="{FF2B5EF4-FFF2-40B4-BE49-F238E27FC236}">
                <a16:creationId xmlns:a16="http://schemas.microsoft.com/office/drawing/2014/main" id="{4DA73C0E-CDF3-080B-D408-572868202E15}"/>
              </a:ext>
            </a:extLst>
          </p:cNvPr>
          <p:cNvGraphicFramePr/>
          <p:nvPr/>
        </p:nvGraphicFramePr>
        <p:xfrm>
          <a:off x="-302122" y="2127490"/>
          <a:ext cx="3531192" cy="3400222"/>
        </p:xfrm>
        <a:graphic>
          <a:graphicData uri="http://schemas.openxmlformats.org/drawingml/2006/chart">
            <c:chart xmlns:c="http://schemas.openxmlformats.org/drawingml/2006/chart" xmlns:r="http://schemas.openxmlformats.org/officeDocument/2006/relationships" r:id="rId5"/>
          </a:graphicData>
        </a:graphic>
      </p:graphicFrame>
      <p:pic>
        <p:nvPicPr>
          <p:cNvPr id="7" name="Afbeelding 6">
            <a:extLst>
              <a:ext uri="{FF2B5EF4-FFF2-40B4-BE49-F238E27FC236}">
                <a16:creationId xmlns:a16="http://schemas.microsoft.com/office/drawing/2014/main" id="{05398639-04DF-36B0-0969-6341456C5BE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9348113" y="4042903"/>
            <a:ext cx="483458" cy="521259"/>
          </a:xfrm>
          <a:prstGeom prst="rect">
            <a:avLst/>
          </a:prstGeom>
        </p:spPr>
      </p:pic>
      <p:pic>
        <p:nvPicPr>
          <p:cNvPr id="8" name="Afbeelding 7">
            <a:extLst>
              <a:ext uri="{FF2B5EF4-FFF2-40B4-BE49-F238E27FC236}">
                <a16:creationId xmlns:a16="http://schemas.microsoft.com/office/drawing/2014/main" id="{2CBC39FE-A207-B06C-F002-0BC20F0B250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5213540" y="4541989"/>
            <a:ext cx="483458" cy="521259"/>
          </a:xfrm>
          <a:prstGeom prst="rect">
            <a:avLst/>
          </a:prstGeom>
        </p:spPr>
      </p:pic>
      <p:pic>
        <p:nvPicPr>
          <p:cNvPr id="19" name="Afbeelding 18">
            <a:extLst>
              <a:ext uri="{FF2B5EF4-FFF2-40B4-BE49-F238E27FC236}">
                <a16:creationId xmlns:a16="http://schemas.microsoft.com/office/drawing/2014/main" id="{8C1187EC-3060-045B-DDF1-AD40131621E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7607299" y="4429309"/>
            <a:ext cx="483458" cy="521259"/>
          </a:xfrm>
          <a:prstGeom prst="rect">
            <a:avLst/>
          </a:prstGeom>
        </p:spPr>
      </p:pic>
      <p:pic>
        <p:nvPicPr>
          <p:cNvPr id="21" name="Afbeelding 20">
            <a:extLst>
              <a:ext uri="{FF2B5EF4-FFF2-40B4-BE49-F238E27FC236}">
                <a16:creationId xmlns:a16="http://schemas.microsoft.com/office/drawing/2014/main" id="{B72E2554-EE0E-5E96-37A3-F0C57B684A5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6383518" y="5117415"/>
            <a:ext cx="483458" cy="521259"/>
          </a:xfrm>
          <a:prstGeom prst="rect">
            <a:avLst/>
          </a:prstGeom>
        </p:spPr>
      </p:pic>
      <p:pic>
        <p:nvPicPr>
          <p:cNvPr id="22" name="Afbeelding 21">
            <a:extLst>
              <a:ext uri="{FF2B5EF4-FFF2-40B4-BE49-F238E27FC236}">
                <a16:creationId xmlns:a16="http://schemas.microsoft.com/office/drawing/2014/main" id="{A7F2EFF6-DF17-C9FA-8695-1A2D2D734E3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5129290" y="4541989"/>
            <a:ext cx="483458" cy="521259"/>
          </a:xfrm>
          <a:prstGeom prst="rect">
            <a:avLst/>
          </a:prstGeom>
        </p:spPr>
      </p:pic>
      <p:pic>
        <p:nvPicPr>
          <p:cNvPr id="25" name="Afbeelding 24">
            <a:extLst>
              <a:ext uri="{FF2B5EF4-FFF2-40B4-BE49-F238E27FC236}">
                <a16:creationId xmlns:a16="http://schemas.microsoft.com/office/drawing/2014/main" id="{20C2CAE7-AD14-53D1-41D3-B04E060F276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6053074" y="4281359"/>
            <a:ext cx="483458" cy="521259"/>
          </a:xfrm>
          <a:prstGeom prst="rect">
            <a:avLst/>
          </a:prstGeom>
        </p:spPr>
      </p:pic>
      <p:pic>
        <p:nvPicPr>
          <p:cNvPr id="26" name="Afbeelding 25">
            <a:extLst>
              <a:ext uri="{FF2B5EF4-FFF2-40B4-BE49-F238E27FC236}">
                <a16:creationId xmlns:a16="http://schemas.microsoft.com/office/drawing/2014/main" id="{D1314C40-FCBC-0448-BDC9-F2B60F783C8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5027165" y="4534134"/>
            <a:ext cx="483458" cy="521259"/>
          </a:xfrm>
          <a:prstGeom prst="rect">
            <a:avLst/>
          </a:prstGeom>
        </p:spPr>
      </p:pic>
      <p:pic>
        <p:nvPicPr>
          <p:cNvPr id="27" name="Afbeelding 26">
            <a:extLst>
              <a:ext uri="{FF2B5EF4-FFF2-40B4-BE49-F238E27FC236}">
                <a16:creationId xmlns:a16="http://schemas.microsoft.com/office/drawing/2014/main" id="{27BBAD13-20A8-47E0-B8B1-2CB41AF1CE5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7099573" y="1005007"/>
            <a:ext cx="483458" cy="521259"/>
          </a:xfrm>
          <a:prstGeom prst="rect">
            <a:avLst/>
          </a:prstGeom>
        </p:spPr>
      </p:pic>
      <p:pic>
        <p:nvPicPr>
          <p:cNvPr id="28" name="Afbeelding 27">
            <a:extLst>
              <a:ext uri="{FF2B5EF4-FFF2-40B4-BE49-F238E27FC236}">
                <a16:creationId xmlns:a16="http://schemas.microsoft.com/office/drawing/2014/main" id="{EBDCDAA1-98C6-D747-CB5D-095B5122DB5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6904768" y="5090835"/>
            <a:ext cx="483458" cy="521259"/>
          </a:xfrm>
          <a:prstGeom prst="rect">
            <a:avLst/>
          </a:prstGeom>
        </p:spPr>
      </p:pic>
      <p:pic>
        <p:nvPicPr>
          <p:cNvPr id="29" name="Afbeelding 28">
            <a:extLst>
              <a:ext uri="{FF2B5EF4-FFF2-40B4-BE49-F238E27FC236}">
                <a16:creationId xmlns:a16="http://schemas.microsoft.com/office/drawing/2014/main" id="{41E7DC2B-7A8B-0071-27D1-381EEF784BF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6918878" y="3565664"/>
            <a:ext cx="483458" cy="521259"/>
          </a:xfrm>
          <a:prstGeom prst="rect">
            <a:avLst/>
          </a:prstGeom>
        </p:spPr>
      </p:pic>
      <p:pic>
        <p:nvPicPr>
          <p:cNvPr id="30" name="Afbeelding 29">
            <a:extLst>
              <a:ext uri="{FF2B5EF4-FFF2-40B4-BE49-F238E27FC236}">
                <a16:creationId xmlns:a16="http://schemas.microsoft.com/office/drawing/2014/main" id="{0F1F997D-BD86-124A-038B-C710D4BB22B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6819005" y="3568560"/>
            <a:ext cx="483458" cy="521259"/>
          </a:xfrm>
          <a:prstGeom prst="rect">
            <a:avLst/>
          </a:prstGeom>
        </p:spPr>
      </p:pic>
      <p:pic>
        <p:nvPicPr>
          <p:cNvPr id="33" name="Afbeelding 32">
            <a:extLst>
              <a:ext uri="{FF2B5EF4-FFF2-40B4-BE49-F238E27FC236}">
                <a16:creationId xmlns:a16="http://schemas.microsoft.com/office/drawing/2014/main" id="{B184BF4C-3CF1-D834-7173-2248D95038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4727397" y="5034507"/>
            <a:ext cx="483458" cy="521259"/>
          </a:xfrm>
          <a:prstGeom prst="rect">
            <a:avLst/>
          </a:prstGeom>
        </p:spPr>
      </p:pic>
      <p:pic>
        <p:nvPicPr>
          <p:cNvPr id="34" name="Afbeelding 33">
            <a:extLst>
              <a:ext uri="{FF2B5EF4-FFF2-40B4-BE49-F238E27FC236}">
                <a16:creationId xmlns:a16="http://schemas.microsoft.com/office/drawing/2014/main" id="{5E9EAE41-C145-AF3E-C39C-557FAF65805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8220785" y="4191591"/>
            <a:ext cx="483458" cy="521259"/>
          </a:xfrm>
          <a:prstGeom prst="rect">
            <a:avLst/>
          </a:prstGeom>
        </p:spPr>
      </p:pic>
      <p:pic>
        <p:nvPicPr>
          <p:cNvPr id="16" name="Afbeelding 15">
            <a:extLst>
              <a:ext uri="{FF2B5EF4-FFF2-40B4-BE49-F238E27FC236}">
                <a16:creationId xmlns:a16="http://schemas.microsoft.com/office/drawing/2014/main" id="{0A546793-7DD5-EB56-0656-1D159D8525E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8342618" y="4368751"/>
            <a:ext cx="483458" cy="521259"/>
          </a:xfrm>
          <a:prstGeom prst="rect">
            <a:avLst/>
          </a:prstGeom>
        </p:spPr>
      </p:pic>
      <p:pic>
        <p:nvPicPr>
          <p:cNvPr id="24" name="Afbeelding 23">
            <a:extLst>
              <a:ext uri="{FF2B5EF4-FFF2-40B4-BE49-F238E27FC236}">
                <a16:creationId xmlns:a16="http://schemas.microsoft.com/office/drawing/2014/main" id="{3ED401E2-3DA3-81D7-DB11-E70E56FA25D6}"/>
              </a:ext>
            </a:extLst>
          </p:cNvPr>
          <p:cNvPicPr>
            <a:picLocks noChangeAspect="1"/>
          </p:cNvPicPr>
          <p:nvPr/>
        </p:nvPicPr>
        <p:blipFill>
          <a:blip r:embed="rId6"/>
          <a:srcRect l="22386" t="28373" r="11189" b="5201"/>
          <a:stretch/>
        </p:blipFill>
        <p:spPr>
          <a:xfrm>
            <a:off x="9442727" y="4678633"/>
            <a:ext cx="2682786" cy="2151967"/>
          </a:xfrm>
          <a:prstGeom prst="rect">
            <a:avLst/>
          </a:prstGeom>
          <a:ln w="28575">
            <a:solidFill>
              <a:schemeClr val="accent3"/>
            </a:solidFill>
          </a:ln>
        </p:spPr>
      </p:pic>
      <p:pic>
        <p:nvPicPr>
          <p:cNvPr id="31" name="Afbeelding 30">
            <a:extLst>
              <a:ext uri="{FF2B5EF4-FFF2-40B4-BE49-F238E27FC236}">
                <a16:creationId xmlns:a16="http://schemas.microsoft.com/office/drawing/2014/main" id="{15262AC0-3DCF-16DE-09D2-CB793462A28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344" b="89695" l="7819" r="90947">
                        <a14:foregroundMark x1="18519" y1="30534" x2="43210" y2="11832"/>
                        <a14:foregroundMark x1="43210" y1="11832" x2="72840" y2="17176"/>
                        <a14:foregroundMark x1="72840" y1="17176" x2="71605" y2="43511"/>
                        <a14:foregroundMark x1="71605" y1="43511" x2="55144" y2="62595"/>
                        <a14:foregroundMark x1="55144" y1="62595" x2="23868" y2="61832"/>
                        <a14:foregroundMark x1="23868" y1="61832" x2="18519" y2="35878"/>
                        <a14:foregroundMark x1="18519" y1="35878" x2="55967" y2="41985"/>
                        <a14:foregroundMark x1="55967" y1="41985" x2="60082" y2="27863"/>
                        <a14:foregroundMark x1="86008" y1="25573" x2="71605" y2="11069"/>
                        <a14:foregroundMark x1="54321" y1="5344" x2="54321" y2="5344"/>
                        <a14:foregroundMark x1="52675" y1="20992" x2="44033" y2="64504"/>
                        <a14:foregroundMark x1="75309" y1="26336" x2="76132" y2="55725"/>
                        <a14:foregroundMark x1="76132" y1="55725" x2="72840" y2="57634"/>
                        <a14:foregroundMark x1="32510" y1="36641" x2="32922" y2="50000"/>
                        <a14:foregroundMark x1="8230" y1="48092" x2="8230" y2="48092"/>
                        <a14:foregroundMark x1="90947" y1="37405" x2="90947" y2="37405"/>
                      </a14:backgroundRemoval>
                    </a14:imgEffect>
                  </a14:imgLayer>
                </a14:imgProps>
              </a:ext>
            </a:extLst>
          </a:blip>
          <a:stretch>
            <a:fillRect/>
          </a:stretch>
        </p:blipFill>
        <p:spPr>
          <a:xfrm>
            <a:off x="9702389" y="5665668"/>
            <a:ext cx="483458" cy="521259"/>
          </a:xfrm>
          <a:prstGeom prst="rect">
            <a:avLst/>
          </a:prstGeom>
        </p:spPr>
      </p:pic>
    </p:spTree>
    <p:extLst>
      <p:ext uri="{BB962C8B-B14F-4D97-AF65-F5344CB8AC3E}">
        <p14:creationId xmlns:p14="http://schemas.microsoft.com/office/powerpoint/2010/main" val="27495633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505747-B2DD-A58B-92CB-BE248A66913C}"/>
              </a:ext>
            </a:extLst>
          </p:cNvPr>
          <p:cNvSpPr>
            <a:spLocks noGrp="1"/>
          </p:cNvSpPr>
          <p:nvPr>
            <p:ph type="title"/>
          </p:nvPr>
        </p:nvSpPr>
        <p:spPr/>
        <p:txBody>
          <a:bodyPr/>
          <a:lstStyle/>
          <a:p>
            <a:r>
              <a:rPr lang="nl-BE" b="1">
                <a:latin typeface="Poppins" panose="00000800000000000000" pitchFamily="2" charset="0"/>
                <a:cs typeface="Poppins" panose="00000800000000000000" pitchFamily="2" charset="0"/>
              </a:rPr>
              <a:t>Waar?</a:t>
            </a:r>
          </a:p>
        </p:txBody>
      </p:sp>
      <p:sp>
        <p:nvSpPr>
          <p:cNvPr id="4" name="Titel 1">
            <a:extLst>
              <a:ext uri="{FF2B5EF4-FFF2-40B4-BE49-F238E27FC236}">
                <a16:creationId xmlns:a16="http://schemas.microsoft.com/office/drawing/2014/main" id="{AFC75C53-6AC4-8099-E6AD-7F4AFA3CCFC7}"/>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3</a:t>
            </a:r>
          </a:p>
        </p:txBody>
      </p:sp>
      <p:sp>
        <p:nvSpPr>
          <p:cNvPr id="5" name="Ondertitel 2">
            <a:extLst>
              <a:ext uri="{FF2B5EF4-FFF2-40B4-BE49-F238E27FC236}">
                <a16:creationId xmlns:a16="http://schemas.microsoft.com/office/drawing/2014/main" id="{23FEE421-C9D4-E545-63CA-0A6E3D2DB66A}"/>
              </a:ext>
            </a:extLst>
          </p:cNvPr>
          <p:cNvSpPr txBox="1">
            <a:spLocks/>
          </p:cNvSpPr>
          <p:nvPr/>
        </p:nvSpPr>
        <p:spPr>
          <a:xfrm>
            <a:off x="5006108" y="1063048"/>
            <a:ext cx="7185892" cy="84051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tx2"/>
                </a:solidFill>
                <a:latin typeface="Poppins" panose="00000800000000000000" pitchFamily="2" charset="0"/>
                <a:cs typeface="Poppins" panose="00000800000000000000" pitchFamily="2" charset="0"/>
              </a:rPr>
              <a:t>Aan welke beweegbank(en) werd het georganiseerd?</a:t>
            </a:r>
          </a:p>
        </p:txBody>
      </p:sp>
      <p:sp>
        <p:nvSpPr>
          <p:cNvPr id="3" name="Tekstvak 2">
            <a:extLst>
              <a:ext uri="{FF2B5EF4-FFF2-40B4-BE49-F238E27FC236}">
                <a16:creationId xmlns:a16="http://schemas.microsoft.com/office/drawing/2014/main" id="{5DC0D789-AAB2-6632-974D-E3F289410156}"/>
              </a:ext>
            </a:extLst>
          </p:cNvPr>
          <p:cNvSpPr txBox="1"/>
          <p:nvPr/>
        </p:nvSpPr>
        <p:spPr>
          <a:xfrm>
            <a:off x="5006106" y="834800"/>
            <a:ext cx="1870182" cy="400110"/>
          </a:xfrm>
          <a:prstGeom prst="rect">
            <a:avLst/>
          </a:prstGeom>
          <a:noFill/>
        </p:spPr>
        <p:txBody>
          <a:bodyPr wrap="square">
            <a:spAutoFit/>
          </a:bodyPr>
          <a:lstStyle/>
          <a:p>
            <a:r>
              <a:rPr lang="nl-BE" sz="2000" b="1" spc="300">
                <a:solidFill>
                  <a:schemeClr val="accent1"/>
                </a:solidFill>
                <a:latin typeface="+mj-lt"/>
              </a:rPr>
              <a:t>VRAAG 9</a:t>
            </a:r>
          </a:p>
        </p:txBody>
      </p:sp>
      <p:graphicFrame>
        <p:nvGraphicFramePr>
          <p:cNvPr id="6" name="Grafiek 5">
            <a:extLst>
              <a:ext uri="{FF2B5EF4-FFF2-40B4-BE49-F238E27FC236}">
                <a16:creationId xmlns:a16="http://schemas.microsoft.com/office/drawing/2014/main" id="{8C50D136-1FDC-739D-B6EC-1E62A4D169BC}"/>
              </a:ext>
            </a:extLst>
          </p:cNvPr>
          <p:cNvGraphicFramePr/>
          <p:nvPr>
            <p:extLst>
              <p:ext uri="{D42A27DB-BD31-4B8C-83A1-F6EECF244321}">
                <p14:modId xmlns:p14="http://schemas.microsoft.com/office/powerpoint/2010/main" val="2359489785"/>
              </p:ext>
            </p:extLst>
          </p:nvPr>
        </p:nvGraphicFramePr>
        <p:xfrm>
          <a:off x="114301" y="1947153"/>
          <a:ext cx="11976100" cy="48092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466256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84344-83C7-DAB6-8224-C41B985BDF7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4FC9084-7F54-CBC4-691C-958E6F75307F}"/>
              </a:ext>
            </a:extLst>
          </p:cNvPr>
          <p:cNvSpPr>
            <a:spLocks noGrp="1"/>
          </p:cNvSpPr>
          <p:nvPr>
            <p:ph type="title"/>
          </p:nvPr>
        </p:nvSpPr>
        <p:spPr/>
        <p:txBody>
          <a:bodyPr/>
          <a:lstStyle/>
          <a:p>
            <a:r>
              <a:rPr lang="nl-BE" b="1">
                <a:latin typeface="Poppins" panose="00000800000000000000" pitchFamily="2" charset="0"/>
                <a:cs typeface="Poppins" panose="00000800000000000000" pitchFamily="2" charset="0"/>
              </a:rPr>
              <a:t>Waar?</a:t>
            </a:r>
          </a:p>
        </p:txBody>
      </p:sp>
      <p:sp>
        <p:nvSpPr>
          <p:cNvPr id="4" name="Titel 1">
            <a:extLst>
              <a:ext uri="{FF2B5EF4-FFF2-40B4-BE49-F238E27FC236}">
                <a16:creationId xmlns:a16="http://schemas.microsoft.com/office/drawing/2014/main" id="{B67815FE-6C12-374B-03AC-D129FBE3DC4F}"/>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3</a:t>
            </a:r>
          </a:p>
        </p:txBody>
      </p:sp>
      <p:sp>
        <p:nvSpPr>
          <p:cNvPr id="5" name="Ondertitel 2">
            <a:extLst>
              <a:ext uri="{FF2B5EF4-FFF2-40B4-BE49-F238E27FC236}">
                <a16:creationId xmlns:a16="http://schemas.microsoft.com/office/drawing/2014/main" id="{1D700D67-4A03-649A-9966-61DB6DF6FA8D}"/>
              </a:ext>
            </a:extLst>
          </p:cNvPr>
          <p:cNvSpPr txBox="1">
            <a:spLocks/>
          </p:cNvSpPr>
          <p:nvPr/>
        </p:nvSpPr>
        <p:spPr>
          <a:xfrm>
            <a:off x="5006108" y="1063048"/>
            <a:ext cx="7185892" cy="84051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tx2"/>
                </a:solidFill>
                <a:latin typeface="Poppins" panose="00000800000000000000" pitchFamily="2" charset="0"/>
                <a:cs typeface="Poppins" panose="00000800000000000000" pitchFamily="2" charset="0"/>
              </a:rPr>
              <a:t>Wat vind je van de plaats van de beweegbank? </a:t>
            </a:r>
          </a:p>
        </p:txBody>
      </p:sp>
      <p:sp>
        <p:nvSpPr>
          <p:cNvPr id="3" name="Tekstvak 2">
            <a:extLst>
              <a:ext uri="{FF2B5EF4-FFF2-40B4-BE49-F238E27FC236}">
                <a16:creationId xmlns:a16="http://schemas.microsoft.com/office/drawing/2014/main" id="{E1DFD158-5C1C-3C1C-297B-1115DF5004C9}"/>
              </a:ext>
            </a:extLst>
          </p:cNvPr>
          <p:cNvSpPr txBox="1"/>
          <p:nvPr/>
        </p:nvSpPr>
        <p:spPr>
          <a:xfrm>
            <a:off x="5006106" y="834800"/>
            <a:ext cx="1870182" cy="400110"/>
          </a:xfrm>
          <a:prstGeom prst="rect">
            <a:avLst/>
          </a:prstGeom>
          <a:noFill/>
        </p:spPr>
        <p:txBody>
          <a:bodyPr wrap="square">
            <a:spAutoFit/>
          </a:bodyPr>
          <a:lstStyle/>
          <a:p>
            <a:r>
              <a:rPr lang="nl-BE" sz="2000" b="1" spc="300">
                <a:solidFill>
                  <a:schemeClr val="accent1"/>
                </a:solidFill>
                <a:latin typeface="+mj-lt"/>
              </a:rPr>
              <a:t>VRAAG 10</a:t>
            </a:r>
          </a:p>
        </p:txBody>
      </p:sp>
      <p:sp>
        <p:nvSpPr>
          <p:cNvPr id="7" name="Ondertitel 2">
            <a:extLst>
              <a:ext uri="{FF2B5EF4-FFF2-40B4-BE49-F238E27FC236}">
                <a16:creationId xmlns:a16="http://schemas.microsoft.com/office/drawing/2014/main" id="{258662F1-6C66-523A-15C6-4F61BC66FF8C}"/>
              </a:ext>
            </a:extLst>
          </p:cNvPr>
          <p:cNvSpPr txBox="1">
            <a:spLocks/>
          </p:cNvSpPr>
          <p:nvPr/>
        </p:nvSpPr>
        <p:spPr>
          <a:xfrm>
            <a:off x="652371" y="2318907"/>
            <a:ext cx="5259147" cy="245946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a:solidFill>
                  <a:schemeClr val="accent1"/>
                </a:solidFill>
                <a:latin typeface="Poppins" panose="00000800000000000000" pitchFamily="2" charset="0"/>
                <a:cs typeface="Poppins" panose="00000800000000000000" pitchFamily="2" charset="0"/>
              </a:rPr>
              <a:t>Algemeen positief!</a:t>
            </a:r>
          </a:p>
          <a:p>
            <a:pPr>
              <a:buFont typeface="Wingdings" panose="05000000000000000000" pitchFamily="2" charset="2"/>
              <a:buChar char="ü"/>
            </a:pPr>
            <a:r>
              <a:rPr lang="nl-NL" sz="1600" b="1" dirty="0">
                <a:solidFill>
                  <a:schemeClr val="accent1"/>
                </a:solidFill>
                <a:latin typeface="Poppins" panose="00000800000000000000" pitchFamily="2" charset="0"/>
                <a:cs typeface="Poppins" panose="00000800000000000000" pitchFamily="2" charset="0"/>
              </a:rPr>
              <a:t>Groene rustige omgeving</a:t>
            </a:r>
          </a:p>
          <a:p>
            <a:pPr>
              <a:buFont typeface="Wingdings" panose="05000000000000000000" pitchFamily="2" charset="2"/>
              <a:buChar char="ü"/>
            </a:pPr>
            <a:r>
              <a:rPr lang="nl-NL" sz="1600" b="1" dirty="0">
                <a:solidFill>
                  <a:schemeClr val="accent1"/>
                </a:solidFill>
                <a:latin typeface="Poppins" panose="00000800000000000000" pitchFamily="2" charset="0"/>
                <a:cs typeface="Poppins" panose="00000800000000000000" pitchFamily="2" charset="0"/>
              </a:rPr>
              <a:t>Goed te bereiken</a:t>
            </a:r>
          </a:p>
          <a:p>
            <a:pPr>
              <a:buFont typeface="Wingdings" panose="05000000000000000000" pitchFamily="2" charset="2"/>
              <a:buChar char="ü"/>
            </a:pPr>
            <a:r>
              <a:rPr lang="nl-NL" sz="1600" b="1" dirty="0">
                <a:solidFill>
                  <a:schemeClr val="accent1"/>
                </a:solidFill>
                <a:latin typeface="Poppins" panose="00000800000000000000" pitchFamily="2" charset="0"/>
                <a:cs typeface="Poppins" panose="00000800000000000000" pitchFamily="2" charset="0"/>
              </a:rPr>
              <a:t>Gekende plek</a:t>
            </a:r>
          </a:p>
          <a:p>
            <a:pPr>
              <a:buFont typeface="Wingdings" panose="05000000000000000000" pitchFamily="2" charset="2"/>
              <a:buChar char="ü"/>
            </a:pPr>
            <a:r>
              <a:rPr lang="nl-NL" sz="1600" b="1" dirty="0">
                <a:solidFill>
                  <a:schemeClr val="accent1"/>
                </a:solidFill>
                <a:latin typeface="Poppins" panose="00000800000000000000" pitchFamily="2" charset="0"/>
                <a:cs typeface="Poppins" panose="00000800000000000000" pitchFamily="2" charset="0"/>
              </a:rPr>
              <a:t>Onder of dichtbij afdak</a:t>
            </a:r>
          </a:p>
          <a:p>
            <a:pPr>
              <a:buFont typeface="Wingdings" panose="05000000000000000000" pitchFamily="2" charset="2"/>
              <a:buChar char="ü"/>
            </a:pPr>
            <a:r>
              <a:rPr lang="nl-NL" sz="1600" b="1" dirty="0">
                <a:solidFill>
                  <a:schemeClr val="accent1"/>
                </a:solidFill>
                <a:latin typeface="Poppins" panose="00000800000000000000" pitchFamily="2" charset="0"/>
                <a:cs typeface="Poppins" panose="00000800000000000000" pitchFamily="2" charset="0"/>
              </a:rPr>
              <a:t>Combinatie met: WZC, beweegroute</a:t>
            </a:r>
            <a:endParaRPr lang="nl-NL" sz="2400" b="1" dirty="0">
              <a:solidFill>
                <a:schemeClr val="accent2"/>
              </a:solidFill>
              <a:latin typeface="Poppins" panose="00000800000000000000" pitchFamily="2" charset="0"/>
              <a:cs typeface="Poppins" panose="00000800000000000000" pitchFamily="2" charset="0"/>
            </a:endParaRPr>
          </a:p>
        </p:txBody>
      </p:sp>
      <p:sp>
        <p:nvSpPr>
          <p:cNvPr id="8" name="Ondertitel 2">
            <a:extLst>
              <a:ext uri="{FF2B5EF4-FFF2-40B4-BE49-F238E27FC236}">
                <a16:creationId xmlns:a16="http://schemas.microsoft.com/office/drawing/2014/main" id="{7A67059F-386B-C1C1-006A-81FD561ECDC3}"/>
              </a:ext>
            </a:extLst>
          </p:cNvPr>
          <p:cNvSpPr txBox="1">
            <a:spLocks/>
          </p:cNvSpPr>
          <p:nvPr/>
        </p:nvSpPr>
        <p:spPr>
          <a:xfrm>
            <a:off x="5006106" y="2318907"/>
            <a:ext cx="7185892" cy="313861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a:solidFill>
                  <a:schemeClr val="accent2"/>
                </a:solidFill>
                <a:latin typeface="Poppins" panose="00000800000000000000" pitchFamily="2" charset="0"/>
                <a:cs typeface="Poppins" panose="00000800000000000000" pitchFamily="2" charset="0"/>
              </a:rPr>
              <a:t>Aandachtspunten</a:t>
            </a:r>
          </a:p>
          <a:p>
            <a:pPr>
              <a:buFont typeface="Poppins" panose="00000800000000000000" pitchFamily="2" charset="0"/>
              <a:buChar char="!"/>
            </a:pPr>
            <a:r>
              <a:rPr lang="nl-NL" sz="1600" b="1" dirty="0">
                <a:solidFill>
                  <a:schemeClr val="accent2"/>
                </a:solidFill>
                <a:latin typeface="Poppins" panose="00000800000000000000" pitchFamily="2" charset="0"/>
                <a:cs typeface="Poppins" panose="00000800000000000000" pitchFamily="2" charset="0"/>
              </a:rPr>
              <a:t>“Mag niet té zichtbaar staan, ze voelen zich bekeken”</a:t>
            </a:r>
          </a:p>
          <a:p>
            <a:pPr>
              <a:buFont typeface="Poppins" panose="00000800000000000000" pitchFamily="2" charset="0"/>
              <a:buChar char="!"/>
            </a:pPr>
            <a:r>
              <a:rPr lang="nl-NL" sz="1600" b="1" dirty="0">
                <a:solidFill>
                  <a:schemeClr val="accent2"/>
                </a:solidFill>
                <a:latin typeface="Poppins" panose="00000800000000000000" pitchFamily="2" charset="0"/>
                <a:cs typeface="Poppins" panose="00000800000000000000" pitchFamily="2" charset="0"/>
              </a:rPr>
              <a:t>“Ondergrond toegankelijk voor minder mobiele ouderen”</a:t>
            </a:r>
          </a:p>
          <a:p>
            <a:pPr>
              <a:buFont typeface="Poppins" panose="00000800000000000000" pitchFamily="2" charset="0"/>
              <a:buChar char="!"/>
            </a:pPr>
            <a:r>
              <a:rPr lang="nl-NL" sz="1600" b="1" dirty="0">
                <a:solidFill>
                  <a:schemeClr val="accent2"/>
                </a:solidFill>
                <a:latin typeface="Poppins" panose="00000800000000000000" pitchFamily="2" charset="0"/>
                <a:cs typeface="Poppins" panose="00000800000000000000" pitchFamily="2" charset="0"/>
              </a:rPr>
              <a:t>“Handig om ruimte te voorzien voor grotere groepen en activiteiten gecombineerd met de beweegbank (vb. circuittraining)”</a:t>
            </a:r>
          </a:p>
          <a:p>
            <a:endParaRPr lang="nl-NL" sz="1400" b="1" dirty="0">
              <a:solidFill>
                <a:schemeClr val="accent1"/>
              </a:solidFill>
              <a:latin typeface="Poppins" panose="00000800000000000000" pitchFamily="2" charset="0"/>
              <a:cs typeface="Poppins" panose="00000800000000000000" pitchFamily="2" charset="0"/>
            </a:endParaRPr>
          </a:p>
          <a:p>
            <a:pPr marL="0" indent="0">
              <a:buNone/>
            </a:pPr>
            <a:endParaRPr lang="nl-NL" b="1" dirty="0">
              <a:solidFill>
                <a:schemeClr val="accent2"/>
              </a:solidFill>
              <a:latin typeface="Poppins" panose="00000800000000000000" pitchFamily="2" charset="0"/>
              <a:cs typeface="Poppins" panose="00000800000000000000" pitchFamily="2" charset="0"/>
            </a:endParaRPr>
          </a:p>
        </p:txBody>
      </p:sp>
    </p:spTree>
    <p:extLst>
      <p:ext uri="{BB962C8B-B14F-4D97-AF65-F5344CB8AC3E}">
        <p14:creationId xmlns:p14="http://schemas.microsoft.com/office/powerpoint/2010/main" val="39820545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B948827-46C5-87C2-406E-8936CFAFD98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7B146BD-FB0C-1820-E985-16B339DA1DAF}"/>
              </a:ext>
            </a:extLst>
          </p:cNvPr>
          <p:cNvSpPr>
            <a:spLocks noGrp="1"/>
          </p:cNvSpPr>
          <p:nvPr>
            <p:ph type="title"/>
          </p:nvPr>
        </p:nvSpPr>
        <p:spPr/>
        <p:txBody>
          <a:bodyPr/>
          <a:lstStyle/>
          <a:p>
            <a:r>
              <a:rPr lang="nl-BE" b="1">
                <a:latin typeface="Poppins" panose="00000800000000000000" pitchFamily="2" charset="0"/>
                <a:cs typeface="Poppins" panose="00000800000000000000" pitchFamily="2" charset="0"/>
              </a:rPr>
              <a:t>Waar?</a:t>
            </a:r>
          </a:p>
        </p:txBody>
      </p:sp>
      <p:sp>
        <p:nvSpPr>
          <p:cNvPr id="4" name="Titel 1">
            <a:extLst>
              <a:ext uri="{FF2B5EF4-FFF2-40B4-BE49-F238E27FC236}">
                <a16:creationId xmlns:a16="http://schemas.microsoft.com/office/drawing/2014/main" id="{B1CF0346-A218-7A48-CCAB-A508743FCA1C}"/>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3</a:t>
            </a:r>
          </a:p>
        </p:txBody>
      </p:sp>
      <p:sp>
        <p:nvSpPr>
          <p:cNvPr id="5" name="Ondertitel 2">
            <a:extLst>
              <a:ext uri="{FF2B5EF4-FFF2-40B4-BE49-F238E27FC236}">
                <a16:creationId xmlns:a16="http://schemas.microsoft.com/office/drawing/2014/main" id="{A0944EA4-2D8A-CAE0-5036-86F55BF9C22C}"/>
              </a:ext>
            </a:extLst>
          </p:cNvPr>
          <p:cNvSpPr txBox="1">
            <a:spLocks/>
          </p:cNvSpPr>
          <p:nvPr/>
        </p:nvSpPr>
        <p:spPr>
          <a:xfrm>
            <a:off x="5006108" y="1063048"/>
            <a:ext cx="7185892" cy="84051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tx2"/>
                </a:solidFill>
                <a:latin typeface="Poppins" panose="00000800000000000000" pitchFamily="2" charset="0"/>
                <a:cs typeface="Poppins" panose="00000800000000000000" pitchFamily="2" charset="0"/>
              </a:rPr>
              <a:t>Wat vind je van de plaats van de beweegbank? </a:t>
            </a:r>
          </a:p>
        </p:txBody>
      </p:sp>
      <p:sp>
        <p:nvSpPr>
          <p:cNvPr id="3" name="Tekstvak 2">
            <a:extLst>
              <a:ext uri="{FF2B5EF4-FFF2-40B4-BE49-F238E27FC236}">
                <a16:creationId xmlns:a16="http://schemas.microsoft.com/office/drawing/2014/main" id="{AB4B0CF8-737D-BF81-1496-45733DE38E95}"/>
              </a:ext>
            </a:extLst>
          </p:cNvPr>
          <p:cNvSpPr txBox="1"/>
          <p:nvPr/>
        </p:nvSpPr>
        <p:spPr>
          <a:xfrm>
            <a:off x="5006106" y="834800"/>
            <a:ext cx="1870182" cy="400110"/>
          </a:xfrm>
          <a:prstGeom prst="rect">
            <a:avLst/>
          </a:prstGeom>
          <a:noFill/>
        </p:spPr>
        <p:txBody>
          <a:bodyPr wrap="square">
            <a:spAutoFit/>
          </a:bodyPr>
          <a:lstStyle/>
          <a:p>
            <a:r>
              <a:rPr lang="nl-BE" sz="2000" b="1" spc="300">
                <a:solidFill>
                  <a:schemeClr val="accent1"/>
                </a:solidFill>
                <a:latin typeface="+mj-lt"/>
              </a:rPr>
              <a:t>VRAAG 10</a:t>
            </a:r>
          </a:p>
        </p:txBody>
      </p:sp>
      <p:sp>
        <p:nvSpPr>
          <p:cNvPr id="7" name="Ondertitel 2">
            <a:extLst>
              <a:ext uri="{FF2B5EF4-FFF2-40B4-BE49-F238E27FC236}">
                <a16:creationId xmlns:a16="http://schemas.microsoft.com/office/drawing/2014/main" id="{FAD25CE2-C808-EDCA-DBD0-50F4148AD5FF}"/>
              </a:ext>
            </a:extLst>
          </p:cNvPr>
          <p:cNvSpPr txBox="1">
            <a:spLocks/>
          </p:cNvSpPr>
          <p:nvPr/>
        </p:nvSpPr>
        <p:spPr>
          <a:xfrm>
            <a:off x="5006106" y="2029708"/>
            <a:ext cx="5259147" cy="245946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a:solidFill>
                  <a:schemeClr val="accent1"/>
                </a:solidFill>
                <a:latin typeface="Poppins" panose="00000800000000000000" pitchFamily="2" charset="0"/>
                <a:cs typeface="Poppins" panose="00000800000000000000" pitchFamily="2" charset="0"/>
              </a:rPr>
              <a:t>Algemeen positief!</a:t>
            </a:r>
          </a:p>
          <a:p>
            <a:pPr>
              <a:buFont typeface="Wingdings" panose="05000000000000000000" pitchFamily="2" charset="2"/>
              <a:buChar char="ü"/>
            </a:pPr>
            <a:r>
              <a:rPr lang="nl-NL" sz="1400" b="1" dirty="0">
                <a:solidFill>
                  <a:schemeClr val="accent1"/>
                </a:solidFill>
                <a:latin typeface="Poppins" panose="00000800000000000000" pitchFamily="2" charset="0"/>
                <a:cs typeface="Poppins" panose="00000800000000000000" pitchFamily="2" charset="0"/>
              </a:rPr>
              <a:t>Groene rustige omgeving</a:t>
            </a:r>
          </a:p>
          <a:p>
            <a:pPr>
              <a:buFont typeface="Wingdings" panose="05000000000000000000" pitchFamily="2" charset="2"/>
              <a:buChar char="ü"/>
            </a:pPr>
            <a:r>
              <a:rPr lang="nl-NL" sz="1400" b="1" dirty="0">
                <a:solidFill>
                  <a:schemeClr val="accent1"/>
                </a:solidFill>
                <a:latin typeface="Poppins" panose="00000800000000000000" pitchFamily="2" charset="0"/>
                <a:cs typeface="Poppins" panose="00000800000000000000" pitchFamily="2" charset="0"/>
              </a:rPr>
              <a:t>Goed te bereiken</a:t>
            </a:r>
          </a:p>
          <a:p>
            <a:pPr>
              <a:buFont typeface="Wingdings" panose="05000000000000000000" pitchFamily="2" charset="2"/>
              <a:buChar char="ü"/>
            </a:pPr>
            <a:r>
              <a:rPr lang="nl-NL" sz="1400" b="1" dirty="0">
                <a:solidFill>
                  <a:schemeClr val="accent1"/>
                </a:solidFill>
                <a:latin typeface="Poppins" panose="00000800000000000000" pitchFamily="2" charset="0"/>
                <a:cs typeface="Poppins" panose="00000800000000000000" pitchFamily="2" charset="0"/>
              </a:rPr>
              <a:t>Gekende plek</a:t>
            </a:r>
          </a:p>
          <a:p>
            <a:pPr>
              <a:buFont typeface="Wingdings" panose="05000000000000000000" pitchFamily="2" charset="2"/>
              <a:buChar char="ü"/>
            </a:pPr>
            <a:r>
              <a:rPr lang="nl-NL" sz="1400" b="1" dirty="0">
                <a:solidFill>
                  <a:schemeClr val="accent1"/>
                </a:solidFill>
                <a:latin typeface="Poppins" panose="00000800000000000000" pitchFamily="2" charset="0"/>
                <a:cs typeface="Poppins" panose="00000800000000000000" pitchFamily="2" charset="0"/>
              </a:rPr>
              <a:t>Onder of dichtbij afdak</a:t>
            </a:r>
          </a:p>
          <a:p>
            <a:pPr>
              <a:buFont typeface="Wingdings" panose="05000000000000000000" pitchFamily="2" charset="2"/>
              <a:buChar char="ü"/>
            </a:pPr>
            <a:r>
              <a:rPr lang="nl-NL" sz="1400" b="1" dirty="0">
                <a:solidFill>
                  <a:schemeClr val="accent1"/>
                </a:solidFill>
                <a:latin typeface="Poppins" panose="00000800000000000000" pitchFamily="2" charset="0"/>
                <a:cs typeface="Poppins" panose="00000800000000000000" pitchFamily="2" charset="0"/>
              </a:rPr>
              <a:t>Combinatie met: WZC, beweegroute</a:t>
            </a:r>
            <a:endParaRPr lang="nl-NL" b="1" dirty="0">
              <a:solidFill>
                <a:schemeClr val="accent2"/>
              </a:solidFill>
              <a:latin typeface="Poppins" panose="00000800000000000000" pitchFamily="2" charset="0"/>
              <a:cs typeface="Poppins" panose="00000800000000000000" pitchFamily="2" charset="0"/>
            </a:endParaRPr>
          </a:p>
        </p:txBody>
      </p:sp>
      <p:sp>
        <p:nvSpPr>
          <p:cNvPr id="8" name="Ondertitel 2">
            <a:extLst>
              <a:ext uri="{FF2B5EF4-FFF2-40B4-BE49-F238E27FC236}">
                <a16:creationId xmlns:a16="http://schemas.microsoft.com/office/drawing/2014/main" id="{9E9D16D5-C210-A678-8A18-465ED8BB581E}"/>
              </a:ext>
            </a:extLst>
          </p:cNvPr>
          <p:cNvSpPr txBox="1">
            <a:spLocks/>
          </p:cNvSpPr>
          <p:nvPr/>
        </p:nvSpPr>
        <p:spPr>
          <a:xfrm>
            <a:off x="5006106" y="4615320"/>
            <a:ext cx="7079225" cy="3138619"/>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accent2"/>
                </a:solidFill>
                <a:latin typeface="Poppins" panose="00000800000000000000" pitchFamily="2" charset="0"/>
                <a:cs typeface="Poppins" panose="00000800000000000000" pitchFamily="2" charset="0"/>
              </a:rPr>
              <a:t>Aandachtspunten</a:t>
            </a:r>
          </a:p>
          <a:p>
            <a:pPr>
              <a:buFont typeface="Poppins" panose="00000800000000000000" pitchFamily="2" charset="0"/>
              <a:buChar char="!"/>
            </a:pPr>
            <a:r>
              <a:rPr lang="nl-NL" sz="1400" b="1">
                <a:solidFill>
                  <a:schemeClr val="accent2"/>
                </a:solidFill>
                <a:latin typeface="Poppins" panose="00000800000000000000" pitchFamily="2" charset="0"/>
                <a:cs typeface="Poppins" panose="00000800000000000000" pitchFamily="2" charset="0"/>
              </a:rPr>
              <a:t>“Mag niet té zichtbaar staan, ze voelen zich bekeken”</a:t>
            </a:r>
          </a:p>
          <a:p>
            <a:pPr>
              <a:buFont typeface="Poppins" panose="00000800000000000000" pitchFamily="2" charset="0"/>
              <a:buChar char="!"/>
            </a:pPr>
            <a:r>
              <a:rPr lang="nl-NL" sz="1400" b="1">
                <a:solidFill>
                  <a:schemeClr val="accent2"/>
                </a:solidFill>
                <a:latin typeface="Poppins" panose="00000800000000000000" pitchFamily="2" charset="0"/>
                <a:cs typeface="Poppins" panose="00000800000000000000" pitchFamily="2" charset="0"/>
              </a:rPr>
              <a:t>“Ondergrond toegankelijk voor minder mobiele ouderen”</a:t>
            </a:r>
          </a:p>
          <a:p>
            <a:pPr>
              <a:buFont typeface="Poppins" panose="00000800000000000000" pitchFamily="2" charset="0"/>
              <a:buChar char="!"/>
            </a:pPr>
            <a:r>
              <a:rPr lang="nl-NL" sz="1400" b="1">
                <a:solidFill>
                  <a:schemeClr val="accent2"/>
                </a:solidFill>
                <a:latin typeface="Poppins" panose="00000800000000000000" pitchFamily="2" charset="0"/>
                <a:cs typeface="Poppins" panose="00000800000000000000" pitchFamily="2" charset="0"/>
              </a:rPr>
              <a:t>“Handig om ruimte te voorzien voor grotere groepen en activiteiten gecombineerd met de beweegbank (vb. circuittraining)”</a:t>
            </a:r>
          </a:p>
          <a:p>
            <a:endParaRPr lang="nl-NL" sz="1400" b="1">
              <a:solidFill>
                <a:schemeClr val="accent1"/>
              </a:solidFill>
              <a:latin typeface="Poppins" panose="00000800000000000000" pitchFamily="2" charset="0"/>
              <a:cs typeface="Poppins" panose="00000800000000000000" pitchFamily="2" charset="0"/>
            </a:endParaRPr>
          </a:p>
          <a:p>
            <a:pPr marL="0" indent="0">
              <a:buNone/>
            </a:pPr>
            <a:endParaRPr lang="nl-NL" b="1">
              <a:solidFill>
                <a:schemeClr val="accent2"/>
              </a:solidFill>
              <a:latin typeface="Poppins" panose="00000800000000000000" pitchFamily="2" charset="0"/>
              <a:cs typeface="Poppins" panose="00000800000000000000" pitchFamily="2" charset="0"/>
            </a:endParaRPr>
          </a:p>
        </p:txBody>
      </p:sp>
      <p:graphicFrame>
        <p:nvGraphicFramePr>
          <p:cNvPr id="11" name="Grafiek 10">
            <a:extLst>
              <a:ext uri="{FF2B5EF4-FFF2-40B4-BE49-F238E27FC236}">
                <a16:creationId xmlns:a16="http://schemas.microsoft.com/office/drawing/2014/main" id="{B71BA5AA-41A8-2C1E-E7A8-AF6FE041D778}"/>
              </a:ext>
            </a:extLst>
          </p:cNvPr>
          <p:cNvGraphicFramePr/>
          <p:nvPr/>
        </p:nvGraphicFramePr>
        <p:xfrm>
          <a:off x="19642" y="1681316"/>
          <a:ext cx="5112774" cy="50636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008357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D9E46-AC2E-48BD-3479-DBA2F9A1035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72C39C4-18F2-C958-A8EE-F4C5D8607977}"/>
              </a:ext>
            </a:extLst>
          </p:cNvPr>
          <p:cNvSpPr>
            <a:spLocks noGrp="1"/>
          </p:cNvSpPr>
          <p:nvPr>
            <p:ph type="title"/>
          </p:nvPr>
        </p:nvSpPr>
        <p:spPr/>
        <p:txBody>
          <a:bodyPr/>
          <a:lstStyle/>
          <a:p>
            <a:r>
              <a:rPr lang="nl-BE" b="1">
                <a:latin typeface="Poppins" panose="00000800000000000000" pitchFamily="2" charset="0"/>
                <a:cs typeface="Poppins" panose="00000800000000000000" pitchFamily="2" charset="0"/>
              </a:rPr>
              <a:t>Wie?</a:t>
            </a:r>
          </a:p>
        </p:txBody>
      </p:sp>
      <p:sp>
        <p:nvSpPr>
          <p:cNvPr id="4" name="Titel 1">
            <a:extLst>
              <a:ext uri="{FF2B5EF4-FFF2-40B4-BE49-F238E27FC236}">
                <a16:creationId xmlns:a16="http://schemas.microsoft.com/office/drawing/2014/main" id="{7D3033F4-3099-A9EB-1D52-76E41E41C518}"/>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4</a:t>
            </a:r>
          </a:p>
        </p:txBody>
      </p:sp>
      <p:pic>
        <p:nvPicPr>
          <p:cNvPr id="5" name="Tijdelijke aanduiding voor inhoud 4">
            <a:extLst>
              <a:ext uri="{FF2B5EF4-FFF2-40B4-BE49-F238E27FC236}">
                <a16:creationId xmlns:a16="http://schemas.microsoft.com/office/drawing/2014/main" id="{C5875742-1C22-7426-DC59-D92F88F1480E}"/>
              </a:ext>
            </a:extLst>
          </p:cNvPr>
          <p:cNvPicPr>
            <a:picLocks noChangeAspect="1"/>
          </p:cNvPicPr>
          <p:nvPr/>
        </p:nvPicPr>
        <p:blipFill>
          <a:blip r:embed="rId2">
            <a:extLst>
              <a:ext uri="{28A0092B-C50C-407E-A947-70E740481C1C}">
                <a14:useLocalDpi xmlns:a14="http://schemas.microsoft.com/office/drawing/2010/main" val="0"/>
              </a:ext>
            </a:extLst>
          </a:blip>
          <a:srcRect l="3258" r="3258"/>
          <a:stretch/>
        </p:blipFill>
        <p:spPr>
          <a:xfrm>
            <a:off x="5339516" y="1794753"/>
            <a:ext cx="6200113" cy="44155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threePt" dir="t"/>
          </a:scene3d>
          <a:sp3d prstMaterial="plastic">
            <a:bevelT w="0" h="0" prst="relaxedInset"/>
            <a:contourClr>
              <a:srgbClr val="969696"/>
            </a:contourClr>
          </a:sp3d>
        </p:spPr>
      </p:pic>
    </p:spTree>
    <p:extLst>
      <p:ext uri="{BB962C8B-B14F-4D97-AF65-F5344CB8AC3E}">
        <p14:creationId xmlns:p14="http://schemas.microsoft.com/office/powerpoint/2010/main" val="23341319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82180A-A668-1714-DB9E-B61551AC49BF}"/>
              </a:ext>
            </a:extLst>
          </p:cNvPr>
          <p:cNvSpPr>
            <a:spLocks noGrp="1"/>
          </p:cNvSpPr>
          <p:nvPr>
            <p:ph type="title"/>
          </p:nvPr>
        </p:nvSpPr>
        <p:spPr/>
        <p:txBody>
          <a:bodyPr/>
          <a:lstStyle/>
          <a:p>
            <a:r>
              <a:rPr lang="nl-BE" b="1"/>
              <a:t>Wie?</a:t>
            </a:r>
          </a:p>
        </p:txBody>
      </p:sp>
      <p:sp>
        <p:nvSpPr>
          <p:cNvPr id="4" name="Titel 1">
            <a:extLst>
              <a:ext uri="{FF2B5EF4-FFF2-40B4-BE49-F238E27FC236}">
                <a16:creationId xmlns:a16="http://schemas.microsoft.com/office/drawing/2014/main" id="{BF00A888-D2A8-3138-1266-776544BFF79F}"/>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4</a:t>
            </a:r>
          </a:p>
        </p:txBody>
      </p:sp>
      <p:sp>
        <p:nvSpPr>
          <p:cNvPr id="5" name="Ondertitel 2">
            <a:extLst>
              <a:ext uri="{FF2B5EF4-FFF2-40B4-BE49-F238E27FC236}">
                <a16:creationId xmlns:a16="http://schemas.microsoft.com/office/drawing/2014/main" id="{D67160C0-ED88-CCF7-428A-E5212C42A381}"/>
              </a:ext>
            </a:extLst>
          </p:cNvPr>
          <p:cNvSpPr txBox="1">
            <a:spLocks/>
          </p:cNvSpPr>
          <p:nvPr/>
        </p:nvSpPr>
        <p:spPr>
          <a:xfrm>
            <a:off x="5006108" y="1063048"/>
            <a:ext cx="7185892" cy="84051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tx2"/>
                </a:solidFill>
                <a:latin typeface="Poppins" panose="00000800000000000000" pitchFamily="2" charset="0"/>
                <a:cs typeface="Poppins" panose="00000800000000000000" pitchFamily="2" charset="0"/>
              </a:rPr>
              <a:t>Wie begeleidde de activiteit? Deed jij dit of was het een andere persoon?</a:t>
            </a:r>
          </a:p>
        </p:txBody>
      </p:sp>
      <p:sp>
        <p:nvSpPr>
          <p:cNvPr id="3" name="Tekstvak 2">
            <a:extLst>
              <a:ext uri="{FF2B5EF4-FFF2-40B4-BE49-F238E27FC236}">
                <a16:creationId xmlns:a16="http://schemas.microsoft.com/office/drawing/2014/main" id="{95961078-D425-CBC5-B7C4-06A30ED9B031}"/>
              </a:ext>
            </a:extLst>
          </p:cNvPr>
          <p:cNvSpPr txBox="1"/>
          <p:nvPr/>
        </p:nvSpPr>
        <p:spPr>
          <a:xfrm>
            <a:off x="5006106" y="834800"/>
            <a:ext cx="1870182" cy="400110"/>
          </a:xfrm>
          <a:prstGeom prst="rect">
            <a:avLst/>
          </a:prstGeom>
          <a:noFill/>
        </p:spPr>
        <p:txBody>
          <a:bodyPr wrap="square">
            <a:spAutoFit/>
          </a:bodyPr>
          <a:lstStyle/>
          <a:p>
            <a:r>
              <a:rPr lang="nl-BE" sz="2000" b="1" spc="300">
                <a:solidFill>
                  <a:schemeClr val="accent1"/>
                </a:solidFill>
                <a:latin typeface="+mj-lt"/>
              </a:rPr>
              <a:t>VRAAG 11</a:t>
            </a:r>
          </a:p>
        </p:txBody>
      </p:sp>
      <p:graphicFrame>
        <p:nvGraphicFramePr>
          <p:cNvPr id="7" name="Grafiek 6">
            <a:extLst>
              <a:ext uri="{FF2B5EF4-FFF2-40B4-BE49-F238E27FC236}">
                <a16:creationId xmlns:a16="http://schemas.microsoft.com/office/drawing/2014/main" id="{39F2B919-9AB8-0CD6-7753-B64B6CB2B039}"/>
              </a:ext>
            </a:extLst>
          </p:cNvPr>
          <p:cNvGraphicFramePr/>
          <p:nvPr>
            <p:extLst>
              <p:ext uri="{D42A27DB-BD31-4B8C-83A1-F6EECF244321}">
                <p14:modId xmlns:p14="http://schemas.microsoft.com/office/powerpoint/2010/main" val="2310987211"/>
              </p:ext>
            </p:extLst>
          </p:nvPr>
        </p:nvGraphicFramePr>
        <p:xfrm>
          <a:off x="19642" y="1681316"/>
          <a:ext cx="12172358" cy="50636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204451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A4C39-E151-19FD-13CE-F8E050F16A4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F9584B9-48A7-DE8A-AB16-422E27FF944A}"/>
              </a:ext>
            </a:extLst>
          </p:cNvPr>
          <p:cNvSpPr>
            <a:spLocks noGrp="1"/>
          </p:cNvSpPr>
          <p:nvPr>
            <p:ph type="title"/>
          </p:nvPr>
        </p:nvSpPr>
        <p:spPr/>
        <p:txBody>
          <a:bodyPr/>
          <a:lstStyle/>
          <a:p>
            <a:r>
              <a:rPr lang="nl-BE" b="1"/>
              <a:t>Wie?</a:t>
            </a:r>
          </a:p>
        </p:txBody>
      </p:sp>
      <p:sp>
        <p:nvSpPr>
          <p:cNvPr id="4" name="Titel 1">
            <a:extLst>
              <a:ext uri="{FF2B5EF4-FFF2-40B4-BE49-F238E27FC236}">
                <a16:creationId xmlns:a16="http://schemas.microsoft.com/office/drawing/2014/main" id="{2DD234C1-C0C6-3132-8306-9DDF7F140A89}"/>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4</a:t>
            </a:r>
          </a:p>
        </p:txBody>
      </p:sp>
      <p:sp>
        <p:nvSpPr>
          <p:cNvPr id="5" name="Ondertitel 2">
            <a:extLst>
              <a:ext uri="{FF2B5EF4-FFF2-40B4-BE49-F238E27FC236}">
                <a16:creationId xmlns:a16="http://schemas.microsoft.com/office/drawing/2014/main" id="{63B042F9-E66E-D0A7-AAE6-6797FCDE9050}"/>
              </a:ext>
            </a:extLst>
          </p:cNvPr>
          <p:cNvSpPr txBox="1">
            <a:spLocks/>
          </p:cNvSpPr>
          <p:nvPr/>
        </p:nvSpPr>
        <p:spPr>
          <a:xfrm>
            <a:off x="5006108" y="1063048"/>
            <a:ext cx="7185892" cy="84051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tx2"/>
                </a:solidFill>
                <a:latin typeface="Poppins" panose="00000800000000000000" pitchFamily="2" charset="0"/>
                <a:cs typeface="Poppins" panose="00000800000000000000" pitchFamily="2" charset="0"/>
              </a:rPr>
              <a:t>Wat is het profiel van de lesgever? (%)</a:t>
            </a:r>
          </a:p>
        </p:txBody>
      </p:sp>
      <p:sp>
        <p:nvSpPr>
          <p:cNvPr id="3" name="Tekstvak 2">
            <a:extLst>
              <a:ext uri="{FF2B5EF4-FFF2-40B4-BE49-F238E27FC236}">
                <a16:creationId xmlns:a16="http://schemas.microsoft.com/office/drawing/2014/main" id="{61640983-F037-573D-A5DF-9ED931DDB210}"/>
              </a:ext>
            </a:extLst>
          </p:cNvPr>
          <p:cNvSpPr txBox="1"/>
          <p:nvPr/>
        </p:nvSpPr>
        <p:spPr>
          <a:xfrm>
            <a:off x="5006106" y="834800"/>
            <a:ext cx="1870182" cy="400110"/>
          </a:xfrm>
          <a:prstGeom prst="rect">
            <a:avLst/>
          </a:prstGeom>
          <a:noFill/>
        </p:spPr>
        <p:txBody>
          <a:bodyPr wrap="square">
            <a:spAutoFit/>
          </a:bodyPr>
          <a:lstStyle/>
          <a:p>
            <a:r>
              <a:rPr lang="nl-BE" sz="2000" b="1" spc="300">
                <a:solidFill>
                  <a:schemeClr val="accent1"/>
                </a:solidFill>
                <a:latin typeface="+mj-lt"/>
              </a:rPr>
              <a:t>VRAAG 12</a:t>
            </a:r>
          </a:p>
        </p:txBody>
      </p:sp>
      <p:graphicFrame>
        <p:nvGraphicFramePr>
          <p:cNvPr id="7" name="Grafiek 6">
            <a:extLst>
              <a:ext uri="{FF2B5EF4-FFF2-40B4-BE49-F238E27FC236}">
                <a16:creationId xmlns:a16="http://schemas.microsoft.com/office/drawing/2014/main" id="{CB6CB723-1521-E007-E362-D0905BCCBA0E}"/>
              </a:ext>
            </a:extLst>
          </p:cNvPr>
          <p:cNvGraphicFramePr/>
          <p:nvPr>
            <p:extLst>
              <p:ext uri="{D42A27DB-BD31-4B8C-83A1-F6EECF244321}">
                <p14:modId xmlns:p14="http://schemas.microsoft.com/office/powerpoint/2010/main" val="693914060"/>
              </p:ext>
            </p:extLst>
          </p:nvPr>
        </p:nvGraphicFramePr>
        <p:xfrm>
          <a:off x="211393" y="1650258"/>
          <a:ext cx="11769213" cy="50144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05413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821DA-2929-5C7F-C56B-E41FD2C1CB2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AE0137D-90FE-C289-F6B6-11D6568A90B6}"/>
              </a:ext>
            </a:extLst>
          </p:cNvPr>
          <p:cNvSpPr>
            <a:spLocks noGrp="1"/>
          </p:cNvSpPr>
          <p:nvPr>
            <p:ph type="title"/>
          </p:nvPr>
        </p:nvSpPr>
        <p:spPr/>
        <p:txBody>
          <a:bodyPr/>
          <a:lstStyle/>
          <a:p>
            <a:r>
              <a:rPr lang="nl-BE" b="1"/>
              <a:t>Wie?</a:t>
            </a:r>
          </a:p>
        </p:txBody>
      </p:sp>
      <p:sp>
        <p:nvSpPr>
          <p:cNvPr id="4" name="Titel 1">
            <a:extLst>
              <a:ext uri="{FF2B5EF4-FFF2-40B4-BE49-F238E27FC236}">
                <a16:creationId xmlns:a16="http://schemas.microsoft.com/office/drawing/2014/main" id="{4872BF4E-B191-6D0E-BAC0-6BDBE1541A09}"/>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4</a:t>
            </a:r>
          </a:p>
        </p:txBody>
      </p:sp>
      <p:sp>
        <p:nvSpPr>
          <p:cNvPr id="5" name="Ondertitel 2">
            <a:extLst>
              <a:ext uri="{FF2B5EF4-FFF2-40B4-BE49-F238E27FC236}">
                <a16:creationId xmlns:a16="http://schemas.microsoft.com/office/drawing/2014/main" id="{63A126B8-22DE-650E-2A15-85877B413645}"/>
              </a:ext>
            </a:extLst>
          </p:cNvPr>
          <p:cNvSpPr txBox="1">
            <a:spLocks/>
          </p:cNvSpPr>
          <p:nvPr/>
        </p:nvSpPr>
        <p:spPr>
          <a:xfrm>
            <a:off x="5006108" y="1063048"/>
            <a:ext cx="7185892" cy="84051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tx2"/>
                </a:solidFill>
                <a:latin typeface="Poppins" panose="00000800000000000000" pitchFamily="2" charset="0"/>
                <a:cs typeface="Poppins" panose="00000800000000000000" pitchFamily="2" charset="0"/>
              </a:rPr>
              <a:t>Wat is het profiel van de lesgever? (%)</a:t>
            </a:r>
          </a:p>
        </p:txBody>
      </p:sp>
      <p:sp>
        <p:nvSpPr>
          <p:cNvPr id="3" name="Tekstvak 2">
            <a:extLst>
              <a:ext uri="{FF2B5EF4-FFF2-40B4-BE49-F238E27FC236}">
                <a16:creationId xmlns:a16="http://schemas.microsoft.com/office/drawing/2014/main" id="{582F03EC-600A-A45E-3C1D-A5C4241BC5E5}"/>
              </a:ext>
            </a:extLst>
          </p:cNvPr>
          <p:cNvSpPr txBox="1"/>
          <p:nvPr/>
        </p:nvSpPr>
        <p:spPr>
          <a:xfrm>
            <a:off x="5006106" y="834800"/>
            <a:ext cx="1870182" cy="400110"/>
          </a:xfrm>
          <a:prstGeom prst="rect">
            <a:avLst/>
          </a:prstGeom>
          <a:noFill/>
        </p:spPr>
        <p:txBody>
          <a:bodyPr wrap="square">
            <a:spAutoFit/>
          </a:bodyPr>
          <a:lstStyle/>
          <a:p>
            <a:r>
              <a:rPr lang="nl-BE" sz="2000" b="1" spc="300">
                <a:solidFill>
                  <a:schemeClr val="accent1"/>
                </a:solidFill>
                <a:latin typeface="+mj-lt"/>
              </a:rPr>
              <a:t>VRAAG 12</a:t>
            </a:r>
          </a:p>
        </p:txBody>
      </p:sp>
      <p:graphicFrame>
        <p:nvGraphicFramePr>
          <p:cNvPr id="7" name="Grafiek 6">
            <a:extLst>
              <a:ext uri="{FF2B5EF4-FFF2-40B4-BE49-F238E27FC236}">
                <a16:creationId xmlns:a16="http://schemas.microsoft.com/office/drawing/2014/main" id="{185D5B41-6DE6-C639-E365-DF5396905B4A}"/>
              </a:ext>
            </a:extLst>
          </p:cNvPr>
          <p:cNvGraphicFramePr/>
          <p:nvPr>
            <p:extLst>
              <p:ext uri="{D42A27DB-BD31-4B8C-83A1-F6EECF244321}">
                <p14:modId xmlns:p14="http://schemas.microsoft.com/office/powerpoint/2010/main" val="3747622863"/>
              </p:ext>
            </p:extLst>
          </p:nvPr>
        </p:nvGraphicFramePr>
        <p:xfrm>
          <a:off x="211393" y="1650258"/>
          <a:ext cx="11769213" cy="50144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435103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8A155-2BA1-763D-141B-134DBAFECFC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66FB738-B793-5466-BE61-F7C8EB953487}"/>
              </a:ext>
            </a:extLst>
          </p:cNvPr>
          <p:cNvSpPr>
            <a:spLocks noGrp="1"/>
          </p:cNvSpPr>
          <p:nvPr>
            <p:ph type="title"/>
          </p:nvPr>
        </p:nvSpPr>
        <p:spPr/>
        <p:txBody>
          <a:bodyPr/>
          <a:lstStyle/>
          <a:p>
            <a:r>
              <a:rPr lang="nl-BE" b="1"/>
              <a:t>Wie?</a:t>
            </a:r>
          </a:p>
        </p:txBody>
      </p:sp>
      <p:sp>
        <p:nvSpPr>
          <p:cNvPr id="4" name="Titel 1">
            <a:extLst>
              <a:ext uri="{FF2B5EF4-FFF2-40B4-BE49-F238E27FC236}">
                <a16:creationId xmlns:a16="http://schemas.microsoft.com/office/drawing/2014/main" id="{71D225CD-0442-1744-9D7A-42EC87EADB10}"/>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4</a:t>
            </a:r>
          </a:p>
        </p:txBody>
      </p:sp>
      <p:sp>
        <p:nvSpPr>
          <p:cNvPr id="5" name="Ondertitel 2">
            <a:extLst>
              <a:ext uri="{FF2B5EF4-FFF2-40B4-BE49-F238E27FC236}">
                <a16:creationId xmlns:a16="http://schemas.microsoft.com/office/drawing/2014/main" id="{4C2B4DEC-2C60-B1EC-4DC8-2BFDDA6B02C5}"/>
              </a:ext>
            </a:extLst>
          </p:cNvPr>
          <p:cNvSpPr txBox="1">
            <a:spLocks/>
          </p:cNvSpPr>
          <p:nvPr/>
        </p:nvSpPr>
        <p:spPr>
          <a:xfrm>
            <a:off x="5006108" y="1063048"/>
            <a:ext cx="7185892" cy="84051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tx2"/>
                </a:solidFill>
                <a:latin typeface="Poppins" panose="00000800000000000000" pitchFamily="2" charset="0"/>
                <a:cs typeface="Poppins" panose="00000800000000000000" pitchFamily="2" charset="0"/>
              </a:rPr>
              <a:t>In welke hoedanigheid deed de lesgever dit? (%)</a:t>
            </a:r>
          </a:p>
        </p:txBody>
      </p:sp>
      <p:sp>
        <p:nvSpPr>
          <p:cNvPr id="3" name="Tekstvak 2">
            <a:extLst>
              <a:ext uri="{FF2B5EF4-FFF2-40B4-BE49-F238E27FC236}">
                <a16:creationId xmlns:a16="http://schemas.microsoft.com/office/drawing/2014/main" id="{99E8E20C-BD92-B94B-533B-0FDE23733A0C}"/>
              </a:ext>
            </a:extLst>
          </p:cNvPr>
          <p:cNvSpPr txBox="1"/>
          <p:nvPr/>
        </p:nvSpPr>
        <p:spPr>
          <a:xfrm>
            <a:off x="5006106" y="834800"/>
            <a:ext cx="1870182" cy="400110"/>
          </a:xfrm>
          <a:prstGeom prst="rect">
            <a:avLst/>
          </a:prstGeom>
          <a:noFill/>
        </p:spPr>
        <p:txBody>
          <a:bodyPr wrap="square">
            <a:spAutoFit/>
          </a:bodyPr>
          <a:lstStyle/>
          <a:p>
            <a:r>
              <a:rPr lang="nl-BE" sz="2000" b="1" spc="300">
                <a:solidFill>
                  <a:schemeClr val="accent1"/>
                </a:solidFill>
                <a:latin typeface="+mj-lt"/>
              </a:rPr>
              <a:t>VRAAG 13</a:t>
            </a:r>
          </a:p>
        </p:txBody>
      </p:sp>
      <p:graphicFrame>
        <p:nvGraphicFramePr>
          <p:cNvPr id="7" name="Grafiek 6">
            <a:extLst>
              <a:ext uri="{FF2B5EF4-FFF2-40B4-BE49-F238E27FC236}">
                <a16:creationId xmlns:a16="http://schemas.microsoft.com/office/drawing/2014/main" id="{261BCCCB-F977-CFFD-36EA-61217F302E13}"/>
              </a:ext>
            </a:extLst>
          </p:cNvPr>
          <p:cNvGraphicFramePr/>
          <p:nvPr>
            <p:extLst>
              <p:ext uri="{D42A27DB-BD31-4B8C-83A1-F6EECF244321}">
                <p14:modId xmlns:p14="http://schemas.microsoft.com/office/powerpoint/2010/main" val="3457775640"/>
              </p:ext>
            </p:extLst>
          </p:nvPr>
        </p:nvGraphicFramePr>
        <p:xfrm>
          <a:off x="0" y="1681316"/>
          <a:ext cx="12192000" cy="50636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412429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7ED8913-0295-4A95-B0E8-D143E80D7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a:extLst>
              <a:ext uri="{FF2B5EF4-FFF2-40B4-BE49-F238E27FC236}">
                <a16:creationId xmlns:a16="http://schemas.microsoft.com/office/drawing/2014/main" id="{3F37BDB0-0AD4-4F1D-58D2-6512417A369A}"/>
              </a:ext>
            </a:extLst>
          </p:cNvPr>
          <p:cNvPicPr>
            <a:picLocks noChangeAspect="1"/>
          </p:cNvPicPr>
          <p:nvPr/>
        </p:nvPicPr>
        <p:blipFill>
          <a:blip r:embed="rId3">
            <a:alphaModFix amt="35000"/>
          </a:blip>
          <a:srcRect l="10222" t="3" r="10222" b="-1"/>
          <a:stretch/>
        </p:blipFill>
        <p:spPr>
          <a:xfrm>
            <a:off x="20" y="10"/>
            <a:ext cx="12191980" cy="6857990"/>
          </a:xfrm>
          <a:prstGeom prst="rect">
            <a:avLst/>
          </a:prstGeom>
        </p:spPr>
      </p:pic>
      <p:pic>
        <p:nvPicPr>
          <p:cNvPr id="2" name="Afbeelding 1">
            <a:extLst>
              <a:ext uri="{FF2B5EF4-FFF2-40B4-BE49-F238E27FC236}">
                <a16:creationId xmlns:a16="http://schemas.microsoft.com/office/drawing/2014/main" id="{78E4F554-C86E-A180-4EB8-944A3F3077EA}"/>
              </a:ext>
            </a:extLst>
          </p:cNvPr>
          <p:cNvPicPr>
            <a:picLocks noChangeAspect="1"/>
          </p:cNvPicPr>
          <p:nvPr/>
        </p:nvPicPr>
        <p:blipFill>
          <a:blip r:embed="rId3"/>
          <a:srcRect l="29" t="3" r="-54" b="-1"/>
          <a:stretch/>
        </p:blipFill>
        <p:spPr>
          <a:xfrm>
            <a:off x="165054" y="775557"/>
            <a:ext cx="11861891" cy="5306886"/>
          </a:xfrm>
          <a:prstGeom prst="rect">
            <a:avLst/>
          </a:prstGeom>
        </p:spPr>
      </p:pic>
    </p:spTree>
    <p:extLst>
      <p:ext uri="{BB962C8B-B14F-4D97-AF65-F5344CB8AC3E}">
        <p14:creationId xmlns:p14="http://schemas.microsoft.com/office/powerpoint/2010/main" val="38395959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004F2-D5FB-CBDC-5A4B-07AC3E1AF20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C431BB6-5E18-66C8-ACCF-540E387AB27C}"/>
              </a:ext>
            </a:extLst>
          </p:cNvPr>
          <p:cNvSpPr>
            <a:spLocks noGrp="1"/>
          </p:cNvSpPr>
          <p:nvPr>
            <p:ph type="title"/>
          </p:nvPr>
        </p:nvSpPr>
        <p:spPr/>
        <p:txBody>
          <a:bodyPr/>
          <a:lstStyle/>
          <a:p>
            <a:r>
              <a:rPr lang="nl-BE" b="1"/>
              <a:t>Wie?</a:t>
            </a:r>
          </a:p>
        </p:txBody>
      </p:sp>
      <p:sp>
        <p:nvSpPr>
          <p:cNvPr id="4" name="Titel 1">
            <a:extLst>
              <a:ext uri="{FF2B5EF4-FFF2-40B4-BE49-F238E27FC236}">
                <a16:creationId xmlns:a16="http://schemas.microsoft.com/office/drawing/2014/main" id="{E2B88F92-59EE-0E19-F1B5-998C88684A09}"/>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4</a:t>
            </a:r>
          </a:p>
        </p:txBody>
      </p:sp>
      <p:sp>
        <p:nvSpPr>
          <p:cNvPr id="5" name="Ondertitel 2">
            <a:extLst>
              <a:ext uri="{FF2B5EF4-FFF2-40B4-BE49-F238E27FC236}">
                <a16:creationId xmlns:a16="http://schemas.microsoft.com/office/drawing/2014/main" id="{F43A8D5B-E49B-2557-EC2B-3B730A7F49EF}"/>
              </a:ext>
            </a:extLst>
          </p:cNvPr>
          <p:cNvSpPr txBox="1">
            <a:spLocks/>
          </p:cNvSpPr>
          <p:nvPr/>
        </p:nvSpPr>
        <p:spPr>
          <a:xfrm>
            <a:off x="5006108" y="1063048"/>
            <a:ext cx="7185892" cy="84051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tx2"/>
                </a:solidFill>
                <a:latin typeface="Poppins" panose="00000800000000000000" pitchFamily="2" charset="0"/>
                <a:cs typeface="Poppins" panose="00000800000000000000" pitchFamily="2" charset="0"/>
              </a:rPr>
              <a:t>Wie was de opdrachtgever? (totaal %)</a:t>
            </a:r>
          </a:p>
        </p:txBody>
      </p:sp>
      <p:sp>
        <p:nvSpPr>
          <p:cNvPr id="3" name="Tekstvak 2">
            <a:extLst>
              <a:ext uri="{FF2B5EF4-FFF2-40B4-BE49-F238E27FC236}">
                <a16:creationId xmlns:a16="http://schemas.microsoft.com/office/drawing/2014/main" id="{A61EE04C-5085-0DA3-0137-66FD5991AB2D}"/>
              </a:ext>
            </a:extLst>
          </p:cNvPr>
          <p:cNvSpPr txBox="1"/>
          <p:nvPr/>
        </p:nvSpPr>
        <p:spPr>
          <a:xfrm>
            <a:off x="5006106" y="834800"/>
            <a:ext cx="1870182" cy="400110"/>
          </a:xfrm>
          <a:prstGeom prst="rect">
            <a:avLst/>
          </a:prstGeom>
          <a:noFill/>
        </p:spPr>
        <p:txBody>
          <a:bodyPr wrap="square">
            <a:spAutoFit/>
          </a:bodyPr>
          <a:lstStyle/>
          <a:p>
            <a:r>
              <a:rPr lang="nl-BE" sz="2000" b="1" spc="300">
                <a:solidFill>
                  <a:schemeClr val="accent1"/>
                </a:solidFill>
                <a:latin typeface="+mj-lt"/>
              </a:rPr>
              <a:t>VRAAG 14</a:t>
            </a:r>
          </a:p>
        </p:txBody>
      </p:sp>
      <p:graphicFrame>
        <p:nvGraphicFramePr>
          <p:cNvPr id="7" name="Grafiek 6">
            <a:extLst>
              <a:ext uri="{FF2B5EF4-FFF2-40B4-BE49-F238E27FC236}">
                <a16:creationId xmlns:a16="http://schemas.microsoft.com/office/drawing/2014/main" id="{A54785BC-5DBD-5536-BB26-0646A029DB62}"/>
              </a:ext>
            </a:extLst>
          </p:cNvPr>
          <p:cNvGraphicFramePr/>
          <p:nvPr>
            <p:extLst>
              <p:ext uri="{D42A27DB-BD31-4B8C-83A1-F6EECF244321}">
                <p14:modId xmlns:p14="http://schemas.microsoft.com/office/powerpoint/2010/main" val="33959496"/>
              </p:ext>
            </p:extLst>
          </p:nvPr>
        </p:nvGraphicFramePr>
        <p:xfrm>
          <a:off x="211393" y="1650258"/>
          <a:ext cx="11769213" cy="50144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130000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3E80A-B00B-DF65-4570-105F5F47669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6F049F4-E3BF-FB68-2C2F-BD1A2203005B}"/>
              </a:ext>
            </a:extLst>
          </p:cNvPr>
          <p:cNvSpPr>
            <a:spLocks noGrp="1"/>
          </p:cNvSpPr>
          <p:nvPr>
            <p:ph type="title"/>
          </p:nvPr>
        </p:nvSpPr>
        <p:spPr/>
        <p:txBody>
          <a:bodyPr/>
          <a:lstStyle/>
          <a:p>
            <a:r>
              <a:rPr lang="nl-BE" b="1"/>
              <a:t>Wie?</a:t>
            </a:r>
          </a:p>
        </p:txBody>
      </p:sp>
      <p:sp>
        <p:nvSpPr>
          <p:cNvPr id="4" name="Titel 1">
            <a:extLst>
              <a:ext uri="{FF2B5EF4-FFF2-40B4-BE49-F238E27FC236}">
                <a16:creationId xmlns:a16="http://schemas.microsoft.com/office/drawing/2014/main" id="{ACEFA38A-95C6-B353-D08F-43DB2E1DB49E}"/>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4</a:t>
            </a:r>
          </a:p>
        </p:txBody>
      </p:sp>
      <p:sp>
        <p:nvSpPr>
          <p:cNvPr id="5" name="Ondertitel 2">
            <a:extLst>
              <a:ext uri="{FF2B5EF4-FFF2-40B4-BE49-F238E27FC236}">
                <a16:creationId xmlns:a16="http://schemas.microsoft.com/office/drawing/2014/main" id="{332C1944-FC6F-D76F-5868-C9BF17C1CC28}"/>
              </a:ext>
            </a:extLst>
          </p:cNvPr>
          <p:cNvSpPr txBox="1">
            <a:spLocks/>
          </p:cNvSpPr>
          <p:nvPr/>
        </p:nvSpPr>
        <p:spPr>
          <a:xfrm>
            <a:off x="5006108" y="1063048"/>
            <a:ext cx="7185892" cy="84051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tx2"/>
                </a:solidFill>
                <a:latin typeface="Poppins" panose="00000800000000000000" pitchFamily="2" charset="0"/>
                <a:cs typeface="Poppins" panose="00000800000000000000" pitchFamily="2" charset="0"/>
              </a:rPr>
              <a:t>Wie was de opdrachtgever? (%)</a:t>
            </a:r>
          </a:p>
        </p:txBody>
      </p:sp>
      <p:sp>
        <p:nvSpPr>
          <p:cNvPr id="3" name="Tekstvak 2">
            <a:extLst>
              <a:ext uri="{FF2B5EF4-FFF2-40B4-BE49-F238E27FC236}">
                <a16:creationId xmlns:a16="http://schemas.microsoft.com/office/drawing/2014/main" id="{2AE81E9E-33E2-AB7A-79F9-050EA9CBA5B7}"/>
              </a:ext>
            </a:extLst>
          </p:cNvPr>
          <p:cNvSpPr txBox="1"/>
          <p:nvPr/>
        </p:nvSpPr>
        <p:spPr>
          <a:xfrm>
            <a:off x="5006106" y="834800"/>
            <a:ext cx="1870182" cy="400110"/>
          </a:xfrm>
          <a:prstGeom prst="rect">
            <a:avLst/>
          </a:prstGeom>
          <a:noFill/>
        </p:spPr>
        <p:txBody>
          <a:bodyPr wrap="square">
            <a:spAutoFit/>
          </a:bodyPr>
          <a:lstStyle/>
          <a:p>
            <a:r>
              <a:rPr lang="nl-BE" sz="2000" b="1" spc="300">
                <a:solidFill>
                  <a:schemeClr val="accent1"/>
                </a:solidFill>
                <a:latin typeface="+mj-lt"/>
              </a:rPr>
              <a:t>VRAAG 14</a:t>
            </a:r>
          </a:p>
        </p:txBody>
      </p:sp>
      <p:graphicFrame>
        <p:nvGraphicFramePr>
          <p:cNvPr id="7" name="Grafiek 6">
            <a:extLst>
              <a:ext uri="{FF2B5EF4-FFF2-40B4-BE49-F238E27FC236}">
                <a16:creationId xmlns:a16="http://schemas.microsoft.com/office/drawing/2014/main" id="{9D8B363A-46B8-7BEF-CC1F-64335356EE6E}"/>
              </a:ext>
            </a:extLst>
          </p:cNvPr>
          <p:cNvGraphicFramePr/>
          <p:nvPr>
            <p:extLst>
              <p:ext uri="{D42A27DB-BD31-4B8C-83A1-F6EECF244321}">
                <p14:modId xmlns:p14="http://schemas.microsoft.com/office/powerpoint/2010/main" val="388192777"/>
              </p:ext>
            </p:extLst>
          </p:nvPr>
        </p:nvGraphicFramePr>
        <p:xfrm>
          <a:off x="1" y="1819860"/>
          <a:ext cx="3960000" cy="504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afiek 5">
            <a:extLst>
              <a:ext uri="{FF2B5EF4-FFF2-40B4-BE49-F238E27FC236}">
                <a16:creationId xmlns:a16="http://schemas.microsoft.com/office/drawing/2014/main" id="{B2BBA1A7-678D-3124-7FFF-5CCC25980504}"/>
              </a:ext>
            </a:extLst>
          </p:cNvPr>
          <p:cNvGraphicFramePr/>
          <p:nvPr>
            <p:extLst>
              <p:ext uri="{D42A27DB-BD31-4B8C-83A1-F6EECF244321}">
                <p14:modId xmlns:p14="http://schemas.microsoft.com/office/powerpoint/2010/main" val="2051244357"/>
              </p:ext>
            </p:extLst>
          </p:nvPr>
        </p:nvGraphicFramePr>
        <p:xfrm>
          <a:off x="3984985" y="1819832"/>
          <a:ext cx="3960000" cy="504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fiek 7">
            <a:extLst>
              <a:ext uri="{FF2B5EF4-FFF2-40B4-BE49-F238E27FC236}">
                <a16:creationId xmlns:a16="http://schemas.microsoft.com/office/drawing/2014/main" id="{C9FF9189-2424-45F1-13F6-BB809389795A}"/>
              </a:ext>
            </a:extLst>
          </p:cNvPr>
          <p:cNvGraphicFramePr/>
          <p:nvPr>
            <p:extLst>
              <p:ext uri="{D42A27DB-BD31-4B8C-83A1-F6EECF244321}">
                <p14:modId xmlns:p14="http://schemas.microsoft.com/office/powerpoint/2010/main" val="2467828815"/>
              </p:ext>
            </p:extLst>
          </p:nvPr>
        </p:nvGraphicFramePr>
        <p:xfrm>
          <a:off x="8232000" y="1818000"/>
          <a:ext cx="3960000" cy="5040000"/>
        </p:xfrm>
        <a:graphic>
          <a:graphicData uri="http://schemas.openxmlformats.org/drawingml/2006/chart">
            <c:chart xmlns:c="http://schemas.openxmlformats.org/drawingml/2006/chart" xmlns:r="http://schemas.openxmlformats.org/officeDocument/2006/relationships" r:id="rId4"/>
          </a:graphicData>
        </a:graphic>
      </p:graphicFrame>
      <p:sp>
        <p:nvSpPr>
          <p:cNvPr id="9" name="Rechthoek 8">
            <a:extLst>
              <a:ext uri="{FF2B5EF4-FFF2-40B4-BE49-F238E27FC236}">
                <a16:creationId xmlns:a16="http://schemas.microsoft.com/office/drawing/2014/main" id="{1EE11DD8-B7F6-DC03-ACEB-889908D814EB}"/>
              </a:ext>
            </a:extLst>
          </p:cNvPr>
          <p:cNvSpPr/>
          <p:nvPr/>
        </p:nvSpPr>
        <p:spPr>
          <a:xfrm>
            <a:off x="42771" y="3256100"/>
            <a:ext cx="1628714" cy="342507"/>
          </a:xfrm>
          <a:prstGeom prst="rect">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hthoek 9">
            <a:extLst>
              <a:ext uri="{FF2B5EF4-FFF2-40B4-BE49-F238E27FC236}">
                <a16:creationId xmlns:a16="http://schemas.microsoft.com/office/drawing/2014/main" id="{0F2CA690-9C84-569B-A816-0BD9B9589A7F}"/>
              </a:ext>
            </a:extLst>
          </p:cNvPr>
          <p:cNvSpPr/>
          <p:nvPr/>
        </p:nvSpPr>
        <p:spPr>
          <a:xfrm>
            <a:off x="8355944" y="2549705"/>
            <a:ext cx="1707371" cy="572037"/>
          </a:xfrm>
          <a:prstGeom prst="rect">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30719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916A9D-8C39-1DD5-04D4-F07A88E6607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5C0A1A6-5E26-A1FB-497E-B97C1D974B6E}"/>
              </a:ext>
            </a:extLst>
          </p:cNvPr>
          <p:cNvSpPr>
            <a:spLocks noGrp="1"/>
          </p:cNvSpPr>
          <p:nvPr>
            <p:ph type="title"/>
          </p:nvPr>
        </p:nvSpPr>
        <p:spPr/>
        <p:txBody>
          <a:bodyPr/>
          <a:lstStyle/>
          <a:p>
            <a:r>
              <a:rPr lang="nl-BE" b="1" dirty="0"/>
              <a:t>Wie?</a:t>
            </a:r>
          </a:p>
        </p:txBody>
      </p:sp>
      <p:sp>
        <p:nvSpPr>
          <p:cNvPr id="4" name="Titel 1">
            <a:extLst>
              <a:ext uri="{FF2B5EF4-FFF2-40B4-BE49-F238E27FC236}">
                <a16:creationId xmlns:a16="http://schemas.microsoft.com/office/drawing/2014/main" id="{14DD7F6D-40CA-013A-F33F-01B76F3D1907}"/>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4</a:t>
            </a:r>
          </a:p>
        </p:txBody>
      </p:sp>
      <p:sp>
        <p:nvSpPr>
          <p:cNvPr id="5" name="Ondertitel 2">
            <a:extLst>
              <a:ext uri="{FF2B5EF4-FFF2-40B4-BE49-F238E27FC236}">
                <a16:creationId xmlns:a16="http://schemas.microsoft.com/office/drawing/2014/main" id="{20FDBC0B-6A92-B161-1FEF-33F4FB9C1889}"/>
              </a:ext>
            </a:extLst>
          </p:cNvPr>
          <p:cNvSpPr txBox="1">
            <a:spLocks/>
          </p:cNvSpPr>
          <p:nvPr/>
        </p:nvSpPr>
        <p:spPr>
          <a:xfrm>
            <a:off x="5006108" y="1063048"/>
            <a:ext cx="7185892" cy="84051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tx2"/>
                </a:solidFill>
                <a:latin typeface="Poppins" panose="00000800000000000000" pitchFamily="2" charset="0"/>
                <a:cs typeface="Poppins" panose="00000800000000000000" pitchFamily="2" charset="0"/>
              </a:rPr>
              <a:t>Had de lesgever vooraf de IPitup-trainersopleiding gevolgd? (%)</a:t>
            </a:r>
          </a:p>
        </p:txBody>
      </p:sp>
      <p:sp>
        <p:nvSpPr>
          <p:cNvPr id="3" name="Tekstvak 2">
            <a:extLst>
              <a:ext uri="{FF2B5EF4-FFF2-40B4-BE49-F238E27FC236}">
                <a16:creationId xmlns:a16="http://schemas.microsoft.com/office/drawing/2014/main" id="{B60D379C-FD61-54A5-8175-787054AA174A}"/>
              </a:ext>
            </a:extLst>
          </p:cNvPr>
          <p:cNvSpPr txBox="1"/>
          <p:nvPr/>
        </p:nvSpPr>
        <p:spPr>
          <a:xfrm>
            <a:off x="5006106" y="834800"/>
            <a:ext cx="1870182" cy="400110"/>
          </a:xfrm>
          <a:prstGeom prst="rect">
            <a:avLst/>
          </a:prstGeom>
          <a:noFill/>
        </p:spPr>
        <p:txBody>
          <a:bodyPr wrap="square">
            <a:spAutoFit/>
          </a:bodyPr>
          <a:lstStyle/>
          <a:p>
            <a:r>
              <a:rPr lang="nl-BE" sz="2000" b="1" spc="300">
                <a:solidFill>
                  <a:schemeClr val="accent1"/>
                </a:solidFill>
                <a:latin typeface="+mj-lt"/>
              </a:rPr>
              <a:t>VRAAG 15</a:t>
            </a:r>
          </a:p>
        </p:txBody>
      </p:sp>
      <p:graphicFrame>
        <p:nvGraphicFramePr>
          <p:cNvPr id="7" name="Grafiek 6">
            <a:extLst>
              <a:ext uri="{FF2B5EF4-FFF2-40B4-BE49-F238E27FC236}">
                <a16:creationId xmlns:a16="http://schemas.microsoft.com/office/drawing/2014/main" id="{8D68F861-DC9C-5596-738A-65A068D5CEE7}"/>
              </a:ext>
            </a:extLst>
          </p:cNvPr>
          <p:cNvGraphicFramePr/>
          <p:nvPr>
            <p:extLst>
              <p:ext uri="{D42A27DB-BD31-4B8C-83A1-F6EECF244321}">
                <p14:modId xmlns:p14="http://schemas.microsoft.com/office/powerpoint/2010/main" val="289344579"/>
              </p:ext>
            </p:extLst>
          </p:nvPr>
        </p:nvGraphicFramePr>
        <p:xfrm>
          <a:off x="0" y="1681316"/>
          <a:ext cx="12192000" cy="50636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418009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78EC2-E216-0335-C683-1299C831D5B1}"/>
            </a:ext>
          </a:extLst>
        </p:cNvPr>
        <p:cNvGrpSpPr/>
        <p:nvPr/>
      </p:nvGrpSpPr>
      <p:grpSpPr>
        <a:xfrm>
          <a:off x="0" y="0"/>
          <a:ext cx="0" cy="0"/>
          <a:chOff x="0" y="0"/>
          <a:chExt cx="0" cy="0"/>
        </a:xfrm>
      </p:grpSpPr>
      <p:sp>
        <p:nvSpPr>
          <p:cNvPr id="16" name="Gelijkbenige driehoek 15">
            <a:extLst>
              <a:ext uri="{FF2B5EF4-FFF2-40B4-BE49-F238E27FC236}">
                <a16:creationId xmlns:a16="http://schemas.microsoft.com/office/drawing/2014/main" id="{781EE0A5-0B1F-44B0-E67D-B65A86CFBC1E}"/>
              </a:ext>
            </a:extLst>
          </p:cNvPr>
          <p:cNvSpPr/>
          <p:nvPr/>
        </p:nvSpPr>
        <p:spPr>
          <a:xfrm rot="16200000">
            <a:off x="5075595" y="-1853617"/>
            <a:ext cx="2270388" cy="12201789"/>
          </a:xfrm>
          <a:prstGeom prst="triangle">
            <a:avLst/>
          </a:prstGeom>
          <a:noFill/>
          <a:ln w="57150">
            <a:solidFill>
              <a:srgbClr val="E4E4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el 1">
            <a:extLst>
              <a:ext uri="{FF2B5EF4-FFF2-40B4-BE49-F238E27FC236}">
                <a16:creationId xmlns:a16="http://schemas.microsoft.com/office/drawing/2014/main" id="{AE592579-487E-8697-B1A0-C260D03A70F3}"/>
              </a:ext>
            </a:extLst>
          </p:cNvPr>
          <p:cNvSpPr>
            <a:spLocks noGrp="1"/>
          </p:cNvSpPr>
          <p:nvPr>
            <p:ph type="title"/>
          </p:nvPr>
        </p:nvSpPr>
        <p:spPr/>
        <p:txBody>
          <a:bodyPr/>
          <a:lstStyle/>
          <a:p>
            <a:r>
              <a:rPr lang="nl-BE" b="1"/>
              <a:t>Wie?</a:t>
            </a:r>
          </a:p>
        </p:txBody>
      </p:sp>
      <p:sp>
        <p:nvSpPr>
          <p:cNvPr id="4" name="Titel 1">
            <a:extLst>
              <a:ext uri="{FF2B5EF4-FFF2-40B4-BE49-F238E27FC236}">
                <a16:creationId xmlns:a16="http://schemas.microsoft.com/office/drawing/2014/main" id="{80A4075B-6D7E-57D5-0BC5-2391003F3F12}"/>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4</a:t>
            </a:r>
          </a:p>
        </p:txBody>
      </p:sp>
      <p:sp>
        <p:nvSpPr>
          <p:cNvPr id="5" name="Ondertitel 2">
            <a:extLst>
              <a:ext uri="{FF2B5EF4-FFF2-40B4-BE49-F238E27FC236}">
                <a16:creationId xmlns:a16="http://schemas.microsoft.com/office/drawing/2014/main" id="{083EDE53-E138-95DD-A4DB-87C38E96753D}"/>
              </a:ext>
            </a:extLst>
          </p:cNvPr>
          <p:cNvSpPr txBox="1">
            <a:spLocks/>
          </p:cNvSpPr>
          <p:nvPr/>
        </p:nvSpPr>
        <p:spPr>
          <a:xfrm>
            <a:off x="5006108" y="1063048"/>
            <a:ext cx="6271492" cy="84051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tx2"/>
                </a:solidFill>
                <a:latin typeface="Poppins" panose="00000800000000000000" pitchFamily="2" charset="0"/>
                <a:cs typeface="Poppins" panose="00000800000000000000" pitchFamily="2" charset="0"/>
              </a:rPr>
              <a:t>Hoeveel deelnemers konden er (</a:t>
            </a:r>
            <a:r>
              <a:rPr lang="nl-NL" b="1" u="sng">
                <a:solidFill>
                  <a:schemeClr val="tx2"/>
                </a:solidFill>
                <a:latin typeface="Poppins" panose="00000800000000000000" pitchFamily="2" charset="0"/>
                <a:cs typeface="Poppins" panose="00000800000000000000" pitchFamily="2" charset="0"/>
              </a:rPr>
              <a:t>maximaal</a:t>
            </a:r>
            <a:r>
              <a:rPr lang="nl-NL" b="1">
                <a:solidFill>
                  <a:schemeClr val="tx2"/>
                </a:solidFill>
                <a:latin typeface="Poppins" panose="00000800000000000000" pitchFamily="2" charset="0"/>
                <a:cs typeface="Poppins" panose="00000800000000000000" pitchFamily="2" charset="0"/>
              </a:rPr>
              <a:t>) per sessie deelnemen?</a:t>
            </a:r>
          </a:p>
        </p:txBody>
      </p:sp>
      <p:sp>
        <p:nvSpPr>
          <p:cNvPr id="3" name="Tekstvak 2">
            <a:extLst>
              <a:ext uri="{FF2B5EF4-FFF2-40B4-BE49-F238E27FC236}">
                <a16:creationId xmlns:a16="http://schemas.microsoft.com/office/drawing/2014/main" id="{D54ACDA9-5933-FA7B-3270-568F691C1BC3}"/>
              </a:ext>
            </a:extLst>
          </p:cNvPr>
          <p:cNvSpPr txBox="1"/>
          <p:nvPr/>
        </p:nvSpPr>
        <p:spPr>
          <a:xfrm>
            <a:off x="5006106" y="834800"/>
            <a:ext cx="1870182" cy="400110"/>
          </a:xfrm>
          <a:prstGeom prst="rect">
            <a:avLst/>
          </a:prstGeom>
          <a:noFill/>
        </p:spPr>
        <p:txBody>
          <a:bodyPr wrap="square">
            <a:spAutoFit/>
          </a:bodyPr>
          <a:lstStyle/>
          <a:p>
            <a:r>
              <a:rPr lang="nl-BE" sz="2000" b="1" spc="300">
                <a:solidFill>
                  <a:schemeClr val="accent1"/>
                </a:solidFill>
                <a:latin typeface="+mj-lt"/>
              </a:rPr>
              <a:t>VRAAG 16</a:t>
            </a:r>
          </a:p>
        </p:txBody>
      </p:sp>
      <p:sp>
        <p:nvSpPr>
          <p:cNvPr id="7" name="Ovaal 6">
            <a:extLst>
              <a:ext uri="{FF2B5EF4-FFF2-40B4-BE49-F238E27FC236}">
                <a16:creationId xmlns:a16="http://schemas.microsoft.com/office/drawing/2014/main" id="{F8866EC0-C218-8FF0-9F08-A5605C72FFF7}"/>
              </a:ext>
            </a:extLst>
          </p:cNvPr>
          <p:cNvSpPr/>
          <p:nvPr/>
        </p:nvSpPr>
        <p:spPr>
          <a:xfrm>
            <a:off x="234377" y="2987278"/>
            <a:ext cx="2520000" cy="2520000"/>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Ondertitel 2">
            <a:extLst>
              <a:ext uri="{FF2B5EF4-FFF2-40B4-BE49-F238E27FC236}">
                <a16:creationId xmlns:a16="http://schemas.microsoft.com/office/drawing/2014/main" id="{2F6D3F69-9B77-1F0A-09C2-69DD543FF6E7}"/>
              </a:ext>
            </a:extLst>
          </p:cNvPr>
          <p:cNvSpPr txBox="1">
            <a:spLocks/>
          </p:cNvSpPr>
          <p:nvPr/>
        </p:nvSpPr>
        <p:spPr>
          <a:xfrm>
            <a:off x="465345" y="3520581"/>
            <a:ext cx="2017378" cy="125946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b="1">
                <a:solidFill>
                  <a:schemeClr val="accent1"/>
                </a:solidFill>
                <a:latin typeface="Poppins" panose="00000800000000000000" pitchFamily="2" charset="0"/>
                <a:cs typeface="Poppins" panose="00000800000000000000" pitchFamily="2" charset="0"/>
              </a:rPr>
              <a:t>Intramuraal</a:t>
            </a:r>
            <a:endParaRPr lang="nl-NL" b="1">
              <a:solidFill>
                <a:schemeClr val="accent3"/>
              </a:solidFill>
              <a:latin typeface="Poppins" panose="00000800000000000000" pitchFamily="2" charset="0"/>
              <a:cs typeface="Poppins" panose="00000800000000000000" pitchFamily="2" charset="0"/>
            </a:endParaRPr>
          </a:p>
        </p:txBody>
      </p:sp>
      <p:sp>
        <p:nvSpPr>
          <p:cNvPr id="9" name="Ovaal 8">
            <a:extLst>
              <a:ext uri="{FF2B5EF4-FFF2-40B4-BE49-F238E27FC236}">
                <a16:creationId xmlns:a16="http://schemas.microsoft.com/office/drawing/2014/main" id="{09417D43-6226-4CA6-D62E-64FF2F1DB500}"/>
              </a:ext>
            </a:extLst>
          </p:cNvPr>
          <p:cNvSpPr/>
          <p:nvPr/>
        </p:nvSpPr>
        <p:spPr>
          <a:xfrm>
            <a:off x="3183079" y="2627278"/>
            <a:ext cx="3240000" cy="3240000"/>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Ovaal 9">
            <a:extLst>
              <a:ext uri="{FF2B5EF4-FFF2-40B4-BE49-F238E27FC236}">
                <a16:creationId xmlns:a16="http://schemas.microsoft.com/office/drawing/2014/main" id="{376A330D-E25E-B0F6-3B58-5ABCB44B351C}"/>
              </a:ext>
            </a:extLst>
          </p:cNvPr>
          <p:cNvSpPr/>
          <p:nvPr/>
        </p:nvSpPr>
        <p:spPr>
          <a:xfrm>
            <a:off x="6851781" y="1727278"/>
            <a:ext cx="5040000" cy="5040000"/>
          </a:xfrm>
          <a:prstGeom prst="ellipse">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Ondertitel 2">
            <a:extLst>
              <a:ext uri="{FF2B5EF4-FFF2-40B4-BE49-F238E27FC236}">
                <a16:creationId xmlns:a16="http://schemas.microsoft.com/office/drawing/2014/main" id="{BFBD984C-D6FA-78DE-E862-56F1E61DE5C0}"/>
              </a:ext>
            </a:extLst>
          </p:cNvPr>
          <p:cNvSpPr txBox="1">
            <a:spLocks/>
          </p:cNvSpPr>
          <p:nvPr/>
        </p:nvSpPr>
        <p:spPr>
          <a:xfrm>
            <a:off x="3655426" y="4325934"/>
            <a:ext cx="2237299" cy="1589682"/>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9000" b="1">
                <a:solidFill>
                  <a:schemeClr val="accent2"/>
                </a:solidFill>
                <a:latin typeface="Poppins" panose="00000800000000000000" pitchFamily="2" charset="0"/>
                <a:cs typeface="Poppins" panose="00000800000000000000" pitchFamily="2" charset="0"/>
              </a:rPr>
              <a:t>9</a:t>
            </a:r>
          </a:p>
        </p:txBody>
      </p:sp>
      <p:sp>
        <p:nvSpPr>
          <p:cNvPr id="12" name="Ondertitel 2">
            <a:extLst>
              <a:ext uri="{FF2B5EF4-FFF2-40B4-BE49-F238E27FC236}">
                <a16:creationId xmlns:a16="http://schemas.microsoft.com/office/drawing/2014/main" id="{A9686BA3-3C87-731A-B881-A7E7A4D165E7}"/>
              </a:ext>
            </a:extLst>
          </p:cNvPr>
          <p:cNvSpPr txBox="1">
            <a:spLocks/>
          </p:cNvSpPr>
          <p:nvPr/>
        </p:nvSpPr>
        <p:spPr>
          <a:xfrm>
            <a:off x="7571017" y="4453234"/>
            <a:ext cx="3542410" cy="1589682"/>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14000" b="1">
                <a:solidFill>
                  <a:schemeClr val="accent3"/>
                </a:solidFill>
                <a:latin typeface="Poppins" panose="00000800000000000000" pitchFamily="2" charset="0"/>
                <a:cs typeface="Poppins" panose="00000800000000000000" pitchFamily="2" charset="0"/>
              </a:rPr>
              <a:t>14</a:t>
            </a:r>
          </a:p>
        </p:txBody>
      </p:sp>
      <p:sp>
        <p:nvSpPr>
          <p:cNvPr id="13" name="Ondertitel 2">
            <a:extLst>
              <a:ext uri="{FF2B5EF4-FFF2-40B4-BE49-F238E27FC236}">
                <a16:creationId xmlns:a16="http://schemas.microsoft.com/office/drawing/2014/main" id="{E3BA7E11-CFE5-2C7D-5BE2-15847C44DE09}"/>
              </a:ext>
            </a:extLst>
          </p:cNvPr>
          <p:cNvSpPr txBox="1">
            <a:spLocks/>
          </p:cNvSpPr>
          <p:nvPr/>
        </p:nvSpPr>
        <p:spPr>
          <a:xfrm>
            <a:off x="3825430" y="3520581"/>
            <a:ext cx="1897293" cy="106580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b="1">
                <a:solidFill>
                  <a:schemeClr val="accent2"/>
                </a:solidFill>
                <a:latin typeface="Poppins" panose="00000800000000000000" pitchFamily="2" charset="0"/>
                <a:cs typeface="Poppins" panose="00000800000000000000" pitchFamily="2" charset="0"/>
              </a:rPr>
              <a:t>Combinatie</a:t>
            </a:r>
            <a:endParaRPr lang="nl-NL" b="1">
              <a:solidFill>
                <a:schemeClr val="accent3"/>
              </a:solidFill>
              <a:latin typeface="Poppins" panose="00000800000000000000" pitchFamily="2" charset="0"/>
              <a:cs typeface="Poppins" panose="00000800000000000000" pitchFamily="2" charset="0"/>
            </a:endParaRPr>
          </a:p>
        </p:txBody>
      </p:sp>
      <p:sp>
        <p:nvSpPr>
          <p:cNvPr id="14" name="Ondertitel 2">
            <a:extLst>
              <a:ext uri="{FF2B5EF4-FFF2-40B4-BE49-F238E27FC236}">
                <a16:creationId xmlns:a16="http://schemas.microsoft.com/office/drawing/2014/main" id="{656C60A4-9BC1-C2FF-8877-005203717735}"/>
              </a:ext>
            </a:extLst>
          </p:cNvPr>
          <p:cNvSpPr txBox="1">
            <a:spLocks/>
          </p:cNvSpPr>
          <p:nvPr/>
        </p:nvSpPr>
        <p:spPr>
          <a:xfrm>
            <a:off x="8405873" y="3520581"/>
            <a:ext cx="1931815" cy="98909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b="1">
                <a:solidFill>
                  <a:schemeClr val="accent3"/>
                </a:solidFill>
                <a:latin typeface="Poppins" panose="00000800000000000000" pitchFamily="2" charset="0"/>
                <a:cs typeface="Poppins" panose="00000800000000000000" pitchFamily="2" charset="0"/>
              </a:rPr>
              <a:t>Extramuraal</a:t>
            </a:r>
          </a:p>
        </p:txBody>
      </p:sp>
      <p:sp>
        <p:nvSpPr>
          <p:cNvPr id="17" name="Ondertitel 2">
            <a:extLst>
              <a:ext uri="{FF2B5EF4-FFF2-40B4-BE49-F238E27FC236}">
                <a16:creationId xmlns:a16="http://schemas.microsoft.com/office/drawing/2014/main" id="{118075DE-9CC0-D70E-5CEE-7E9672522104}"/>
              </a:ext>
            </a:extLst>
          </p:cNvPr>
          <p:cNvSpPr txBox="1">
            <a:spLocks/>
          </p:cNvSpPr>
          <p:nvPr/>
        </p:nvSpPr>
        <p:spPr>
          <a:xfrm>
            <a:off x="694930" y="4175434"/>
            <a:ext cx="1638629" cy="155908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7000" b="1">
                <a:solidFill>
                  <a:schemeClr val="accent1"/>
                </a:solidFill>
                <a:latin typeface="Poppins" panose="00000800000000000000" pitchFamily="2" charset="0"/>
                <a:cs typeface="Poppins" panose="00000800000000000000" pitchFamily="2" charset="0"/>
              </a:rPr>
              <a:t>7</a:t>
            </a:r>
          </a:p>
        </p:txBody>
      </p:sp>
    </p:spTree>
    <p:extLst>
      <p:ext uri="{BB962C8B-B14F-4D97-AF65-F5344CB8AC3E}">
        <p14:creationId xmlns:p14="http://schemas.microsoft.com/office/powerpoint/2010/main" val="29800991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34618-46E3-3BC5-E07D-64972693680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71B5497-034D-7026-1E65-78DF6A54E783}"/>
              </a:ext>
            </a:extLst>
          </p:cNvPr>
          <p:cNvSpPr>
            <a:spLocks noGrp="1"/>
          </p:cNvSpPr>
          <p:nvPr>
            <p:ph type="title"/>
          </p:nvPr>
        </p:nvSpPr>
        <p:spPr/>
        <p:txBody>
          <a:bodyPr/>
          <a:lstStyle/>
          <a:p>
            <a:r>
              <a:rPr lang="nl-BE" b="1"/>
              <a:t>Wie?</a:t>
            </a:r>
          </a:p>
        </p:txBody>
      </p:sp>
      <p:sp>
        <p:nvSpPr>
          <p:cNvPr id="4" name="Titel 1">
            <a:extLst>
              <a:ext uri="{FF2B5EF4-FFF2-40B4-BE49-F238E27FC236}">
                <a16:creationId xmlns:a16="http://schemas.microsoft.com/office/drawing/2014/main" id="{CF1F7110-E559-15F9-5419-3EA1B1AE73D2}"/>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a:latin typeface="Poppins" panose="00000800000000000000" pitchFamily="2" charset="0"/>
                <a:cs typeface="Poppins" panose="00000800000000000000" pitchFamily="2" charset="0"/>
              </a:rPr>
              <a:t>Sectie 4</a:t>
            </a:r>
          </a:p>
        </p:txBody>
      </p:sp>
      <p:sp>
        <p:nvSpPr>
          <p:cNvPr id="5" name="Ondertitel 2">
            <a:extLst>
              <a:ext uri="{FF2B5EF4-FFF2-40B4-BE49-F238E27FC236}">
                <a16:creationId xmlns:a16="http://schemas.microsoft.com/office/drawing/2014/main" id="{892FA107-DD06-7E2A-9BBB-E013E171FFEC}"/>
              </a:ext>
            </a:extLst>
          </p:cNvPr>
          <p:cNvSpPr txBox="1">
            <a:spLocks/>
          </p:cNvSpPr>
          <p:nvPr/>
        </p:nvSpPr>
        <p:spPr>
          <a:xfrm>
            <a:off x="5006108" y="1063048"/>
            <a:ext cx="7185892" cy="84051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tx2"/>
                </a:solidFill>
                <a:latin typeface="Poppins" panose="00000800000000000000" pitchFamily="2" charset="0"/>
                <a:cs typeface="Poppins" panose="00000800000000000000" pitchFamily="2" charset="0"/>
              </a:rPr>
              <a:t>Hoeveel personen deden er </a:t>
            </a:r>
            <a:r>
              <a:rPr lang="nl-NL" b="1" u="sng">
                <a:solidFill>
                  <a:schemeClr val="tx2"/>
                </a:solidFill>
                <a:latin typeface="Poppins" panose="00000800000000000000" pitchFamily="2" charset="0"/>
                <a:cs typeface="Poppins" panose="00000800000000000000" pitchFamily="2" charset="0"/>
              </a:rPr>
              <a:t>gemiddeld</a:t>
            </a:r>
            <a:r>
              <a:rPr lang="nl-NL" b="1">
                <a:solidFill>
                  <a:schemeClr val="tx2"/>
                </a:solidFill>
                <a:latin typeface="Poppins" panose="00000800000000000000" pitchFamily="2" charset="0"/>
                <a:cs typeface="Poppins" panose="00000800000000000000" pitchFamily="2" charset="0"/>
              </a:rPr>
              <a:t> mee per sessie?</a:t>
            </a:r>
          </a:p>
        </p:txBody>
      </p:sp>
      <p:sp>
        <p:nvSpPr>
          <p:cNvPr id="3" name="Tekstvak 2">
            <a:extLst>
              <a:ext uri="{FF2B5EF4-FFF2-40B4-BE49-F238E27FC236}">
                <a16:creationId xmlns:a16="http://schemas.microsoft.com/office/drawing/2014/main" id="{BCA000A1-8376-93E2-F223-52E033795C6C}"/>
              </a:ext>
            </a:extLst>
          </p:cNvPr>
          <p:cNvSpPr txBox="1"/>
          <p:nvPr/>
        </p:nvSpPr>
        <p:spPr>
          <a:xfrm>
            <a:off x="5006106" y="834800"/>
            <a:ext cx="1870182" cy="400110"/>
          </a:xfrm>
          <a:prstGeom prst="rect">
            <a:avLst/>
          </a:prstGeom>
          <a:noFill/>
        </p:spPr>
        <p:txBody>
          <a:bodyPr wrap="square">
            <a:spAutoFit/>
          </a:bodyPr>
          <a:lstStyle/>
          <a:p>
            <a:r>
              <a:rPr lang="nl-BE" sz="2000" b="1" spc="300">
                <a:solidFill>
                  <a:schemeClr val="accent1"/>
                </a:solidFill>
                <a:latin typeface="+mj-lt"/>
              </a:rPr>
              <a:t>VRAAG 17</a:t>
            </a:r>
          </a:p>
        </p:txBody>
      </p:sp>
      <p:sp>
        <p:nvSpPr>
          <p:cNvPr id="7" name="Gelijkbenige driehoek 6">
            <a:extLst>
              <a:ext uri="{FF2B5EF4-FFF2-40B4-BE49-F238E27FC236}">
                <a16:creationId xmlns:a16="http://schemas.microsoft.com/office/drawing/2014/main" id="{925CE9B0-F95A-4E56-C2ED-74C74E4785DB}"/>
              </a:ext>
            </a:extLst>
          </p:cNvPr>
          <p:cNvSpPr/>
          <p:nvPr/>
        </p:nvSpPr>
        <p:spPr>
          <a:xfrm rot="16200000">
            <a:off x="5075595" y="-1853617"/>
            <a:ext cx="2270388" cy="12201789"/>
          </a:xfrm>
          <a:prstGeom prst="triangle">
            <a:avLst/>
          </a:prstGeom>
          <a:noFill/>
          <a:ln w="57150">
            <a:solidFill>
              <a:srgbClr val="E4E4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Ovaal 7">
            <a:extLst>
              <a:ext uri="{FF2B5EF4-FFF2-40B4-BE49-F238E27FC236}">
                <a16:creationId xmlns:a16="http://schemas.microsoft.com/office/drawing/2014/main" id="{17AF66A4-67B0-283E-7EC2-58D6CAF0F267}"/>
              </a:ext>
            </a:extLst>
          </p:cNvPr>
          <p:cNvSpPr/>
          <p:nvPr/>
        </p:nvSpPr>
        <p:spPr>
          <a:xfrm>
            <a:off x="438368" y="3203277"/>
            <a:ext cx="2088000" cy="2088000"/>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Ondertitel 2">
            <a:extLst>
              <a:ext uri="{FF2B5EF4-FFF2-40B4-BE49-F238E27FC236}">
                <a16:creationId xmlns:a16="http://schemas.microsoft.com/office/drawing/2014/main" id="{49E999FE-DE18-EEFA-AA4B-206A25B2BA7D}"/>
              </a:ext>
            </a:extLst>
          </p:cNvPr>
          <p:cNvSpPr txBox="1">
            <a:spLocks/>
          </p:cNvSpPr>
          <p:nvPr/>
        </p:nvSpPr>
        <p:spPr>
          <a:xfrm>
            <a:off x="465345" y="3520581"/>
            <a:ext cx="2017378" cy="125946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b="1">
                <a:solidFill>
                  <a:schemeClr val="accent1"/>
                </a:solidFill>
                <a:latin typeface="Poppins" panose="00000800000000000000" pitchFamily="2" charset="0"/>
                <a:cs typeface="Poppins" panose="00000800000000000000" pitchFamily="2" charset="0"/>
              </a:rPr>
              <a:t>Intramuraal</a:t>
            </a:r>
            <a:endParaRPr lang="nl-NL" b="1">
              <a:solidFill>
                <a:schemeClr val="accent3"/>
              </a:solidFill>
              <a:latin typeface="Poppins" panose="00000800000000000000" pitchFamily="2" charset="0"/>
              <a:cs typeface="Poppins" panose="00000800000000000000" pitchFamily="2" charset="0"/>
            </a:endParaRPr>
          </a:p>
        </p:txBody>
      </p:sp>
      <p:sp>
        <p:nvSpPr>
          <p:cNvPr id="10" name="Ovaal 9">
            <a:extLst>
              <a:ext uri="{FF2B5EF4-FFF2-40B4-BE49-F238E27FC236}">
                <a16:creationId xmlns:a16="http://schemas.microsoft.com/office/drawing/2014/main" id="{3EE34999-9F28-272B-CCD9-2AC14E012BCA}"/>
              </a:ext>
            </a:extLst>
          </p:cNvPr>
          <p:cNvSpPr/>
          <p:nvPr/>
        </p:nvSpPr>
        <p:spPr>
          <a:xfrm>
            <a:off x="3655426" y="3095277"/>
            <a:ext cx="2304000" cy="2304000"/>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Ovaal 10">
            <a:extLst>
              <a:ext uri="{FF2B5EF4-FFF2-40B4-BE49-F238E27FC236}">
                <a16:creationId xmlns:a16="http://schemas.microsoft.com/office/drawing/2014/main" id="{5C53698D-400A-8ECB-F16B-5EC57F5B544D}"/>
              </a:ext>
            </a:extLst>
          </p:cNvPr>
          <p:cNvSpPr/>
          <p:nvPr/>
        </p:nvSpPr>
        <p:spPr>
          <a:xfrm>
            <a:off x="7324908" y="2177277"/>
            <a:ext cx="4140000" cy="4140000"/>
          </a:xfrm>
          <a:prstGeom prst="ellipse">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Ondertitel 2">
            <a:extLst>
              <a:ext uri="{FF2B5EF4-FFF2-40B4-BE49-F238E27FC236}">
                <a16:creationId xmlns:a16="http://schemas.microsoft.com/office/drawing/2014/main" id="{41B07720-699E-B158-D0A2-1DF15D81C0C0}"/>
              </a:ext>
            </a:extLst>
          </p:cNvPr>
          <p:cNvSpPr txBox="1">
            <a:spLocks/>
          </p:cNvSpPr>
          <p:nvPr/>
        </p:nvSpPr>
        <p:spPr>
          <a:xfrm>
            <a:off x="3655426" y="4207950"/>
            <a:ext cx="2237299" cy="1589682"/>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6400" b="1">
                <a:solidFill>
                  <a:schemeClr val="accent2"/>
                </a:solidFill>
                <a:latin typeface="Poppins" panose="00000800000000000000" pitchFamily="2" charset="0"/>
                <a:cs typeface="Poppins" panose="00000800000000000000" pitchFamily="2" charset="0"/>
              </a:rPr>
              <a:t>6,4</a:t>
            </a:r>
          </a:p>
        </p:txBody>
      </p:sp>
      <p:sp>
        <p:nvSpPr>
          <p:cNvPr id="13" name="Ondertitel 2">
            <a:extLst>
              <a:ext uri="{FF2B5EF4-FFF2-40B4-BE49-F238E27FC236}">
                <a16:creationId xmlns:a16="http://schemas.microsoft.com/office/drawing/2014/main" id="{91334230-A12D-FBA6-660E-886B317A7773}"/>
              </a:ext>
            </a:extLst>
          </p:cNvPr>
          <p:cNvSpPr txBox="1">
            <a:spLocks/>
          </p:cNvSpPr>
          <p:nvPr/>
        </p:nvSpPr>
        <p:spPr>
          <a:xfrm>
            <a:off x="6924922" y="4256594"/>
            <a:ext cx="4996355" cy="1589682"/>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11500" b="1">
                <a:solidFill>
                  <a:schemeClr val="accent3"/>
                </a:solidFill>
                <a:latin typeface="Poppins" panose="00000800000000000000" pitchFamily="2" charset="0"/>
                <a:cs typeface="Poppins" panose="00000800000000000000" pitchFamily="2" charset="0"/>
              </a:rPr>
              <a:t>11,5</a:t>
            </a:r>
          </a:p>
        </p:txBody>
      </p:sp>
      <p:sp>
        <p:nvSpPr>
          <p:cNvPr id="14" name="Ondertitel 2">
            <a:extLst>
              <a:ext uri="{FF2B5EF4-FFF2-40B4-BE49-F238E27FC236}">
                <a16:creationId xmlns:a16="http://schemas.microsoft.com/office/drawing/2014/main" id="{41BA72E9-3FF3-F3B7-5E1E-1E68176033F0}"/>
              </a:ext>
            </a:extLst>
          </p:cNvPr>
          <p:cNvSpPr txBox="1">
            <a:spLocks/>
          </p:cNvSpPr>
          <p:nvPr/>
        </p:nvSpPr>
        <p:spPr>
          <a:xfrm>
            <a:off x="3825430" y="3520581"/>
            <a:ext cx="1897293" cy="106580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b="1">
                <a:solidFill>
                  <a:schemeClr val="accent2"/>
                </a:solidFill>
                <a:latin typeface="Poppins" panose="00000800000000000000" pitchFamily="2" charset="0"/>
                <a:cs typeface="Poppins" panose="00000800000000000000" pitchFamily="2" charset="0"/>
              </a:rPr>
              <a:t>Combinatie</a:t>
            </a:r>
            <a:endParaRPr lang="nl-NL" b="1">
              <a:solidFill>
                <a:schemeClr val="accent3"/>
              </a:solidFill>
              <a:latin typeface="Poppins" panose="00000800000000000000" pitchFamily="2" charset="0"/>
              <a:cs typeface="Poppins" panose="00000800000000000000" pitchFamily="2" charset="0"/>
            </a:endParaRPr>
          </a:p>
        </p:txBody>
      </p:sp>
      <p:sp>
        <p:nvSpPr>
          <p:cNvPr id="15" name="Ondertitel 2">
            <a:extLst>
              <a:ext uri="{FF2B5EF4-FFF2-40B4-BE49-F238E27FC236}">
                <a16:creationId xmlns:a16="http://schemas.microsoft.com/office/drawing/2014/main" id="{1C6BFB2B-9D99-129C-E4AC-271B005FF747}"/>
              </a:ext>
            </a:extLst>
          </p:cNvPr>
          <p:cNvSpPr txBox="1">
            <a:spLocks/>
          </p:cNvSpPr>
          <p:nvPr/>
        </p:nvSpPr>
        <p:spPr>
          <a:xfrm>
            <a:off x="8405873" y="3520581"/>
            <a:ext cx="1931815" cy="98909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b="1">
                <a:solidFill>
                  <a:schemeClr val="accent3"/>
                </a:solidFill>
                <a:latin typeface="Poppins" panose="00000800000000000000" pitchFamily="2" charset="0"/>
                <a:cs typeface="Poppins" panose="00000800000000000000" pitchFamily="2" charset="0"/>
              </a:rPr>
              <a:t>Extramuraal</a:t>
            </a:r>
          </a:p>
        </p:txBody>
      </p:sp>
      <p:sp>
        <p:nvSpPr>
          <p:cNvPr id="16" name="Ondertitel 2">
            <a:extLst>
              <a:ext uri="{FF2B5EF4-FFF2-40B4-BE49-F238E27FC236}">
                <a16:creationId xmlns:a16="http://schemas.microsoft.com/office/drawing/2014/main" id="{3A7FD9AB-6F73-427C-A2B6-B1442D75EFF6}"/>
              </a:ext>
            </a:extLst>
          </p:cNvPr>
          <p:cNvSpPr txBox="1">
            <a:spLocks/>
          </p:cNvSpPr>
          <p:nvPr/>
        </p:nvSpPr>
        <p:spPr>
          <a:xfrm>
            <a:off x="694930" y="4175434"/>
            <a:ext cx="1638629" cy="155908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5800" b="1">
                <a:solidFill>
                  <a:schemeClr val="accent1"/>
                </a:solidFill>
                <a:latin typeface="Poppins" panose="00000800000000000000" pitchFamily="2" charset="0"/>
                <a:cs typeface="Poppins" panose="00000800000000000000" pitchFamily="2" charset="0"/>
              </a:rPr>
              <a:t>5,8</a:t>
            </a:r>
          </a:p>
        </p:txBody>
      </p:sp>
    </p:spTree>
    <p:extLst>
      <p:ext uri="{BB962C8B-B14F-4D97-AF65-F5344CB8AC3E}">
        <p14:creationId xmlns:p14="http://schemas.microsoft.com/office/powerpoint/2010/main" val="11663571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2F76-D65F-8366-E4BA-BB65E6F001B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43474E5-E2CA-C090-39D9-1D8FD6DC6E96}"/>
              </a:ext>
            </a:extLst>
          </p:cNvPr>
          <p:cNvSpPr>
            <a:spLocks noGrp="1"/>
          </p:cNvSpPr>
          <p:nvPr>
            <p:ph type="title"/>
          </p:nvPr>
        </p:nvSpPr>
        <p:spPr/>
        <p:txBody>
          <a:bodyPr/>
          <a:lstStyle/>
          <a:p>
            <a:r>
              <a:rPr lang="nl-BE" b="1"/>
              <a:t>Wie?</a:t>
            </a:r>
          </a:p>
        </p:txBody>
      </p:sp>
      <p:sp>
        <p:nvSpPr>
          <p:cNvPr id="4" name="Titel 1">
            <a:extLst>
              <a:ext uri="{FF2B5EF4-FFF2-40B4-BE49-F238E27FC236}">
                <a16:creationId xmlns:a16="http://schemas.microsoft.com/office/drawing/2014/main" id="{EDAA96AE-D159-D805-C40E-B56257C195AF}"/>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4</a:t>
            </a:r>
          </a:p>
        </p:txBody>
      </p:sp>
      <p:sp>
        <p:nvSpPr>
          <p:cNvPr id="5" name="Ondertitel 2">
            <a:extLst>
              <a:ext uri="{FF2B5EF4-FFF2-40B4-BE49-F238E27FC236}">
                <a16:creationId xmlns:a16="http://schemas.microsoft.com/office/drawing/2014/main" id="{779675DC-071B-F4D6-CE9F-2204A16A0BE5}"/>
              </a:ext>
            </a:extLst>
          </p:cNvPr>
          <p:cNvSpPr txBox="1">
            <a:spLocks/>
          </p:cNvSpPr>
          <p:nvPr/>
        </p:nvSpPr>
        <p:spPr>
          <a:xfrm>
            <a:off x="5006108" y="1063048"/>
            <a:ext cx="7185892" cy="84051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a:solidFill>
                  <a:schemeClr val="tx2"/>
                </a:solidFill>
                <a:latin typeface="Poppins" panose="00000800000000000000" pitchFamily="2" charset="0"/>
                <a:cs typeface="Poppins" panose="00000800000000000000" pitchFamily="2" charset="0"/>
              </a:rPr>
              <a:t>Hoeveel verschillende deelnemers deden er in </a:t>
            </a:r>
            <a:r>
              <a:rPr lang="nl-NL" b="1" u="sng" dirty="0">
                <a:solidFill>
                  <a:schemeClr val="tx2"/>
                </a:solidFill>
                <a:latin typeface="Poppins" panose="00000800000000000000" pitchFamily="2" charset="0"/>
                <a:cs typeface="Poppins" panose="00000800000000000000" pitchFamily="2" charset="0"/>
              </a:rPr>
              <a:t>totaal</a:t>
            </a:r>
            <a:r>
              <a:rPr lang="nl-NL" b="1" dirty="0">
                <a:solidFill>
                  <a:schemeClr val="tx2"/>
                </a:solidFill>
                <a:latin typeface="Poppins" panose="00000800000000000000" pitchFamily="2" charset="0"/>
                <a:cs typeface="Poppins" panose="00000800000000000000" pitchFamily="2" charset="0"/>
              </a:rPr>
              <a:t> mee aan de activiteiten?</a:t>
            </a:r>
          </a:p>
        </p:txBody>
      </p:sp>
      <p:sp>
        <p:nvSpPr>
          <p:cNvPr id="3" name="Tekstvak 2">
            <a:extLst>
              <a:ext uri="{FF2B5EF4-FFF2-40B4-BE49-F238E27FC236}">
                <a16:creationId xmlns:a16="http://schemas.microsoft.com/office/drawing/2014/main" id="{641FDDB4-ECE5-3EE1-6960-73303B5032DB}"/>
              </a:ext>
            </a:extLst>
          </p:cNvPr>
          <p:cNvSpPr txBox="1"/>
          <p:nvPr/>
        </p:nvSpPr>
        <p:spPr>
          <a:xfrm>
            <a:off x="5006106" y="834800"/>
            <a:ext cx="1870182" cy="400110"/>
          </a:xfrm>
          <a:prstGeom prst="rect">
            <a:avLst/>
          </a:prstGeom>
          <a:noFill/>
        </p:spPr>
        <p:txBody>
          <a:bodyPr wrap="square">
            <a:spAutoFit/>
          </a:bodyPr>
          <a:lstStyle/>
          <a:p>
            <a:r>
              <a:rPr lang="nl-BE" sz="2000" b="1" spc="300">
                <a:solidFill>
                  <a:schemeClr val="accent1"/>
                </a:solidFill>
                <a:latin typeface="+mj-lt"/>
              </a:rPr>
              <a:t>VRAAG 18</a:t>
            </a:r>
          </a:p>
        </p:txBody>
      </p:sp>
      <p:sp>
        <p:nvSpPr>
          <p:cNvPr id="8" name="Ovaal 7">
            <a:extLst>
              <a:ext uri="{FF2B5EF4-FFF2-40B4-BE49-F238E27FC236}">
                <a16:creationId xmlns:a16="http://schemas.microsoft.com/office/drawing/2014/main" id="{02C54D91-7789-AE36-1ADA-A44AA49D7D6E}"/>
              </a:ext>
            </a:extLst>
          </p:cNvPr>
          <p:cNvSpPr/>
          <p:nvPr/>
        </p:nvSpPr>
        <p:spPr>
          <a:xfrm>
            <a:off x="431806" y="2551950"/>
            <a:ext cx="3312000" cy="3312000"/>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Ondertitel 2">
            <a:extLst>
              <a:ext uri="{FF2B5EF4-FFF2-40B4-BE49-F238E27FC236}">
                <a16:creationId xmlns:a16="http://schemas.microsoft.com/office/drawing/2014/main" id="{0FDB6EAA-E4C7-A4F6-9F70-4B3D6E634926}"/>
              </a:ext>
            </a:extLst>
          </p:cNvPr>
          <p:cNvSpPr txBox="1">
            <a:spLocks/>
          </p:cNvSpPr>
          <p:nvPr/>
        </p:nvSpPr>
        <p:spPr>
          <a:xfrm>
            <a:off x="1079117" y="3429000"/>
            <a:ext cx="2017378" cy="125946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b="1">
                <a:solidFill>
                  <a:schemeClr val="accent1"/>
                </a:solidFill>
                <a:latin typeface="Poppins" panose="00000800000000000000" pitchFamily="2" charset="0"/>
                <a:cs typeface="Poppins" panose="00000800000000000000" pitchFamily="2" charset="0"/>
              </a:rPr>
              <a:t>Intramuraal</a:t>
            </a:r>
            <a:endParaRPr lang="nl-NL" b="1">
              <a:solidFill>
                <a:schemeClr val="accent3"/>
              </a:solidFill>
              <a:latin typeface="Poppins" panose="00000800000000000000" pitchFamily="2" charset="0"/>
              <a:cs typeface="Poppins" panose="00000800000000000000" pitchFamily="2" charset="0"/>
            </a:endParaRPr>
          </a:p>
        </p:txBody>
      </p:sp>
      <p:sp>
        <p:nvSpPr>
          <p:cNvPr id="10" name="Ovaal 9">
            <a:extLst>
              <a:ext uri="{FF2B5EF4-FFF2-40B4-BE49-F238E27FC236}">
                <a16:creationId xmlns:a16="http://schemas.microsoft.com/office/drawing/2014/main" id="{CE7A6819-0226-8E94-B15B-EB9431509AC7}"/>
              </a:ext>
            </a:extLst>
          </p:cNvPr>
          <p:cNvSpPr/>
          <p:nvPr/>
        </p:nvSpPr>
        <p:spPr>
          <a:xfrm>
            <a:off x="4886253" y="2969277"/>
            <a:ext cx="2556000" cy="2556000"/>
          </a:xfrm>
          <a:prstGeom prst="ellipse">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Ovaal 10">
            <a:extLst>
              <a:ext uri="{FF2B5EF4-FFF2-40B4-BE49-F238E27FC236}">
                <a16:creationId xmlns:a16="http://schemas.microsoft.com/office/drawing/2014/main" id="{3648FBF1-9DF9-653D-6906-0DB8AB1C4FB5}"/>
              </a:ext>
            </a:extLst>
          </p:cNvPr>
          <p:cNvSpPr/>
          <p:nvPr/>
        </p:nvSpPr>
        <p:spPr>
          <a:xfrm>
            <a:off x="8584701" y="2699434"/>
            <a:ext cx="2952000" cy="2952000"/>
          </a:xfrm>
          <a:prstGeom prst="ellipse">
            <a:avLst/>
          </a:prstGeom>
          <a:noFill/>
          <a:ln w="571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Ondertitel 2">
            <a:extLst>
              <a:ext uri="{FF2B5EF4-FFF2-40B4-BE49-F238E27FC236}">
                <a16:creationId xmlns:a16="http://schemas.microsoft.com/office/drawing/2014/main" id="{B6A45652-6701-2223-E808-98A23BA6F3F6}"/>
              </a:ext>
            </a:extLst>
          </p:cNvPr>
          <p:cNvSpPr txBox="1">
            <a:spLocks/>
          </p:cNvSpPr>
          <p:nvPr/>
        </p:nvSpPr>
        <p:spPr>
          <a:xfrm>
            <a:off x="4771244" y="4307427"/>
            <a:ext cx="2879089" cy="1589682"/>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10600" b="1">
                <a:solidFill>
                  <a:schemeClr val="accent2"/>
                </a:solidFill>
                <a:latin typeface="Poppins" panose="00000800000000000000" pitchFamily="2" charset="0"/>
                <a:cs typeface="Poppins" panose="00000800000000000000" pitchFamily="2" charset="0"/>
              </a:rPr>
              <a:t>21,2</a:t>
            </a:r>
          </a:p>
        </p:txBody>
      </p:sp>
      <p:sp>
        <p:nvSpPr>
          <p:cNvPr id="13" name="Ondertitel 2">
            <a:extLst>
              <a:ext uri="{FF2B5EF4-FFF2-40B4-BE49-F238E27FC236}">
                <a16:creationId xmlns:a16="http://schemas.microsoft.com/office/drawing/2014/main" id="{7ADF8CA9-45EE-2407-AF66-419D26839DC7}"/>
              </a:ext>
            </a:extLst>
          </p:cNvPr>
          <p:cNvSpPr txBox="1">
            <a:spLocks/>
          </p:cNvSpPr>
          <p:nvPr/>
        </p:nvSpPr>
        <p:spPr>
          <a:xfrm>
            <a:off x="7676962" y="4307427"/>
            <a:ext cx="4996355" cy="1589682"/>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12300" b="1">
                <a:solidFill>
                  <a:schemeClr val="accent3"/>
                </a:solidFill>
                <a:latin typeface="Poppins" panose="00000800000000000000" pitchFamily="2" charset="0"/>
                <a:cs typeface="Poppins" panose="00000800000000000000" pitchFamily="2" charset="0"/>
              </a:rPr>
              <a:t>24,6</a:t>
            </a:r>
          </a:p>
        </p:txBody>
      </p:sp>
      <p:sp>
        <p:nvSpPr>
          <p:cNvPr id="14" name="Ondertitel 2">
            <a:extLst>
              <a:ext uri="{FF2B5EF4-FFF2-40B4-BE49-F238E27FC236}">
                <a16:creationId xmlns:a16="http://schemas.microsoft.com/office/drawing/2014/main" id="{07EE81D4-1123-E7E8-E755-237BF0ADAD28}"/>
              </a:ext>
            </a:extLst>
          </p:cNvPr>
          <p:cNvSpPr txBox="1">
            <a:spLocks/>
          </p:cNvSpPr>
          <p:nvPr/>
        </p:nvSpPr>
        <p:spPr>
          <a:xfrm>
            <a:off x="5215606" y="3429000"/>
            <a:ext cx="1897293" cy="106580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b="1">
                <a:solidFill>
                  <a:schemeClr val="accent2"/>
                </a:solidFill>
                <a:latin typeface="Poppins" panose="00000800000000000000" pitchFamily="2" charset="0"/>
                <a:cs typeface="Poppins" panose="00000800000000000000" pitchFamily="2" charset="0"/>
              </a:rPr>
              <a:t>Combinatie</a:t>
            </a:r>
            <a:endParaRPr lang="nl-NL" b="1">
              <a:solidFill>
                <a:schemeClr val="accent3"/>
              </a:solidFill>
              <a:latin typeface="Poppins" panose="00000800000000000000" pitchFamily="2" charset="0"/>
              <a:cs typeface="Poppins" panose="00000800000000000000" pitchFamily="2" charset="0"/>
            </a:endParaRPr>
          </a:p>
        </p:txBody>
      </p:sp>
      <p:sp>
        <p:nvSpPr>
          <p:cNvPr id="15" name="Ondertitel 2">
            <a:extLst>
              <a:ext uri="{FF2B5EF4-FFF2-40B4-BE49-F238E27FC236}">
                <a16:creationId xmlns:a16="http://schemas.microsoft.com/office/drawing/2014/main" id="{E9DCA013-894C-4F8C-28F0-4BBDDEA0FAF2}"/>
              </a:ext>
            </a:extLst>
          </p:cNvPr>
          <p:cNvSpPr txBox="1">
            <a:spLocks/>
          </p:cNvSpPr>
          <p:nvPr/>
        </p:nvSpPr>
        <p:spPr>
          <a:xfrm>
            <a:off x="9094793" y="3434215"/>
            <a:ext cx="1931815" cy="98909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b="1">
                <a:solidFill>
                  <a:schemeClr val="accent3"/>
                </a:solidFill>
                <a:latin typeface="Poppins" panose="00000800000000000000" pitchFamily="2" charset="0"/>
                <a:cs typeface="Poppins" panose="00000800000000000000" pitchFamily="2" charset="0"/>
              </a:rPr>
              <a:t>Extramuraal</a:t>
            </a:r>
          </a:p>
        </p:txBody>
      </p:sp>
      <p:sp>
        <p:nvSpPr>
          <p:cNvPr id="16" name="Ondertitel 2">
            <a:extLst>
              <a:ext uri="{FF2B5EF4-FFF2-40B4-BE49-F238E27FC236}">
                <a16:creationId xmlns:a16="http://schemas.microsoft.com/office/drawing/2014/main" id="{44A0C0E1-4B87-C6F9-1E21-379BAD50783C}"/>
              </a:ext>
            </a:extLst>
          </p:cNvPr>
          <p:cNvSpPr txBox="1">
            <a:spLocks/>
          </p:cNvSpPr>
          <p:nvPr/>
        </p:nvSpPr>
        <p:spPr>
          <a:xfrm>
            <a:off x="173851" y="4338021"/>
            <a:ext cx="3827909" cy="1559088"/>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13700" b="1">
                <a:solidFill>
                  <a:schemeClr val="accent1"/>
                </a:solidFill>
                <a:latin typeface="Poppins" panose="00000800000000000000" pitchFamily="2" charset="0"/>
                <a:cs typeface="Poppins" panose="00000800000000000000" pitchFamily="2" charset="0"/>
              </a:rPr>
              <a:t>27,5</a:t>
            </a:r>
          </a:p>
        </p:txBody>
      </p:sp>
    </p:spTree>
    <p:extLst>
      <p:ext uri="{BB962C8B-B14F-4D97-AF65-F5344CB8AC3E}">
        <p14:creationId xmlns:p14="http://schemas.microsoft.com/office/powerpoint/2010/main" val="26155424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A942A-F403-D6AD-B2C7-0F16B206779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0FEF536-FA36-DB3A-0EAA-0B1105743DBE}"/>
              </a:ext>
            </a:extLst>
          </p:cNvPr>
          <p:cNvSpPr>
            <a:spLocks noGrp="1"/>
          </p:cNvSpPr>
          <p:nvPr>
            <p:ph type="title"/>
          </p:nvPr>
        </p:nvSpPr>
        <p:spPr/>
        <p:txBody>
          <a:bodyPr/>
          <a:lstStyle/>
          <a:p>
            <a:r>
              <a:rPr lang="nl-BE" b="1"/>
              <a:t>Wie?</a:t>
            </a:r>
          </a:p>
        </p:txBody>
      </p:sp>
      <p:sp>
        <p:nvSpPr>
          <p:cNvPr id="4" name="Titel 1">
            <a:extLst>
              <a:ext uri="{FF2B5EF4-FFF2-40B4-BE49-F238E27FC236}">
                <a16:creationId xmlns:a16="http://schemas.microsoft.com/office/drawing/2014/main" id="{DB884204-CCCE-1143-0D62-0E516FC12DB5}"/>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4</a:t>
            </a:r>
          </a:p>
        </p:txBody>
      </p:sp>
      <p:sp>
        <p:nvSpPr>
          <p:cNvPr id="5" name="Ondertitel 2">
            <a:extLst>
              <a:ext uri="{FF2B5EF4-FFF2-40B4-BE49-F238E27FC236}">
                <a16:creationId xmlns:a16="http://schemas.microsoft.com/office/drawing/2014/main" id="{E1343F9C-5AB5-93ED-C5F8-E0AB7A4698EB}"/>
              </a:ext>
            </a:extLst>
          </p:cNvPr>
          <p:cNvSpPr txBox="1">
            <a:spLocks/>
          </p:cNvSpPr>
          <p:nvPr/>
        </p:nvSpPr>
        <p:spPr>
          <a:xfrm>
            <a:off x="5006108" y="1063048"/>
            <a:ext cx="7185892" cy="84051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a:solidFill>
                  <a:schemeClr val="tx2"/>
                </a:solidFill>
                <a:latin typeface="Poppins" panose="00000800000000000000" pitchFamily="2" charset="0"/>
                <a:cs typeface="Poppins" panose="00000800000000000000" pitchFamily="2" charset="0"/>
              </a:rPr>
              <a:t>Hoeveel </a:t>
            </a:r>
            <a:r>
              <a:rPr lang="nl-NL" b="1" u="sng" dirty="0">
                <a:solidFill>
                  <a:schemeClr val="tx2"/>
                </a:solidFill>
                <a:latin typeface="Poppins" panose="00000800000000000000" pitchFamily="2" charset="0"/>
                <a:cs typeface="Poppins" panose="00000800000000000000" pitchFamily="2" charset="0"/>
              </a:rPr>
              <a:t>verschillende deelnemers</a:t>
            </a:r>
            <a:r>
              <a:rPr lang="nl-NL" b="1" dirty="0">
                <a:solidFill>
                  <a:schemeClr val="tx2"/>
                </a:solidFill>
                <a:latin typeface="Poppins" panose="00000800000000000000" pitchFamily="2" charset="0"/>
                <a:cs typeface="Poppins" panose="00000800000000000000" pitchFamily="2" charset="0"/>
              </a:rPr>
              <a:t> deden er in </a:t>
            </a:r>
            <a:r>
              <a:rPr lang="nl-NL" b="1" u="sng" dirty="0">
                <a:solidFill>
                  <a:schemeClr val="tx2"/>
                </a:solidFill>
                <a:latin typeface="Poppins" panose="00000800000000000000" pitchFamily="2" charset="0"/>
                <a:cs typeface="Poppins" panose="00000800000000000000" pitchFamily="2" charset="0"/>
              </a:rPr>
              <a:t>totaal</a:t>
            </a:r>
            <a:r>
              <a:rPr lang="nl-NL" b="1" dirty="0">
                <a:solidFill>
                  <a:schemeClr val="tx2"/>
                </a:solidFill>
                <a:latin typeface="Poppins" panose="00000800000000000000" pitchFamily="2" charset="0"/>
                <a:cs typeface="Poppins" panose="00000800000000000000" pitchFamily="2" charset="0"/>
              </a:rPr>
              <a:t> mee aan de activiteiten?</a:t>
            </a:r>
          </a:p>
        </p:txBody>
      </p:sp>
      <p:sp>
        <p:nvSpPr>
          <p:cNvPr id="3" name="Tekstvak 2">
            <a:extLst>
              <a:ext uri="{FF2B5EF4-FFF2-40B4-BE49-F238E27FC236}">
                <a16:creationId xmlns:a16="http://schemas.microsoft.com/office/drawing/2014/main" id="{05E1A26D-700F-E74F-CBE6-CAAA3CE49EF6}"/>
              </a:ext>
            </a:extLst>
          </p:cNvPr>
          <p:cNvSpPr txBox="1"/>
          <p:nvPr/>
        </p:nvSpPr>
        <p:spPr>
          <a:xfrm>
            <a:off x="5006106" y="834800"/>
            <a:ext cx="1870182" cy="400110"/>
          </a:xfrm>
          <a:prstGeom prst="rect">
            <a:avLst/>
          </a:prstGeom>
          <a:noFill/>
        </p:spPr>
        <p:txBody>
          <a:bodyPr wrap="square">
            <a:spAutoFit/>
          </a:bodyPr>
          <a:lstStyle/>
          <a:p>
            <a:r>
              <a:rPr lang="nl-BE" sz="2000" b="1" spc="300">
                <a:solidFill>
                  <a:schemeClr val="accent1"/>
                </a:solidFill>
                <a:latin typeface="+mj-lt"/>
              </a:rPr>
              <a:t>VRAAG 18</a:t>
            </a:r>
          </a:p>
        </p:txBody>
      </p:sp>
      <p:sp>
        <p:nvSpPr>
          <p:cNvPr id="8" name="Ovaal 7">
            <a:extLst>
              <a:ext uri="{FF2B5EF4-FFF2-40B4-BE49-F238E27FC236}">
                <a16:creationId xmlns:a16="http://schemas.microsoft.com/office/drawing/2014/main" id="{360F4B25-AD74-8AF5-BAC5-19163EC4C122}"/>
              </a:ext>
            </a:extLst>
          </p:cNvPr>
          <p:cNvSpPr/>
          <p:nvPr/>
        </p:nvSpPr>
        <p:spPr>
          <a:xfrm>
            <a:off x="431806" y="2551950"/>
            <a:ext cx="3312000" cy="3312000"/>
          </a:xfrm>
          <a:prstGeom prst="ellipse">
            <a:avLst/>
          </a:prstGeom>
          <a:no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Ondertitel 2">
            <a:extLst>
              <a:ext uri="{FF2B5EF4-FFF2-40B4-BE49-F238E27FC236}">
                <a16:creationId xmlns:a16="http://schemas.microsoft.com/office/drawing/2014/main" id="{48CBFD0C-92B2-3173-43CD-CC59A4786939}"/>
              </a:ext>
            </a:extLst>
          </p:cNvPr>
          <p:cNvSpPr txBox="1">
            <a:spLocks/>
          </p:cNvSpPr>
          <p:nvPr/>
        </p:nvSpPr>
        <p:spPr>
          <a:xfrm>
            <a:off x="1079117" y="3429000"/>
            <a:ext cx="2017378" cy="125946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b="1">
                <a:solidFill>
                  <a:schemeClr val="accent1"/>
                </a:solidFill>
                <a:latin typeface="Poppins" panose="00000800000000000000" pitchFamily="2" charset="0"/>
                <a:cs typeface="Poppins" panose="00000800000000000000" pitchFamily="2" charset="0"/>
              </a:rPr>
              <a:t>Intramuraal</a:t>
            </a:r>
            <a:endParaRPr lang="nl-NL" b="1">
              <a:solidFill>
                <a:schemeClr val="accent3"/>
              </a:solidFill>
              <a:latin typeface="Poppins" panose="00000800000000000000" pitchFamily="2" charset="0"/>
              <a:cs typeface="Poppins" panose="00000800000000000000" pitchFamily="2" charset="0"/>
            </a:endParaRPr>
          </a:p>
        </p:txBody>
      </p:sp>
      <p:sp>
        <p:nvSpPr>
          <p:cNvPr id="10" name="Ovaal 9">
            <a:extLst>
              <a:ext uri="{FF2B5EF4-FFF2-40B4-BE49-F238E27FC236}">
                <a16:creationId xmlns:a16="http://schemas.microsoft.com/office/drawing/2014/main" id="{7E706390-A239-E368-3430-6BD206C05E7D}"/>
              </a:ext>
            </a:extLst>
          </p:cNvPr>
          <p:cNvSpPr/>
          <p:nvPr/>
        </p:nvSpPr>
        <p:spPr>
          <a:xfrm>
            <a:off x="4886253" y="2969277"/>
            <a:ext cx="2556000" cy="2556000"/>
          </a:xfrm>
          <a:prstGeom prst="ellipse">
            <a:avLst/>
          </a:prstGeom>
          <a:noFill/>
          <a:ln w="57150">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1" name="Ovaal 10">
            <a:extLst>
              <a:ext uri="{FF2B5EF4-FFF2-40B4-BE49-F238E27FC236}">
                <a16:creationId xmlns:a16="http://schemas.microsoft.com/office/drawing/2014/main" id="{B6B81DA4-29D8-0D88-1DCB-C1FAF780B14E}"/>
              </a:ext>
            </a:extLst>
          </p:cNvPr>
          <p:cNvSpPr/>
          <p:nvPr/>
        </p:nvSpPr>
        <p:spPr>
          <a:xfrm>
            <a:off x="8584701" y="2699434"/>
            <a:ext cx="2952000" cy="2952000"/>
          </a:xfrm>
          <a:prstGeom prst="ellipse">
            <a:avLst/>
          </a:prstGeom>
          <a:noFill/>
          <a:ln w="57150">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Ondertitel 2">
            <a:extLst>
              <a:ext uri="{FF2B5EF4-FFF2-40B4-BE49-F238E27FC236}">
                <a16:creationId xmlns:a16="http://schemas.microsoft.com/office/drawing/2014/main" id="{BC6197AF-ACFE-53B2-7EE9-8FE05B19BCAD}"/>
              </a:ext>
            </a:extLst>
          </p:cNvPr>
          <p:cNvSpPr txBox="1">
            <a:spLocks/>
          </p:cNvSpPr>
          <p:nvPr/>
        </p:nvSpPr>
        <p:spPr>
          <a:xfrm>
            <a:off x="4771244" y="4307427"/>
            <a:ext cx="2879089" cy="1589682"/>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10600" b="1">
                <a:solidFill>
                  <a:schemeClr val="accent2">
                    <a:lumMod val="20000"/>
                    <a:lumOff val="80000"/>
                  </a:schemeClr>
                </a:solidFill>
                <a:latin typeface="Poppins" panose="00000800000000000000" pitchFamily="2" charset="0"/>
                <a:cs typeface="Poppins" panose="00000800000000000000" pitchFamily="2" charset="0"/>
              </a:rPr>
              <a:t>21,2</a:t>
            </a:r>
          </a:p>
        </p:txBody>
      </p:sp>
      <p:sp>
        <p:nvSpPr>
          <p:cNvPr id="13" name="Ondertitel 2">
            <a:extLst>
              <a:ext uri="{FF2B5EF4-FFF2-40B4-BE49-F238E27FC236}">
                <a16:creationId xmlns:a16="http://schemas.microsoft.com/office/drawing/2014/main" id="{C6991159-1CE5-45DC-59EB-6131C51B7385}"/>
              </a:ext>
            </a:extLst>
          </p:cNvPr>
          <p:cNvSpPr txBox="1">
            <a:spLocks/>
          </p:cNvSpPr>
          <p:nvPr/>
        </p:nvSpPr>
        <p:spPr>
          <a:xfrm>
            <a:off x="7676962" y="4307427"/>
            <a:ext cx="4996355" cy="1589682"/>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12300" b="1">
                <a:solidFill>
                  <a:schemeClr val="accent3">
                    <a:lumMod val="20000"/>
                    <a:lumOff val="80000"/>
                  </a:schemeClr>
                </a:solidFill>
                <a:latin typeface="Poppins" panose="00000800000000000000" pitchFamily="2" charset="0"/>
                <a:cs typeface="Poppins" panose="00000800000000000000" pitchFamily="2" charset="0"/>
              </a:rPr>
              <a:t>24,6</a:t>
            </a:r>
          </a:p>
        </p:txBody>
      </p:sp>
      <p:sp>
        <p:nvSpPr>
          <p:cNvPr id="14" name="Ondertitel 2">
            <a:extLst>
              <a:ext uri="{FF2B5EF4-FFF2-40B4-BE49-F238E27FC236}">
                <a16:creationId xmlns:a16="http://schemas.microsoft.com/office/drawing/2014/main" id="{CDDC436D-4BFB-FFC3-6BA2-4F673D578203}"/>
              </a:ext>
            </a:extLst>
          </p:cNvPr>
          <p:cNvSpPr txBox="1">
            <a:spLocks/>
          </p:cNvSpPr>
          <p:nvPr/>
        </p:nvSpPr>
        <p:spPr>
          <a:xfrm>
            <a:off x="5215606" y="3429000"/>
            <a:ext cx="1897293" cy="106580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b="1">
                <a:solidFill>
                  <a:schemeClr val="accent2">
                    <a:lumMod val="20000"/>
                    <a:lumOff val="80000"/>
                  </a:schemeClr>
                </a:solidFill>
                <a:latin typeface="Poppins" panose="00000800000000000000" pitchFamily="2" charset="0"/>
                <a:cs typeface="Poppins" panose="00000800000000000000" pitchFamily="2" charset="0"/>
              </a:rPr>
              <a:t>Combinatie</a:t>
            </a:r>
          </a:p>
        </p:txBody>
      </p:sp>
      <p:sp>
        <p:nvSpPr>
          <p:cNvPr id="15" name="Ondertitel 2">
            <a:extLst>
              <a:ext uri="{FF2B5EF4-FFF2-40B4-BE49-F238E27FC236}">
                <a16:creationId xmlns:a16="http://schemas.microsoft.com/office/drawing/2014/main" id="{9D17C327-BEE0-DBA5-5D06-D14592B46FE9}"/>
              </a:ext>
            </a:extLst>
          </p:cNvPr>
          <p:cNvSpPr txBox="1">
            <a:spLocks/>
          </p:cNvSpPr>
          <p:nvPr/>
        </p:nvSpPr>
        <p:spPr>
          <a:xfrm>
            <a:off x="9094793" y="3434215"/>
            <a:ext cx="1931815" cy="98909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b="1" dirty="0">
                <a:solidFill>
                  <a:schemeClr val="accent3">
                    <a:lumMod val="20000"/>
                    <a:lumOff val="80000"/>
                  </a:schemeClr>
                </a:solidFill>
                <a:latin typeface="Poppins" panose="00000800000000000000" pitchFamily="2" charset="0"/>
                <a:cs typeface="Poppins" panose="00000800000000000000" pitchFamily="2" charset="0"/>
              </a:rPr>
              <a:t>Extramuraal</a:t>
            </a:r>
          </a:p>
        </p:txBody>
      </p:sp>
      <p:sp>
        <p:nvSpPr>
          <p:cNvPr id="16" name="Ondertitel 2">
            <a:extLst>
              <a:ext uri="{FF2B5EF4-FFF2-40B4-BE49-F238E27FC236}">
                <a16:creationId xmlns:a16="http://schemas.microsoft.com/office/drawing/2014/main" id="{63271B4F-D49D-677C-34FA-143AD935FE2C}"/>
              </a:ext>
            </a:extLst>
          </p:cNvPr>
          <p:cNvSpPr txBox="1">
            <a:spLocks/>
          </p:cNvSpPr>
          <p:nvPr/>
        </p:nvSpPr>
        <p:spPr>
          <a:xfrm>
            <a:off x="173851" y="4338021"/>
            <a:ext cx="3827909" cy="1559088"/>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13700" b="1">
                <a:solidFill>
                  <a:schemeClr val="accent1"/>
                </a:solidFill>
                <a:latin typeface="Poppins" panose="00000800000000000000" pitchFamily="2" charset="0"/>
                <a:cs typeface="Poppins" panose="00000800000000000000" pitchFamily="2" charset="0"/>
              </a:rPr>
              <a:t>27,5</a:t>
            </a:r>
          </a:p>
        </p:txBody>
      </p:sp>
      <p:sp>
        <p:nvSpPr>
          <p:cNvPr id="7" name="Ondertitel 2">
            <a:extLst>
              <a:ext uri="{FF2B5EF4-FFF2-40B4-BE49-F238E27FC236}">
                <a16:creationId xmlns:a16="http://schemas.microsoft.com/office/drawing/2014/main" id="{D0C49B4F-9612-9EB4-3797-06DB97C5F8DA}"/>
              </a:ext>
            </a:extLst>
          </p:cNvPr>
          <p:cNvSpPr txBox="1">
            <a:spLocks/>
          </p:cNvSpPr>
          <p:nvPr/>
        </p:nvSpPr>
        <p:spPr>
          <a:xfrm>
            <a:off x="4350809" y="3195484"/>
            <a:ext cx="7185892" cy="366251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dirty="0">
                <a:solidFill>
                  <a:schemeClr val="accent1"/>
                </a:solidFill>
                <a:latin typeface="Poppins" panose="00000800000000000000" pitchFamily="2" charset="0"/>
                <a:cs typeface="Poppins" panose="00000800000000000000" pitchFamily="2" charset="0"/>
              </a:rPr>
              <a:t>Conclusie: </a:t>
            </a:r>
          </a:p>
          <a:p>
            <a:pPr marL="0" indent="0">
              <a:buNone/>
            </a:pPr>
            <a:r>
              <a:rPr lang="nl-NL" b="1" dirty="0">
                <a:solidFill>
                  <a:schemeClr val="accent1"/>
                </a:solidFill>
                <a:latin typeface="Poppins" panose="00000800000000000000" pitchFamily="2" charset="0"/>
                <a:cs typeface="Poppins" panose="00000800000000000000" pitchFamily="2" charset="0"/>
              </a:rPr>
              <a:t>Minder deelnemers per sessie, </a:t>
            </a:r>
            <a:br>
              <a:rPr lang="nl-NL" b="1" dirty="0">
                <a:solidFill>
                  <a:schemeClr val="accent1"/>
                </a:solidFill>
                <a:latin typeface="Poppins" panose="00000800000000000000" pitchFamily="2" charset="0"/>
                <a:cs typeface="Poppins" panose="00000800000000000000" pitchFamily="2" charset="0"/>
              </a:rPr>
            </a:br>
            <a:r>
              <a:rPr lang="nl-NL" b="1" dirty="0">
                <a:solidFill>
                  <a:schemeClr val="accent1"/>
                </a:solidFill>
                <a:latin typeface="Poppins" panose="00000800000000000000" pitchFamily="2" charset="0"/>
                <a:cs typeface="Poppins" panose="00000800000000000000" pitchFamily="2" charset="0"/>
              </a:rPr>
              <a:t>maar meer verschillende deelnemers in het totaal.</a:t>
            </a:r>
          </a:p>
        </p:txBody>
      </p:sp>
    </p:spTree>
    <p:extLst>
      <p:ext uri="{BB962C8B-B14F-4D97-AF65-F5344CB8AC3E}">
        <p14:creationId xmlns:p14="http://schemas.microsoft.com/office/powerpoint/2010/main" val="15098944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59DC7-717D-B252-699A-D1A051BEBEC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4721E58-0C52-BF5B-3B2C-DB95FE09097E}"/>
              </a:ext>
            </a:extLst>
          </p:cNvPr>
          <p:cNvSpPr>
            <a:spLocks noGrp="1"/>
          </p:cNvSpPr>
          <p:nvPr>
            <p:ph type="title"/>
          </p:nvPr>
        </p:nvSpPr>
        <p:spPr/>
        <p:txBody>
          <a:bodyPr/>
          <a:lstStyle/>
          <a:p>
            <a:r>
              <a:rPr lang="nl-BE" b="1"/>
              <a:t>Wie?</a:t>
            </a:r>
          </a:p>
        </p:txBody>
      </p:sp>
      <p:sp>
        <p:nvSpPr>
          <p:cNvPr id="4" name="Titel 1">
            <a:extLst>
              <a:ext uri="{FF2B5EF4-FFF2-40B4-BE49-F238E27FC236}">
                <a16:creationId xmlns:a16="http://schemas.microsoft.com/office/drawing/2014/main" id="{91DCF830-B598-294E-FB20-F0CE912BB122}"/>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4</a:t>
            </a:r>
          </a:p>
        </p:txBody>
      </p:sp>
      <p:sp>
        <p:nvSpPr>
          <p:cNvPr id="5" name="Ondertitel 2">
            <a:extLst>
              <a:ext uri="{FF2B5EF4-FFF2-40B4-BE49-F238E27FC236}">
                <a16:creationId xmlns:a16="http://schemas.microsoft.com/office/drawing/2014/main" id="{AA39DDA7-52C8-C898-FC79-C0CB4B8779AE}"/>
              </a:ext>
            </a:extLst>
          </p:cNvPr>
          <p:cNvSpPr txBox="1">
            <a:spLocks/>
          </p:cNvSpPr>
          <p:nvPr/>
        </p:nvSpPr>
        <p:spPr>
          <a:xfrm>
            <a:off x="5006108" y="1063048"/>
            <a:ext cx="7185892" cy="84051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tx2"/>
                </a:solidFill>
                <a:latin typeface="Poppins" panose="00000800000000000000" pitchFamily="2" charset="0"/>
                <a:cs typeface="Poppins" panose="00000800000000000000" pitchFamily="2" charset="0"/>
              </a:rPr>
              <a:t>Wie waren de deelnemers? Beschrijf de doelgroep zo gedetailleerd mogelijk.</a:t>
            </a:r>
          </a:p>
        </p:txBody>
      </p:sp>
      <p:sp>
        <p:nvSpPr>
          <p:cNvPr id="3" name="Tekstvak 2">
            <a:extLst>
              <a:ext uri="{FF2B5EF4-FFF2-40B4-BE49-F238E27FC236}">
                <a16:creationId xmlns:a16="http://schemas.microsoft.com/office/drawing/2014/main" id="{09E3980B-84B5-358F-3DB3-3C3249E409FF}"/>
              </a:ext>
            </a:extLst>
          </p:cNvPr>
          <p:cNvSpPr txBox="1"/>
          <p:nvPr/>
        </p:nvSpPr>
        <p:spPr>
          <a:xfrm>
            <a:off x="5006106" y="834800"/>
            <a:ext cx="1870182" cy="400110"/>
          </a:xfrm>
          <a:prstGeom prst="rect">
            <a:avLst/>
          </a:prstGeom>
          <a:noFill/>
        </p:spPr>
        <p:txBody>
          <a:bodyPr wrap="square">
            <a:spAutoFit/>
          </a:bodyPr>
          <a:lstStyle/>
          <a:p>
            <a:r>
              <a:rPr lang="nl-BE" sz="2000" b="1" spc="300">
                <a:solidFill>
                  <a:schemeClr val="accent1"/>
                </a:solidFill>
                <a:latin typeface="+mj-lt"/>
              </a:rPr>
              <a:t>VRAAG 19</a:t>
            </a:r>
          </a:p>
        </p:txBody>
      </p:sp>
      <p:sp>
        <p:nvSpPr>
          <p:cNvPr id="7" name="Ondertitel 2">
            <a:extLst>
              <a:ext uri="{FF2B5EF4-FFF2-40B4-BE49-F238E27FC236}">
                <a16:creationId xmlns:a16="http://schemas.microsoft.com/office/drawing/2014/main" id="{821BFA03-ED78-5A67-2C0C-072AA721A4DE}"/>
              </a:ext>
            </a:extLst>
          </p:cNvPr>
          <p:cNvSpPr txBox="1">
            <a:spLocks/>
          </p:cNvSpPr>
          <p:nvPr/>
        </p:nvSpPr>
        <p:spPr>
          <a:xfrm>
            <a:off x="0" y="2888228"/>
            <a:ext cx="6095999" cy="3429000"/>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b="1" dirty="0">
                <a:solidFill>
                  <a:schemeClr val="accent1"/>
                </a:solidFill>
                <a:latin typeface="Poppins" panose="00000800000000000000" pitchFamily="2" charset="0"/>
                <a:cs typeface="Poppins" panose="00000800000000000000" pitchFamily="2" charset="0"/>
              </a:rPr>
              <a:t>Intramuraal</a:t>
            </a:r>
          </a:p>
          <a:p>
            <a:pPr marL="0" indent="0" algn="ctr">
              <a:buNone/>
            </a:pPr>
            <a:r>
              <a:rPr lang="nl-NL" sz="1600" b="1" dirty="0">
                <a:solidFill>
                  <a:schemeClr val="accent1"/>
                </a:solidFill>
                <a:latin typeface="Poppins" panose="00000800000000000000" pitchFamily="2" charset="0"/>
                <a:cs typeface="Poppins" panose="00000800000000000000" pitchFamily="2" charset="0"/>
              </a:rPr>
              <a:t>Meestal de nog actieve bewoners, </a:t>
            </a:r>
          </a:p>
          <a:p>
            <a:pPr marL="0" indent="0" algn="ctr">
              <a:buNone/>
            </a:pPr>
            <a:r>
              <a:rPr lang="nl-NL" sz="1600" b="1" dirty="0">
                <a:solidFill>
                  <a:schemeClr val="accent1"/>
                </a:solidFill>
                <a:latin typeface="Poppins" panose="00000800000000000000" pitchFamily="2" charset="0"/>
                <a:cs typeface="Poppins" panose="00000800000000000000" pitchFamily="2" charset="0"/>
              </a:rPr>
              <a:t>maar ook rollator- en rolstoelgebruikers. </a:t>
            </a:r>
            <a:endParaRPr lang="nl-NL" sz="1600" b="1" dirty="0">
              <a:solidFill>
                <a:schemeClr val="accent3"/>
              </a:solidFill>
              <a:latin typeface="Poppins" panose="00000800000000000000" pitchFamily="2" charset="0"/>
              <a:cs typeface="Poppins" panose="00000800000000000000" pitchFamily="2" charset="0"/>
            </a:endParaRPr>
          </a:p>
        </p:txBody>
      </p:sp>
      <p:sp>
        <p:nvSpPr>
          <p:cNvPr id="8" name="Ondertitel 2">
            <a:extLst>
              <a:ext uri="{FF2B5EF4-FFF2-40B4-BE49-F238E27FC236}">
                <a16:creationId xmlns:a16="http://schemas.microsoft.com/office/drawing/2014/main" id="{D632B6F3-2335-961C-91AC-E868AD35DF04}"/>
              </a:ext>
            </a:extLst>
          </p:cNvPr>
          <p:cNvSpPr txBox="1">
            <a:spLocks/>
          </p:cNvSpPr>
          <p:nvPr/>
        </p:nvSpPr>
        <p:spPr>
          <a:xfrm>
            <a:off x="6095999" y="2893443"/>
            <a:ext cx="6095999" cy="3423785"/>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b="1" dirty="0">
                <a:solidFill>
                  <a:schemeClr val="accent3"/>
                </a:solidFill>
                <a:latin typeface="Poppins" panose="00000800000000000000" pitchFamily="2" charset="0"/>
                <a:cs typeface="Poppins" panose="00000800000000000000" pitchFamily="2" charset="0"/>
              </a:rPr>
              <a:t>Extramuraal</a:t>
            </a:r>
          </a:p>
          <a:p>
            <a:pPr marL="0" indent="0" algn="ctr">
              <a:buNone/>
            </a:pPr>
            <a:r>
              <a:rPr lang="nl-NL" sz="1600" b="1" dirty="0">
                <a:solidFill>
                  <a:schemeClr val="accent3"/>
                </a:solidFill>
                <a:latin typeface="Poppins" panose="00000800000000000000" pitchFamily="2" charset="0"/>
                <a:cs typeface="Poppins" panose="00000800000000000000" pitchFamily="2" charset="0"/>
              </a:rPr>
              <a:t>“De actieve thuiswonende ouderen”</a:t>
            </a:r>
          </a:p>
          <a:p>
            <a:pPr marL="0" indent="0" algn="ctr">
              <a:buNone/>
            </a:pPr>
            <a:r>
              <a:rPr lang="nl-NL" sz="1600" b="1" dirty="0">
                <a:solidFill>
                  <a:schemeClr val="accent3"/>
                </a:solidFill>
                <a:latin typeface="Poppins" panose="00000800000000000000" pitchFamily="2" charset="0"/>
                <a:cs typeface="Poppins" panose="00000800000000000000" pitchFamily="2" charset="0"/>
              </a:rPr>
              <a:t>“Zowel actieve als minder actieve ouderen”</a:t>
            </a:r>
          </a:p>
          <a:p>
            <a:pPr marL="0" indent="0" algn="ctr">
              <a:buNone/>
            </a:pPr>
            <a:r>
              <a:rPr lang="nl-NL" sz="1600" b="1" dirty="0">
                <a:solidFill>
                  <a:schemeClr val="accent3"/>
                </a:solidFill>
                <a:latin typeface="Poppins" panose="00000800000000000000" pitchFamily="2" charset="0"/>
                <a:cs typeface="Poppins" panose="00000800000000000000" pitchFamily="2" charset="0"/>
              </a:rPr>
              <a:t>“Ook mensen met een beperking” “Mensen in kansarmoede” “Zeer inclusief” </a:t>
            </a:r>
          </a:p>
          <a:p>
            <a:pPr marL="0" indent="0" algn="ctr">
              <a:buNone/>
            </a:pPr>
            <a:r>
              <a:rPr lang="nl-NL" sz="1600" b="1" dirty="0">
                <a:solidFill>
                  <a:schemeClr val="accent3"/>
                </a:solidFill>
                <a:latin typeface="Poppins" panose="00000800000000000000" pitchFamily="2" charset="0"/>
                <a:cs typeface="Poppins" panose="00000800000000000000" pitchFamily="2" charset="0"/>
              </a:rPr>
              <a:t>…</a:t>
            </a:r>
          </a:p>
        </p:txBody>
      </p:sp>
      <p:sp>
        <p:nvSpPr>
          <p:cNvPr id="9" name="Ondertitel 2">
            <a:extLst>
              <a:ext uri="{FF2B5EF4-FFF2-40B4-BE49-F238E27FC236}">
                <a16:creationId xmlns:a16="http://schemas.microsoft.com/office/drawing/2014/main" id="{0D5713DF-14CC-519D-D3EB-180B0429D47B}"/>
              </a:ext>
            </a:extLst>
          </p:cNvPr>
          <p:cNvSpPr txBox="1">
            <a:spLocks/>
          </p:cNvSpPr>
          <p:nvPr/>
        </p:nvSpPr>
        <p:spPr>
          <a:xfrm>
            <a:off x="1047133" y="4503172"/>
            <a:ext cx="7482349" cy="2829290"/>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b="1" dirty="0">
                <a:solidFill>
                  <a:schemeClr val="accent2"/>
                </a:solidFill>
                <a:latin typeface="Poppins" panose="00000800000000000000" pitchFamily="2" charset="0"/>
                <a:cs typeface="Poppins" panose="00000800000000000000" pitchFamily="2" charset="0"/>
              </a:rPr>
              <a:t>Combinatie</a:t>
            </a:r>
          </a:p>
          <a:p>
            <a:pPr marL="0" indent="0" algn="ctr">
              <a:buNone/>
            </a:pPr>
            <a:r>
              <a:rPr lang="nl-NL" sz="1600" b="1" dirty="0">
                <a:solidFill>
                  <a:schemeClr val="accent2"/>
                </a:solidFill>
                <a:latin typeface="Poppins" panose="00000800000000000000" pitchFamily="2" charset="0"/>
                <a:cs typeface="Poppins" panose="00000800000000000000" pitchFamily="2" charset="0"/>
              </a:rPr>
              <a:t>“Bewoners van een verzorgingstehuis en senioren uit de wijk, die mensen wilden ontmoeten, koffie wilden drinken en wilden bewegen”</a:t>
            </a:r>
          </a:p>
          <a:p>
            <a:pPr marL="0" indent="0" algn="ctr">
              <a:buNone/>
            </a:pPr>
            <a:r>
              <a:rPr lang="nl-NL" sz="1600" b="1" dirty="0">
                <a:solidFill>
                  <a:schemeClr val="accent2"/>
                </a:solidFill>
                <a:latin typeface="Poppins" panose="00000800000000000000" pitchFamily="2" charset="0"/>
                <a:cs typeface="Poppins" panose="00000800000000000000" pitchFamily="2" charset="0"/>
              </a:rPr>
              <a:t>“Bewoners zorgcentrum en buurtbewoners die deelnamen aan de dorpsontmoeting” </a:t>
            </a:r>
          </a:p>
          <a:p>
            <a:pPr marL="0" indent="0" algn="ctr">
              <a:buNone/>
            </a:pPr>
            <a:r>
              <a:rPr lang="nl-NL" sz="1600" b="1" dirty="0">
                <a:solidFill>
                  <a:schemeClr val="accent2"/>
                </a:solidFill>
                <a:latin typeface="Poppins" panose="00000800000000000000" pitchFamily="2" charset="0"/>
                <a:cs typeface="Poppins" panose="00000800000000000000" pitchFamily="2" charset="0"/>
              </a:rPr>
              <a:t>…</a:t>
            </a:r>
          </a:p>
          <a:p>
            <a:pPr marL="0" indent="0" algn="ctr">
              <a:buNone/>
            </a:pPr>
            <a:endParaRPr lang="nl-NL" b="1" dirty="0">
              <a:solidFill>
                <a:schemeClr val="accent3"/>
              </a:solidFill>
              <a:latin typeface="Poppins" panose="00000800000000000000" pitchFamily="2" charset="0"/>
              <a:cs typeface="Poppins" panose="00000800000000000000" pitchFamily="2" charset="0"/>
            </a:endParaRPr>
          </a:p>
        </p:txBody>
      </p:sp>
    </p:spTree>
    <p:extLst>
      <p:ext uri="{BB962C8B-B14F-4D97-AF65-F5344CB8AC3E}">
        <p14:creationId xmlns:p14="http://schemas.microsoft.com/office/powerpoint/2010/main" val="10680398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D08DC-0750-9E36-29AB-46BDCC1541B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EC28C3E-6CDD-B253-C0FB-7D07AF874A33}"/>
              </a:ext>
            </a:extLst>
          </p:cNvPr>
          <p:cNvSpPr>
            <a:spLocks noGrp="1"/>
          </p:cNvSpPr>
          <p:nvPr>
            <p:ph type="title"/>
          </p:nvPr>
        </p:nvSpPr>
        <p:spPr/>
        <p:txBody>
          <a:bodyPr/>
          <a:lstStyle/>
          <a:p>
            <a:r>
              <a:rPr lang="nl-BE" b="1"/>
              <a:t>Wie?</a:t>
            </a:r>
          </a:p>
        </p:txBody>
      </p:sp>
      <p:sp>
        <p:nvSpPr>
          <p:cNvPr id="4" name="Titel 1">
            <a:extLst>
              <a:ext uri="{FF2B5EF4-FFF2-40B4-BE49-F238E27FC236}">
                <a16:creationId xmlns:a16="http://schemas.microsoft.com/office/drawing/2014/main" id="{7BDACCEC-923E-DBDD-07D8-28229F51D0C3}"/>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4</a:t>
            </a:r>
          </a:p>
        </p:txBody>
      </p:sp>
      <p:sp>
        <p:nvSpPr>
          <p:cNvPr id="5" name="Ondertitel 2">
            <a:extLst>
              <a:ext uri="{FF2B5EF4-FFF2-40B4-BE49-F238E27FC236}">
                <a16:creationId xmlns:a16="http://schemas.microsoft.com/office/drawing/2014/main" id="{4423B83D-AE45-6E11-A5BB-6384A779BE0A}"/>
              </a:ext>
            </a:extLst>
          </p:cNvPr>
          <p:cNvSpPr txBox="1">
            <a:spLocks/>
          </p:cNvSpPr>
          <p:nvPr/>
        </p:nvSpPr>
        <p:spPr>
          <a:xfrm>
            <a:off x="5006108" y="1063048"/>
            <a:ext cx="7185892" cy="84051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tx2"/>
                </a:solidFill>
                <a:latin typeface="Poppins" panose="00000800000000000000" pitchFamily="2" charset="0"/>
                <a:cs typeface="Poppins" panose="00000800000000000000" pitchFamily="2" charset="0"/>
              </a:rPr>
              <a:t>Werden de deelnemers ingedeeld qua leeftijd en/of beweegniveau?</a:t>
            </a:r>
          </a:p>
        </p:txBody>
      </p:sp>
      <p:sp>
        <p:nvSpPr>
          <p:cNvPr id="3" name="Tekstvak 2">
            <a:extLst>
              <a:ext uri="{FF2B5EF4-FFF2-40B4-BE49-F238E27FC236}">
                <a16:creationId xmlns:a16="http://schemas.microsoft.com/office/drawing/2014/main" id="{03FD1E3B-3679-D1D4-9871-07473B07FE68}"/>
              </a:ext>
            </a:extLst>
          </p:cNvPr>
          <p:cNvSpPr txBox="1"/>
          <p:nvPr/>
        </p:nvSpPr>
        <p:spPr>
          <a:xfrm>
            <a:off x="5006106" y="834800"/>
            <a:ext cx="1870182" cy="400110"/>
          </a:xfrm>
          <a:prstGeom prst="rect">
            <a:avLst/>
          </a:prstGeom>
          <a:noFill/>
        </p:spPr>
        <p:txBody>
          <a:bodyPr wrap="square">
            <a:spAutoFit/>
          </a:bodyPr>
          <a:lstStyle/>
          <a:p>
            <a:r>
              <a:rPr lang="nl-BE" sz="2000" b="1" spc="300">
                <a:solidFill>
                  <a:schemeClr val="accent1"/>
                </a:solidFill>
                <a:latin typeface="+mj-lt"/>
              </a:rPr>
              <a:t>VRAAG 20</a:t>
            </a:r>
          </a:p>
        </p:txBody>
      </p:sp>
      <p:sp>
        <p:nvSpPr>
          <p:cNvPr id="7" name="Ondertitel 2">
            <a:extLst>
              <a:ext uri="{FF2B5EF4-FFF2-40B4-BE49-F238E27FC236}">
                <a16:creationId xmlns:a16="http://schemas.microsoft.com/office/drawing/2014/main" id="{2DB060FD-23C8-F608-4C92-0B97BCA6DA07}"/>
              </a:ext>
            </a:extLst>
          </p:cNvPr>
          <p:cNvSpPr txBox="1">
            <a:spLocks/>
          </p:cNvSpPr>
          <p:nvPr/>
        </p:nvSpPr>
        <p:spPr>
          <a:xfrm>
            <a:off x="0" y="2888228"/>
            <a:ext cx="10820400" cy="3969772"/>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12500" b="1" dirty="0">
                <a:solidFill>
                  <a:schemeClr val="accent1"/>
                </a:solidFill>
                <a:latin typeface="Poppins" panose="00000800000000000000" pitchFamily="2" charset="0"/>
                <a:cs typeface="Poppins" panose="00000800000000000000" pitchFamily="2" charset="0"/>
              </a:rPr>
              <a:t>NEE: 86%</a:t>
            </a:r>
          </a:p>
          <a:p>
            <a:pPr marL="0" indent="0" algn="ctr">
              <a:buNone/>
            </a:pPr>
            <a:endParaRPr lang="nl-NL" b="1" dirty="0">
              <a:solidFill>
                <a:schemeClr val="accent1"/>
              </a:solidFill>
              <a:latin typeface="Poppins" panose="00000800000000000000" pitchFamily="2" charset="0"/>
              <a:cs typeface="Poppins" panose="00000800000000000000" pitchFamily="2" charset="0"/>
            </a:endParaRPr>
          </a:p>
          <a:p>
            <a:pPr marL="0" indent="0" algn="ctr">
              <a:buNone/>
            </a:pPr>
            <a:r>
              <a:rPr lang="nl-NL" b="1" dirty="0">
                <a:solidFill>
                  <a:schemeClr val="accent1"/>
                </a:solidFill>
                <a:latin typeface="Poppins" panose="00000800000000000000" pitchFamily="2" charset="0"/>
                <a:cs typeface="Poppins" panose="00000800000000000000" pitchFamily="2" charset="0"/>
              </a:rPr>
              <a:t>JA: Sommigen werden ingedeeld op vlak van</a:t>
            </a:r>
          </a:p>
          <a:p>
            <a:pPr marL="0" indent="0" algn="ctr">
              <a:buNone/>
            </a:pPr>
            <a:r>
              <a:rPr lang="nl-NL" sz="2800" b="1" dirty="0">
                <a:solidFill>
                  <a:schemeClr val="accent1"/>
                </a:solidFill>
                <a:latin typeface="Poppins" panose="00000800000000000000" pitchFamily="2" charset="0"/>
                <a:cs typeface="Poppins" panose="00000800000000000000" pitchFamily="2" charset="0"/>
              </a:rPr>
              <a:t>“beweegniveau” </a:t>
            </a:r>
          </a:p>
          <a:p>
            <a:pPr marL="0" indent="0" algn="ctr">
              <a:buNone/>
            </a:pPr>
            <a:r>
              <a:rPr lang="nl-NL" sz="2800" b="1" dirty="0">
                <a:solidFill>
                  <a:schemeClr val="accent1"/>
                </a:solidFill>
                <a:latin typeface="Poppins" panose="00000800000000000000" pitchFamily="2" charset="0"/>
                <a:cs typeface="Poppins" panose="00000800000000000000" pitchFamily="2" charset="0"/>
              </a:rPr>
              <a:t>“mobiliteit” </a:t>
            </a:r>
          </a:p>
          <a:p>
            <a:pPr marL="0" indent="0" algn="ctr">
              <a:buNone/>
            </a:pPr>
            <a:r>
              <a:rPr lang="nl-NL" sz="2800" b="1" dirty="0">
                <a:solidFill>
                  <a:schemeClr val="accent1"/>
                </a:solidFill>
                <a:latin typeface="Poppins" panose="00000800000000000000" pitchFamily="2" charset="0"/>
                <a:cs typeface="Poppins" panose="00000800000000000000" pitchFamily="2" charset="0"/>
              </a:rPr>
              <a:t>“dementie” </a:t>
            </a:r>
            <a:endParaRPr lang="nl-NL" sz="2100" b="1" dirty="0">
              <a:solidFill>
                <a:schemeClr val="accent3"/>
              </a:solidFill>
              <a:latin typeface="Poppins" panose="00000800000000000000" pitchFamily="2" charset="0"/>
              <a:cs typeface="Poppins" panose="00000800000000000000" pitchFamily="2" charset="0"/>
            </a:endParaRPr>
          </a:p>
        </p:txBody>
      </p:sp>
      <p:sp>
        <p:nvSpPr>
          <p:cNvPr id="8" name="Ondertitel 2">
            <a:extLst>
              <a:ext uri="{FF2B5EF4-FFF2-40B4-BE49-F238E27FC236}">
                <a16:creationId xmlns:a16="http://schemas.microsoft.com/office/drawing/2014/main" id="{A74C5D91-F165-4315-77DE-A413FC740DBC}"/>
              </a:ext>
            </a:extLst>
          </p:cNvPr>
          <p:cNvSpPr txBox="1">
            <a:spLocks/>
          </p:cNvSpPr>
          <p:nvPr/>
        </p:nvSpPr>
        <p:spPr>
          <a:xfrm>
            <a:off x="8960872" y="3335724"/>
            <a:ext cx="3228803" cy="840511"/>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accent1"/>
                </a:solidFill>
                <a:latin typeface="Poppins" panose="00000800000000000000" pitchFamily="2" charset="0"/>
                <a:cs typeface="Poppins" panose="00000800000000000000" pitchFamily="2" charset="0"/>
              </a:rPr>
              <a:t>“Differentiatie kwam vanuit de lesgeefster” </a:t>
            </a:r>
            <a:endParaRPr lang="nl-NL" sz="1600" b="1">
              <a:solidFill>
                <a:schemeClr val="accent3"/>
              </a:solidFill>
              <a:latin typeface="Poppins" panose="00000800000000000000" pitchFamily="2" charset="0"/>
              <a:cs typeface="Poppins" panose="00000800000000000000" pitchFamily="2" charset="0"/>
            </a:endParaRPr>
          </a:p>
        </p:txBody>
      </p:sp>
    </p:spTree>
    <p:extLst>
      <p:ext uri="{BB962C8B-B14F-4D97-AF65-F5344CB8AC3E}">
        <p14:creationId xmlns:p14="http://schemas.microsoft.com/office/powerpoint/2010/main" val="22334772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4CAAC5-F9B6-3F37-DA99-9D82434A4D3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0515A93-7A88-53A5-DC6C-9692E36493BC}"/>
              </a:ext>
            </a:extLst>
          </p:cNvPr>
          <p:cNvSpPr>
            <a:spLocks noGrp="1"/>
          </p:cNvSpPr>
          <p:nvPr>
            <p:ph type="title"/>
          </p:nvPr>
        </p:nvSpPr>
        <p:spPr/>
        <p:txBody>
          <a:bodyPr/>
          <a:lstStyle/>
          <a:p>
            <a:r>
              <a:rPr lang="nl-BE" b="1">
                <a:latin typeface="Poppins" panose="00000800000000000000" pitchFamily="2" charset="0"/>
                <a:cs typeface="Poppins" panose="00000800000000000000" pitchFamily="2" charset="0"/>
              </a:rPr>
              <a:t>hoe?</a:t>
            </a:r>
          </a:p>
        </p:txBody>
      </p:sp>
      <p:sp>
        <p:nvSpPr>
          <p:cNvPr id="4" name="Titel 1">
            <a:extLst>
              <a:ext uri="{FF2B5EF4-FFF2-40B4-BE49-F238E27FC236}">
                <a16:creationId xmlns:a16="http://schemas.microsoft.com/office/drawing/2014/main" id="{A6BCC0D0-B1EF-8FDA-8476-EB59CAF6E893}"/>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5</a:t>
            </a:r>
          </a:p>
        </p:txBody>
      </p:sp>
      <p:pic>
        <p:nvPicPr>
          <p:cNvPr id="5" name="Tijdelijke aanduiding voor inhoud 4">
            <a:extLst>
              <a:ext uri="{FF2B5EF4-FFF2-40B4-BE49-F238E27FC236}">
                <a16:creationId xmlns:a16="http://schemas.microsoft.com/office/drawing/2014/main" id="{03C04D7A-DF9D-4BFA-A79E-591FCE933134}"/>
              </a:ext>
            </a:extLst>
          </p:cNvPr>
          <p:cNvPicPr>
            <a:picLocks noChangeAspect="1"/>
          </p:cNvPicPr>
          <p:nvPr/>
        </p:nvPicPr>
        <p:blipFill>
          <a:blip r:embed="rId2">
            <a:extLst>
              <a:ext uri="{28A0092B-C50C-407E-A947-70E740481C1C}">
                <a14:useLocalDpi xmlns:a14="http://schemas.microsoft.com/office/drawing/2010/main" val="0"/>
              </a:ext>
            </a:extLst>
          </a:blip>
          <a:srcRect l="3258" r="3258"/>
          <a:stretch/>
        </p:blipFill>
        <p:spPr>
          <a:xfrm>
            <a:off x="5339516" y="1794753"/>
            <a:ext cx="6200113" cy="44155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threePt" dir="t"/>
          </a:scene3d>
          <a:sp3d prstMaterial="plastic">
            <a:bevelT w="0" h="0" prst="relaxedInset"/>
            <a:contourClr>
              <a:srgbClr val="969696"/>
            </a:contourClr>
          </a:sp3d>
        </p:spPr>
      </p:pic>
    </p:spTree>
    <p:extLst>
      <p:ext uri="{BB962C8B-B14F-4D97-AF65-F5344CB8AC3E}">
        <p14:creationId xmlns:p14="http://schemas.microsoft.com/office/powerpoint/2010/main" val="3035882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D30313-AC7F-2179-BDFE-C4D62594E65B}"/>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6856092-EC7A-CDDE-817D-04AE8A944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a:extLst>
              <a:ext uri="{FF2B5EF4-FFF2-40B4-BE49-F238E27FC236}">
                <a16:creationId xmlns:a16="http://schemas.microsoft.com/office/drawing/2014/main" id="{3134E72D-F142-D53B-C2C7-3878302B180A}"/>
              </a:ext>
            </a:extLst>
          </p:cNvPr>
          <p:cNvPicPr>
            <a:picLocks noChangeAspect="1"/>
          </p:cNvPicPr>
          <p:nvPr/>
        </p:nvPicPr>
        <p:blipFill>
          <a:blip r:embed="rId3">
            <a:alphaModFix amt="35000"/>
          </a:blip>
          <a:srcRect l="10222" t="3" r="10222" b="-1"/>
          <a:stretch/>
        </p:blipFill>
        <p:spPr>
          <a:xfrm>
            <a:off x="20" y="10"/>
            <a:ext cx="12191980" cy="6857990"/>
          </a:xfrm>
          <a:prstGeom prst="rect">
            <a:avLst/>
          </a:prstGeom>
        </p:spPr>
      </p:pic>
      <p:sp>
        <p:nvSpPr>
          <p:cNvPr id="3" name="Titel 1">
            <a:extLst>
              <a:ext uri="{FF2B5EF4-FFF2-40B4-BE49-F238E27FC236}">
                <a16:creationId xmlns:a16="http://schemas.microsoft.com/office/drawing/2014/main" id="{7888BB0E-7A5F-B428-8D6E-F0BEF24400F3}"/>
              </a:ext>
            </a:extLst>
          </p:cNvPr>
          <p:cNvSpPr>
            <a:spLocks noGrp="1"/>
          </p:cNvSpPr>
          <p:nvPr>
            <p:ph type="title"/>
          </p:nvPr>
        </p:nvSpPr>
        <p:spPr>
          <a:xfrm>
            <a:off x="4188337" y="1839452"/>
            <a:ext cx="3810000" cy="1147053"/>
          </a:xfrm>
        </p:spPr>
        <p:txBody>
          <a:bodyPr/>
          <a:lstStyle/>
          <a:p>
            <a:r>
              <a:rPr lang="nl-BE" b="1" dirty="0"/>
              <a:t>Vragenlijst</a:t>
            </a:r>
          </a:p>
        </p:txBody>
      </p:sp>
      <p:sp>
        <p:nvSpPr>
          <p:cNvPr id="4" name="Tijdelijke aanduiding voor inhoud 2">
            <a:extLst>
              <a:ext uri="{FF2B5EF4-FFF2-40B4-BE49-F238E27FC236}">
                <a16:creationId xmlns:a16="http://schemas.microsoft.com/office/drawing/2014/main" id="{9BC53975-623C-F0EC-4274-31B2DB7DD862}"/>
              </a:ext>
            </a:extLst>
          </p:cNvPr>
          <p:cNvSpPr>
            <a:spLocks noGrp="1"/>
          </p:cNvSpPr>
          <p:nvPr>
            <p:ph idx="1"/>
          </p:nvPr>
        </p:nvSpPr>
        <p:spPr>
          <a:xfrm>
            <a:off x="4362450" y="3138905"/>
            <a:ext cx="3467100" cy="2880895"/>
          </a:xfrm>
        </p:spPr>
        <p:txBody>
          <a:bodyPr>
            <a:normAutofit/>
          </a:bodyPr>
          <a:lstStyle/>
          <a:p>
            <a:pPr marL="0" indent="0">
              <a:buNone/>
            </a:pPr>
            <a:r>
              <a:rPr lang="nl-BE" b="1" dirty="0"/>
              <a:t>Uitgestuurd via mail in december 2024 (2x) </a:t>
            </a:r>
          </a:p>
          <a:p>
            <a:r>
              <a:rPr lang="nl-BE" b="1" dirty="0"/>
              <a:t>160 IPitup klanten</a:t>
            </a:r>
          </a:p>
          <a:p>
            <a:r>
              <a:rPr lang="nl-BE" b="1" dirty="0"/>
              <a:t>90 Workshop-volgers</a:t>
            </a:r>
          </a:p>
          <a:p>
            <a:r>
              <a:rPr lang="nl-BE" b="1" dirty="0"/>
              <a:t>450 IPitup trainers</a:t>
            </a:r>
          </a:p>
          <a:p>
            <a:pPr marL="0" indent="0">
              <a:buNone/>
            </a:pPr>
            <a:r>
              <a:rPr lang="nl-BE" b="1" dirty="0"/>
              <a:t>= 700 personen</a:t>
            </a:r>
          </a:p>
        </p:txBody>
      </p:sp>
    </p:spTree>
    <p:extLst>
      <p:ext uri="{BB962C8B-B14F-4D97-AF65-F5344CB8AC3E}">
        <p14:creationId xmlns:p14="http://schemas.microsoft.com/office/powerpoint/2010/main" val="3972749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823B97-087E-7C73-94C7-AD8AE4FF8D80}"/>
              </a:ext>
            </a:extLst>
          </p:cNvPr>
          <p:cNvSpPr>
            <a:spLocks noGrp="1"/>
          </p:cNvSpPr>
          <p:nvPr>
            <p:ph type="title"/>
          </p:nvPr>
        </p:nvSpPr>
        <p:spPr/>
        <p:txBody>
          <a:bodyPr/>
          <a:lstStyle/>
          <a:p>
            <a:r>
              <a:rPr lang="nl-BE" b="1"/>
              <a:t>Hoe?</a:t>
            </a:r>
          </a:p>
        </p:txBody>
      </p:sp>
      <p:sp>
        <p:nvSpPr>
          <p:cNvPr id="3" name="Tijdelijke aanduiding voor inhoud 2">
            <a:extLst>
              <a:ext uri="{FF2B5EF4-FFF2-40B4-BE49-F238E27FC236}">
                <a16:creationId xmlns:a16="http://schemas.microsoft.com/office/drawing/2014/main" id="{2810EF48-99BF-3681-BE0A-AD4DAEA328B5}"/>
              </a:ext>
            </a:extLst>
          </p:cNvPr>
          <p:cNvSpPr>
            <a:spLocks noGrp="1"/>
          </p:cNvSpPr>
          <p:nvPr>
            <p:ph idx="1"/>
          </p:nvPr>
        </p:nvSpPr>
        <p:spPr>
          <a:xfrm>
            <a:off x="652372" y="2321642"/>
            <a:ext cx="11382312" cy="4536358"/>
          </a:xfrm>
        </p:spPr>
        <p:txBody>
          <a:bodyPr>
            <a:normAutofit/>
          </a:bodyPr>
          <a:lstStyle/>
          <a:p>
            <a:r>
              <a:rPr lang="nl-NL" sz="1600" b="1" dirty="0">
                <a:solidFill>
                  <a:schemeClr val="accent1"/>
                </a:solidFill>
              </a:rPr>
              <a:t>“1) wandelen naar de bank 2) doorschuifsysteem aan de bank zelf 3) terugwandelen”</a:t>
            </a:r>
          </a:p>
          <a:p>
            <a:r>
              <a:rPr lang="nl-NL" sz="1600" b="1" dirty="0">
                <a:solidFill>
                  <a:schemeClr val="accent1"/>
                </a:solidFill>
              </a:rPr>
              <a:t>“Vaak dezelfde 6 oefeningen omdat ik graag wil dat de deelnemers deze oefeningen ook zelfstandig zonder begeleiding kunnen doen.“</a:t>
            </a:r>
          </a:p>
          <a:p>
            <a:r>
              <a:rPr lang="nl-NL" sz="1600" b="1" dirty="0">
                <a:solidFill>
                  <a:schemeClr val="accent2"/>
                </a:solidFill>
              </a:rPr>
              <a:t>“De deelnemers werden onderweg al goed opgewarmd door de wandeling en oefening van de beweegroute. Aan de bank zelf werkten we met een doorschuifsysteem.“</a:t>
            </a:r>
          </a:p>
          <a:p>
            <a:r>
              <a:rPr lang="nl-NL" sz="1600" b="1" dirty="0">
                <a:solidFill>
                  <a:schemeClr val="accent3"/>
                </a:solidFill>
              </a:rPr>
              <a:t>“Elke sessie start ik met een opwarming. Dit kan een spel met een bal zijn, een kleine wandeling of oefeningen aan de beweegbank. Nadien wordt er een intensiever deel gedaan waarbij gewerkt wordt aan cardio of kracht.“</a:t>
            </a:r>
          </a:p>
          <a:p>
            <a:r>
              <a:rPr lang="nl-NL" sz="1600" b="1" dirty="0">
                <a:solidFill>
                  <a:schemeClr val="accent3"/>
                </a:solidFill>
              </a:rPr>
              <a:t>“Starten met wandelen, daarna circuit aan de beweegbank, zowel op als naast de beweegbank</a:t>
            </a:r>
          </a:p>
          <a:p>
            <a:r>
              <a:rPr lang="nl-NL" sz="1600" b="1" dirty="0">
                <a:solidFill>
                  <a:schemeClr val="accent3"/>
                </a:solidFill>
              </a:rPr>
              <a:t>“We legden 4 oefeningen uit en deden ze voor. Daarna lieten we de deelnemers ze uitvoeren en stuurden we bij als het niet goed ging. Zo deden we 3 - 4 rondes.”</a:t>
            </a:r>
          </a:p>
          <a:p>
            <a:r>
              <a:rPr lang="nl-NL" sz="1600" b="1" dirty="0">
                <a:solidFill>
                  <a:schemeClr val="accent3"/>
                </a:solidFill>
              </a:rPr>
              <a:t>“Eerst oefeningen getoond en daarna elke oefening gedurende 1 minuut uitgevoerd, doorschuifsysteem”</a:t>
            </a:r>
          </a:p>
        </p:txBody>
      </p:sp>
      <p:sp>
        <p:nvSpPr>
          <p:cNvPr id="4" name="Titel 1">
            <a:extLst>
              <a:ext uri="{FF2B5EF4-FFF2-40B4-BE49-F238E27FC236}">
                <a16:creationId xmlns:a16="http://schemas.microsoft.com/office/drawing/2014/main" id="{C066B662-B4AE-474F-124B-35EB45FA9D05}"/>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5</a:t>
            </a:r>
          </a:p>
        </p:txBody>
      </p:sp>
      <p:sp>
        <p:nvSpPr>
          <p:cNvPr id="5" name="Ondertitel 2">
            <a:extLst>
              <a:ext uri="{FF2B5EF4-FFF2-40B4-BE49-F238E27FC236}">
                <a16:creationId xmlns:a16="http://schemas.microsoft.com/office/drawing/2014/main" id="{1515A0FA-5B3D-0ED5-A7E0-37CE3982470B}"/>
              </a:ext>
            </a:extLst>
          </p:cNvPr>
          <p:cNvSpPr txBox="1">
            <a:spLocks/>
          </p:cNvSpPr>
          <p:nvPr/>
        </p:nvSpPr>
        <p:spPr>
          <a:xfrm>
            <a:off x="5006108" y="1063048"/>
            <a:ext cx="7185892" cy="114705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tx2"/>
                </a:solidFill>
                <a:latin typeface="Poppins" panose="00000800000000000000" pitchFamily="2" charset="0"/>
                <a:cs typeface="Poppins" panose="00000800000000000000" pitchFamily="2" charset="0"/>
              </a:rPr>
              <a:t>Hoe zag het aanbod en de organisatie er uit? Wat werd er precies gedaan?  Hoe was de sessie doorgaans opgebouwd? </a:t>
            </a:r>
          </a:p>
        </p:txBody>
      </p:sp>
      <p:sp>
        <p:nvSpPr>
          <p:cNvPr id="7" name="Tekstvak 6">
            <a:extLst>
              <a:ext uri="{FF2B5EF4-FFF2-40B4-BE49-F238E27FC236}">
                <a16:creationId xmlns:a16="http://schemas.microsoft.com/office/drawing/2014/main" id="{F6D3B7A4-4C69-C98A-D040-45903E999B22}"/>
              </a:ext>
            </a:extLst>
          </p:cNvPr>
          <p:cNvSpPr txBox="1"/>
          <p:nvPr/>
        </p:nvSpPr>
        <p:spPr>
          <a:xfrm>
            <a:off x="5006106" y="834800"/>
            <a:ext cx="1870182" cy="400110"/>
          </a:xfrm>
          <a:prstGeom prst="rect">
            <a:avLst/>
          </a:prstGeom>
          <a:noFill/>
        </p:spPr>
        <p:txBody>
          <a:bodyPr wrap="square">
            <a:spAutoFit/>
          </a:bodyPr>
          <a:lstStyle/>
          <a:p>
            <a:r>
              <a:rPr lang="nl-BE" sz="2000" b="1" spc="300">
                <a:solidFill>
                  <a:schemeClr val="accent1"/>
                </a:solidFill>
                <a:latin typeface="+mj-lt"/>
              </a:rPr>
              <a:t>VRAAG 21</a:t>
            </a:r>
          </a:p>
        </p:txBody>
      </p:sp>
    </p:spTree>
    <p:extLst>
      <p:ext uri="{BB962C8B-B14F-4D97-AF65-F5344CB8AC3E}">
        <p14:creationId xmlns:p14="http://schemas.microsoft.com/office/powerpoint/2010/main" val="362291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4FE25-5428-FCC3-7C4A-2FD78F2BFCD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5B7645A-97C7-C251-9841-5F532A5494A0}"/>
              </a:ext>
            </a:extLst>
          </p:cNvPr>
          <p:cNvSpPr>
            <a:spLocks noGrp="1"/>
          </p:cNvSpPr>
          <p:nvPr>
            <p:ph type="title"/>
          </p:nvPr>
        </p:nvSpPr>
        <p:spPr/>
        <p:txBody>
          <a:bodyPr/>
          <a:lstStyle/>
          <a:p>
            <a:r>
              <a:rPr lang="nl-BE" b="1"/>
              <a:t>Hoe?</a:t>
            </a:r>
          </a:p>
        </p:txBody>
      </p:sp>
      <p:sp>
        <p:nvSpPr>
          <p:cNvPr id="3" name="Tijdelijke aanduiding voor inhoud 2">
            <a:extLst>
              <a:ext uri="{FF2B5EF4-FFF2-40B4-BE49-F238E27FC236}">
                <a16:creationId xmlns:a16="http://schemas.microsoft.com/office/drawing/2014/main" id="{F1BDC3FB-DB5F-342D-9864-F98044EB1BA3}"/>
              </a:ext>
            </a:extLst>
          </p:cNvPr>
          <p:cNvSpPr>
            <a:spLocks noGrp="1"/>
          </p:cNvSpPr>
          <p:nvPr>
            <p:ph idx="1"/>
          </p:nvPr>
        </p:nvSpPr>
        <p:spPr>
          <a:xfrm>
            <a:off x="652372" y="2321642"/>
            <a:ext cx="11382312" cy="4536358"/>
          </a:xfrm>
        </p:spPr>
        <p:txBody>
          <a:bodyPr>
            <a:normAutofit/>
          </a:bodyPr>
          <a:lstStyle/>
          <a:p>
            <a:r>
              <a:rPr lang="nl-NL" sz="1600" b="1">
                <a:solidFill>
                  <a:schemeClr val="accent1">
                    <a:lumMod val="20000"/>
                    <a:lumOff val="80000"/>
                  </a:schemeClr>
                </a:solidFill>
              </a:rPr>
              <a:t>“1) wandelen naar de bank 2) </a:t>
            </a:r>
            <a:r>
              <a:rPr lang="nl-NL" sz="1600" b="1">
                <a:solidFill>
                  <a:schemeClr val="accent1"/>
                </a:solidFill>
              </a:rPr>
              <a:t>doorschuifsysteem</a:t>
            </a:r>
            <a:r>
              <a:rPr lang="nl-NL" sz="1600" b="1">
                <a:solidFill>
                  <a:schemeClr val="accent1">
                    <a:lumMod val="20000"/>
                    <a:lumOff val="80000"/>
                  </a:schemeClr>
                </a:solidFill>
              </a:rPr>
              <a:t> </a:t>
            </a:r>
            <a:r>
              <a:rPr lang="nl-NL" sz="1600" b="1">
                <a:solidFill>
                  <a:schemeClr val="accent1"/>
                </a:solidFill>
              </a:rPr>
              <a:t>aan de bank zelf</a:t>
            </a:r>
            <a:r>
              <a:rPr lang="nl-NL" sz="1600" b="1">
                <a:solidFill>
                  <a:schemeClr val="accent1">
                    <a:lumMod val="20000"/>
                    <a:lumOff val="80000"/>
                  </a:schemeClr>
                </a:solidFill>
              </a:rPr>
              <a:t> 3) terugwandelen”</a:t>
            </a:r>
          </a:p>
          <a:p>
            <a:r>
              <a:rPr lang="nl-NL" sz="1600" b="1">
                <a:solidFill>
                  <a:schemeClr val="accent1">
                    <a:lumMod val="20000"/>
                    <a:lumOff val="80000"/>
                  </a:schemeClr>
                </a:solidFill>
              </a:rPr>
              <a:t>“Vaak dezelfde 6 oefeningen omdat ik graag wil dat de deelnemers deze oefeningen ook zelfstandig zonder begeleiding kunnen doen.“</a:t>
            </a:r>
          </a:p>
          <a:p>
            <a:r>
              <a:rPr lang="nl-NL" sz="1600" b="1">
                <a:solidFill>
                  <a:schemeClr val="accent2">
                    <a:lumMod val="20000"/>
                    <a:lumOff val="80000"/>
                  </a:schemeClr>
                </a:solidFill>
              </a:rPr>
              <a:t>“De deelnemers werden onderweg al goed opgewarmd door de wandeling en oefening van de beweegroute. Aan de bank zelf werkten we met een </a:t>
            </a:r>
            <a:r>
              <a:rPr lang="nl-NL" sz="1600" b="1">
                <a:solidFill>
                  <a:schemeClr val="accent2"/>
                </a:solidFill>
              </a:rPr>
              <a:t>doorschuifsysteem</a:t>
            </a:r>
            <a:r>
              <a:rPr lang="nl-NL" sz="1600" b="1">
                <a:solidFill>
                  <a:schemeClr val="accent2">
                    <a:lumMod val="20000"/>
                    <a:lumOff val="80000"/>
                  </a:schemeClr>
                </a:solidFill>
              </a:rPr>
              <a:t>.“</a:t>
            </a:r>
          </a:p>
          <a:p>
            <a:r>
              <a:rPr lang="nl-NL" sz="1600" b="1">
                <a:solidFill>
                  <a:schemeClr val="accent3">
                    <a:lumMod val="20000"/>
                    <a:lumOff val="80000"/>
                  </a:schemeClr>
                </a:solidFill>
              </a:rPr>
              <a:t>“Elke sessie start ik met een opwarming. Dit kan een spel met een bal zijn, een kleine wandeling of oefeningen aan de beweegbank. Nadien wordt er een intensiever deel gedaan waarbij gewerkt wordt aan cardio of kracht.“</a:t>
            </a:r>
          </a:p>
          <a:p>
            <a:r>
              <a:rPr lang="nl-NL" sz="1600" b="1">
                <a:solidFill>
                  <a:schemeClr val="accent3">
                    <a:lumMod val="20000"/>
                    <a:lumOff val="80000"/>
                  </a:schemeClr>
                </a:solidFill>
              </a:rPr>
              <a:t>“Starten met wandelen, daarna circuit aan de beweegbank, </a:t>
            </a:r>
            <a:r>
              <a:rPr lang="nl-NL" sz="1600" b="1">
                <a:solidFill>
                  <a:schemeClr val="accent3"/>
                </a:solidFill>
              </a:rPr>
              <a:t>zowel op als naast de beweegbank</a:t>
            </a:r>
          </a:p>
          <a:p>
            <a:r>
              <a:rPr lang="nl-NL" sz="1600" b="1">
                <a:solidFill>
                  <a:schemeClr val="accent3">
                    <a:lumMod val="20000"/>
                    <a:lumOff val="80000"/>
                  </a:schemeClr>
                </a:solidFill>
              </a:rPr>
              <a:t>“We legden 4 oefeningen uit en deden ze voor. Daarna lieten we de deelnemers ze uitvoeren en stuurden we bij als het niet goed ging. Zo deden we 3 - 4 rondes.”</a:t>
            </a:r>
          </a:p>
          <a:p>
            <a:r>
              <a:rPr lang="nl-NL" sz="1600" b="1">
                <a:solidFill>
                  <a:schemeClr val="accent3">
                    <a:lumMod val="20000"/>
                    <a:lumOff val="80000"/>
                  </a:schemeClr>
                </a:solidFill>
              </a:rPr>
              <a:t>“Eerst oefeningen getoond en daarna elke oefening gedurende 1 minuut uitgevoerd, </a:t>
            </a:r>
            <a:r>
              <a:rPr lang="nl-NL" sz="1600" b="1">
                <a:solidFill>
                  <a:schemeClr val="accent3"/>
                </a:solidFill>
              </a:rPr>
              <a:t>doorschuifsysteem</a:t>
            </a:r>
            <a:r>
              <a:rPr lang="nl-NL" sz="1600" b="1">
                <a:solidFill>
                  <a:schemeClr val="accent3">
                    <a:lumMod val="20000"/>
                    <a:lumOff val="80000"/>
                  </a:schemeClr>
                </a:solidFill>
              </a:rPr>
              <a:t>”</a:t>
            </a:r>
          </a:p>
        </p:txBody>
      </p:sp>
      <p:sp>
        <p:nvSpPr>
          <p:cNvPr id="4" name="Titel 1">
            <a:extLst>
              <a:ext uri="{FF2B5EF4-FFF2-40B4-BE49-F238E27FC236}">
                <a16:creationId xmlns:a16="http://schemas.microsoft.com/office/drawing/2014/main" id="{04F175CC-6706-14B4-3B79-B76599597907}"/>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a:latin typeface="Poppins" panose="00000800000000000000" pitchFamily="2" charset="0"/>
                <a:cs typeface="Poppins" panose="00000800000000000000" pitchFamily="2" charset="0"/>
              </a:rPr>
              <a:t>Sectie 5</a:t>
            </a:r>
          </a:p>
        </p:txBody>
      </p:sp>
      <p:sp>
        <p:nvSpPr>
          <p:cNvPr id="5" name="Ondertitel 2">
            <a:extLst>
              <a:ext uri="{FF2B5EF4-FFF2-40B4-BE49-F238E27FC236}">
                <a16:creationId xmlns:a16="http://schemas.microsoft.com/office/drawing/2014/main" id="{89D31854-8245-A6B8-C7CD-3814724DD7F8}"/>
              </a:ext>
            </a:extLst>
          </p:cNvPr>
          <p:cNvSpPr txBox="1">
            <a:spLocks/>
          </p:cNvSpPr>
          <p:nvPr/>
        </p:nvSpPr>
        <p:spPr>
          <a:xfrm>
            <a:off x="5006108" y="1063048"/>
            <a:ext cx="7185892" cy="114705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tx2"/>
                </a:solidFill>
                <a:latin typeface="Poppins" panose="00000800000000000000" pitchFamily="2" charset="0"/>
                <a:cs typeface="Poppins" panose="00000800000000000000" pitchFamily="2" charset="0"/>
              </a:rPr>
              <a:t>Hoe zag het aanbod en de organisatie er uit? Wat werd er precies gedaan?  Hoe was de sessie doorgaans opgebouwd? </a:t>
            </a:r>
          </a:p>
        </p:txBody>
      </p:sp>
      <p:sp>
        <p:nvSpPr>
          <p:cNvPr id="7" name="Tekstvak 6">
            <a:extLst>
              <a:ext uri="{FF2B5EF4-FFF2-40B4-BE49-F238E27FC236}">
                <a16:creationId xmlns:a16="http://schemas.microsoft.com/office/drawing/2014/main" id="{580B4762-5D4A-5A0D-A26E-B1A57625D755}"/>
              </a:ext>
            </a:extLst>
          </p:cNvPr>
          <p:cNvSpPr txBox="1"/>
          <p:nvPr/>
        </p:nvSpPr>
        <p:spPr>
          <a:xfrm>
            <a:off x="5006106" y="834800"/>
            <a:ext cx="1870182" cy="400110"/>
          </a:xfrm>
          <a:prstGeom prst="rect">
            <a:avLst/>
          </a:prstGeom>
          <a:noFill/>
        </p:spPr>
        <p:txBody>
          <a:bodyPr wrap="square">
            <a:spAutoFit/>
          </a:bodyPr>
          <a:lstStyle/>
          <a:p>
            <a:r>
              <a:rPr lang="nl-BE" sz="2000" b="1" spc="300">
                <a:solidFill>
                  <a:schemeClr val="accent1"/>
                </a:solidFill>
                <a:latin typeface="+mj-lt"/>
              </a:rPr>
              <a:t>VRAAG 21</a:t>
            </a:r>
          </a:p>
        </p:txBody>
      </p:sp>
    </p:spTree>
    <p:extLst>
      <p:ext uri="{BB962C8B-B14F-4D97-AF65-F5344CB8AC3E}">
        <p14:creationId xmlns:p14="http://schemas.microsoft.com/office/powerpoint/2010/main" val="5477654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1544CD-2C52-8B28-2ABD-1F9AB3C2EFE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9134DD7-7E17-D3DA-6678-05791532A317}"/>
              </a:ext>
            </a:extLst>
          </p:cNvPr>
          <p:cNvSpPr>
            <a:spLocks noGrp="1"/>
          </p:cNvSpPr>
          <p:nvPr>
            <p:ph type="title"/>
          </p:nvPr>
        </p:nvSpPr>
        <p:spPr/>
        <p:txBody>
          <a:bodyPr/>
          <a:lstStyle/>
          <a:p>
            <a:r>
              <a:rPr lang="nl-BE" b="1"/>
              <a:t>Hoe?</a:t>
            </a:r>
          </a:p>
        </p:txBody>
      </p:sp>
      <p:sp>
        <p:nvSpPr>
          <p:cNvPr id="4" name="Titel 1">
            <a:extLst>
              <a:ext uri="{FF2B5EF4-FFF2-40B4-BE49-F238E27FC236}">
                <a16:creationId xmlns:a16="http://schemas.microsoft.com/office/drawing/2014/main" id="{1F352A59-044D-90F0-1FEE-6EAA40FD5D9E}"/>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5</a:t>
            </a:r>
          </a:p>
        </p:txBody>
      </p:sp>
      <p:sp>
        <p:nvSpPr>
          <p:cNvPr id="5" name="Ondertitel 2">
            <a:extLst>
              <a:ext uri="{FF2B5EF4-FFF2-40B4-BE49-F238E27FC236}">
                <a16:creationId xmlns:a16="http://schemas.microsoft.com/office/drawing/2014/main" id="{B251B9CD-0AC5-3D7D-686F-AC5020635A69}"/>
              </a:ext>
            </a:extLst>
          </p:cNvPr>
          <p:cNvSpPr txBox="1">
            <a:spLocks/>
          </p:cNvSpPr>
          <p:nvPr/>
        </p:nvSpPr>
        <p:spPr>
          <a:xfrm>
            <a:off x="5006108" y="1063048"/>
            <a:ext cx="7185892" cy="114705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tx2"/>
                </a:solidFill>
                <a:latin typeface="Poppins" panose="00000800000000000000" pitchFamily="2" charset="0"/>
                <a:cs typeface="Poppins" panose="00000800000000000000" pitchFamily="2" charset="0"/>
              </a:rPr>
              <a:t>Startte de sessie meteen aan de beweegbank of werd er bijvoorbeeld eerst elders afgesproken en daarna naar de bank gewandeld?</a:t>
            </a:r>
          </a:p>
        </p:txBody>
      </p:sp>
      <p:sp>
        <p:nvSpPr>
          <p:cNvPr id="3" name="Gelijkbenige driehoek 2">
            <a:extLst>
              <a:ext uri="{FF2B5EF4-FFF2-40B4-BE49-F238E27FC236}">
                <a16:creationId xmlns:a16="http://schemas.microsoft.com/office/drawing/2014/main" id="{90A71B8D-8C46-03E4-2705-7F75D975AE09}"/>
              </a:ext>
            </a:extLst>
          </p:cNvPr>
          <p:cNvSpPr/>
          <p:nvPr/>
        </p:nvSpPr>
        <p:spPr>
          <a:xfrm rot="16200000">
            <a:off x="5075595" y="-2384565"/>
            <a:ext cx="2270388" cy="12201789"/>
          </a:xfrm>
          <a:prstGeom prst="triangle">
            <a:avLst/>
          </a:prstGeom>
          <a:noFill/>
          <a:ln w="57150">
            <a:solidFill>
              <a:srgbClr val="E4E4E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5" name="Ondertitel 2">
            <a:extLst>
              <a:ext uri="{FF2B5EF4-FFF2-40B4-BE49-F238E27FC236}">
                <a16:creationId xmlns:a16="http://schemas.microsoft.com/office/drawing/2014/main" id="{E73865C3-9D0A-3B05-367B-1047FE63C32E}"/>
              </a:ext>
            </a:extLst>
          </p:cNvPr>
          <p:cNvSpPr txBox="1">
            <a:spLocks/>
          </p:cNvSpPr>
          <p:nvPr/>
        </p:nvSpPr>
        <p:spPr>
          <a:xfrm>
            <a:off x="8338859" y="2631712"/>
            <a:ext cx="3187155" cy="4226288"/>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b="1" dirty="0">
                <a:solidFill>
                  <a:schemeClr val="accent3"/>
                </a:solidFill>
                <a:latin typeface="Poppins" panose="00000800000000000000" pitchFamily="2" charset="0"/>
                <a:cs typeface="Poppins" panose="00000800000000000000" pitchFamily="2" charset="0"/>
              </a:rPr>
              <a:t>Extramuraal</a:t>
            </a:r>
          </a:p>
          <a:p>
            <a:pPr marL="0" indent="0" algn="ctr">
              <a:buNone/>
            </a:pPr>
            <a:endParaRPr lang="nl-NL" b="1" dirty="0">
              <a:solidFill>
                <a:schemeClr val="accent3"/>
              </a:solidFill>
              <a:latin typeface="Poppins" panose="00000800000000000000" pitchFamily="2" charset="0"/>
              <a:cs typeface="Poppins" panose="00000800000000000000" pitchFamily="2" charset="0"/>
            </a:endParaRPr>
          </a:p>
          <a:p>
            <a:pPr marL="0" indent="0" algn="ctr">
              <a:buNone/>
            </a:pPr>
            <a:endParaRPr lang="nl-NL" b="1" dirty="0">
              <a:solidFill>
                <a:schemeClr val="accent3"/>
              </a:solidFill>
              <a:latin typeface="Poppins" panose="00000800000000000000" pitchFamily="2" charset="0"/>
              <a:cs typeface="Poppins" panose="00000800000000000000" pitchFamily="2" charset="0"/>
            </a:endParaRPr>
          </a:p>
          <a:p>
            <a:pPr marL="0" indent="0" algn="ctr">
              <a:buNone/>
            </a:pPr>
            <a:endParaRPr lang="nl-NL" b="1" dirty="0">
              <a:solidFill>
                <a:schemeClr val="accent3"/>
              </a:solidFill>
              <a:latin typeface="Poppins" panose="00000800000000000000" pitchFamily="2" charset="0"/>
              <a:cs typeface="Poppins" panose="00000800000000000000" pitchFamily="2" charset="0"/>
            </a:endParaRPr>
          </a:p>
          <a:p>
            <a:pPr marL="0" indent="0" algn="ctr">
              <a:buNone/>
            </a:pPr>
            <a:endParaRPr lang="nl-NL" b="1" dirty="0">
              <a:solidFill>
                <a:schemeClr val="accent3"/>
              </a:solidFill>
              <a:latin typeface="Poppins" panose="00000800000000000000" pitchFamily="2" charset="0"/>
              <a:cs typeface="Poppins" panose="00000800000000000000" pitchFamily="2" charset="0"/>
            </a:endParaRPr>
          </a:p>
          <a:p>
            <a:pPr marL="0" indent="0" algn="ctr">
              <a:buNone/>
            </a:pPr>
            <a:r>
              <a:rPr lang="nl-NL" b="1" dirty="0">
                <a:solidFill>
                  <a:schemeClr val="accent3"/>
                </a:solidFill>
                <a:latin typeface="Poppins" panose="00000800000000000000" pitchFamily="2" charset="0"/>
                <a:cs typeface="Poppins" panose="00000800000000000000" pitchFamily="2" charset="0"/>
              </a:rPr>
              <a:t>DUS</a:t>
            </a:r>
          </a:p>
          <a:p>
            <a:pPr marL="0" indent="0" algn="ctr">
              <a:buNone/>
            </a:pPr>
            <a:r>
              <a:rPr lang="nl-NL" b="1" dirty="0">
                <a:solidFill>
                  <a:schemeClr val="accent3"/>
                </a:solidFill>
                <a:latin typeface="Poppins" panose="00000800000000000000" pitchFamily="2" charset="0"/>
                <a:cs typeface="Poppins" panose="00000800000000000000" pitchFamily="2" charset="0"/>
              </a:rPr>
              <a:t>Start WEL bij de beweegbank</a:t>
            </a:r>
          </a:p>
          <a:p>
            <a:pPr marL="0" indent="0" algn="ctr">
              <a:buNone/>
            </a:pPr>
            <a:endParaRPr lang="nl-NL" b="1" dirty="0">
              <a:solidFill>
                <a:schemeClr val="accent3"/>
              </a:solidFill>
              <a:latin typeface="Poppins" panose="00000800000000000000" pitchFamily="2" charset="0"/>
              <a:cs typeface="Poppins" panose="00000800000000000000" pitchFamily="2" charset="0"/>
            </a:endParaRPr>
          </a:p>
        </p:txBody>
      </p:sp>
      <p:sp>
        <p:nvSpPr>
          <p:cNvPr id="7" name="Tekstvak 6">
            <a:extLst>
              <a:ext uri="{FF2B5EF4-FFF2-40B4-BE49-F238E27FC236}">
                <a16:creationId xmlns:a16="http://schemas.microsoft.com/office/drawing/2014/main" id="{3B63FA83-64D5-CB9A-8E92-7FC141BB9523}"/>
              </a:ext>
            </a:extLst>
          </p:cNvPr>
          <p:cNvSpPr txBox="1"/>
          <p:nvPr/>
        </p:nvSpPr>
        <p:spPr>
          <a:xfrm>
            <a:off x="5006106" y="834800"/>
            <a:ext cx="1870182" cy="400110"/>
          </a:xfrm>
          <a:prstGeom prst="rect">
            <a:avLst/>
          </a:prstGeom>
          <a:noFill/>
        </p:spPr>
        <p:txBody>
          <a:bodyPr wrap="square">
            <a:spAutoFit/>
          </a:bodyPr>
          <a:lstStyle/>
          <a:p>
            <a:r>
              <a:rPr lang="nl-BE" sz="2000" b="1" spc="300">
                <a:solidFill>
                  <a:schemeClr val="accent1"/>
                </a:solidFill>
                <a:latin typeface="+mj-lt"/>
              </a:rPr>
              <a:t>VRAAG 22</a:t>
            </a:r>
          </a:p>
        </p:txBody>
      </p:sp>
      <p:sp>
        <p:nvSpPr>
          <p:cNvPr id="9" name="Ondertitel 2">
            <a:extLst>
              <a:ext uri="{FF2B5EF4-FFF2-40B4-BE49-F238E27FC236}">
                <a16:creationId xmlns:a16="http://schemas.microsoft.com/office/drawing/2014/main" id="{2E1DD19A-8AAD-E026-8DB3-66D7B92B6A6A}"/>
              </a:ext>
            </a:extLst>
          </p:cNvPr>
          <p:cNvSpPr txBox="1">
            <a:spLocks/>
          </p:cNvSpPr>
          <p:nvPr/>
        </p:nvSpPr>
        <p:spPr>
          <a:xfrm>
            <a:off x="690642" y="2631712"/>
            <a:ext cx="2470328" cy="422628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b="1" dirty="0">
                <a:solidFill>
                  <a:schemeClr val="accent1"/>
                </a:solidFill>
                <a:latin typeface="Poppins" panose="00000800000000000000" pitchFamily="2" charset="0"/>
                <a:cs typeface="Poppins" panose="00000800000000000000" pitchFamily="2" charset="0"/>
              </a:rPr>
              <a:t>Intramuraal</a:t>
            </a:r>
          </a:p>
          <a:p>
            <a:pPr marL="0" indent="0" algn="ctr">
              <a:buNone/>
            </a:pPr>
            <a:endParaRPr lang="nl-NL" b="1" dirty="0">
              <a:solidFill>
                <a:schemeClr val="accent1"/>
              </a:solidFill>
              <a:latin typeface="Poppins" panose="00000800000000000000" pitchFamily="2" charset="0"/>
              <a:cs typeface="Poppins" panose="00000800000000000000" pitchFamily="2" charset="0"/>
            </a:endParaRPr>
          </a:p>
          <a:p>
            <a:pPr marL="0" indent="0" algn="ctr">
              <a:buNone/>
            </a:pPr>
            <a:endParaRPr lang="nl-NL" b="1" dirty="0">
              <a:solidFill>
                <a:schemeClr val="accent1"/>
              </a:solidFill>
              <a:latin typeface="Poppins" panose="00000800000000000000" pitchFamily="2" charset="0"/>
              <a:cs typeface="Poppins" panose="00000800000000000000" pitchFamily="2" charset="0"/>
            </a:endParaRPr>
          </a:p>
          <a:p>
            <a:pPr marL="0" indent="0" algn="ctr">
              <a:buNone/>
            </a:pPr>
            <a:endParaRPr lang="nl-NL" b="1" dirty="0">
              <a:solidFill>
                <a:schemeClr val="accent1"/>
              </a:solidFill>
              <a:latin typeface="Poppins" panose="00000800000000000000" pitchFamily="2" charset="0"/>
              <a:cs typeface="Poppins" panose="00000800000000000000" pitchFamily="2" charset="0"/>
            </a:endParaRPr>
          </a:p>
          <a:p>
            <a:pPr marL="0" indent="0" algn="ctr">
              <a:buNone/>
            </a:pPr>
            <a:endParaRPr lang="nl-NL" b="1" dirty="0">
              <a:solidFill>
                <a:schemeClr val="accent1"/>
              </a:solidFill>
              <a:latin typeface="Poppins" panose="00000800000000000000" pitchFamily="2" charset="0"/>
              <a:cs typeface="Poppins" panose="00000800000000000000" pitchFamily="2" charset="0"/>
            </a:endParaRPr>
          </a:p>
          <a:p>
            <a:pPr marL="0" indent="0" algn="ctr">
              <a:buNone/>
            </a:pPr>
            <a:r>
              <a:rPr lang="nl-NL" b="1" dirty="0">
                <a:solidFill>
                  <a:schemeClr val="accent1"/>
                </a:solidFill>
                <a:latin typeface="Poppins" panose="00000800000000000000" pitchFamily="2" charset="0"/>
                <a:cs typeface="Poppins" panose="00000800000000000000" pitchFamily="2" charset="0"/>
              </a:rPr>
              <a:t>DUS</a:t>
            </a:r>
          </a:p>
          <a:p>
            <a:pPr marL="0" indent="0" algn="ctr">
              <a:buNone/>
            </a:pPr>
            <a:r>
              <a:rPr lang="nl-NL" b="1" dirty="0">
                <a:solidFill>
                  <a:schemeClr val="accent1"/>
                </a:solidFill>
                <a:latin typeface="Poppins" panose="00000800000000000000" pitchFamily="2" charset="0"/>
                <a:cs typeface="Poppins" panose="00000800000000000000" pitchFamily="2" charset="0"/>
              </a:rPr>
              <a:t>Start NIET bij de beweegbank</a:t>
            </a:r>
          </a:p>
        </p:txBody>
      </p:sp>
      <p:sp>
        <p:nvSpPr>
          <p:cNvPr id="12" name="Ondertitel 2">
            <a:extLst>
              <a:ext uri="{FF2B5EF4-FFF2-40B4-BE49-F238E27FC236}">
                <a16:creationId xmlns:a16="http://schemas.microsoft.com/office/drawing/2014/main" id="{17658D18-DE1D-BBA5-64D2-4777F26852B0}"/>
              </a:ext>
            </a:extLst>
          </p:cNvPr>
          <p:cNvSpPr txBox="1">
            <a:spLocks/>
          </p:cNvSpPr>
          <p:nvPr/>
        </p:nvSpPr>
        <p:spPr>
          <a:xfrm>
            <a:off x="4373316" y="2955348"/>
            <a:ext cx="3159607" cy="1589682"/>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8000" b="1" dirty="0">
                <a:solidFill>
                  <a:schemeClr val="accent2"/>
                </a:solidFill>
                <a:latin typeface="Poppins" panose="00000800000000000000" pitchFamily="2" charset="0"/>
                <a:cs typeface="Poppins" panose="00000800000000000000" pitchFamily="2" charset="0"/>
              </a:rPr>
              <a:t>60%</a:t>
            </a:r>
          </a:p>
        </p:txBody>
      </p:sp>
      <p:sp>
        <p:nvSpPr>
          <p:cNvPr id="13" name="Ondertitel 2">
            <a:extLst>
              <a:ext uri="{FF2B5EF4-FFF2-40B4-BE49-F238E27FC236}">
                <a16:creationId xmlns:a16="http://schemas.microsoft.com/office/drawing/2014/main" id="{C94663D4-117B-38A8-64C7-6A3F7700287C}"/>
              </a:ext>
            </a:extLst>
          </p:cNvPr>
          <p:cNvSpPr txBox="1">
            <a:spLocks/>
          </p:cNvSpPr>
          <p:nvPr/>
        </p:nvSpPr>
        <p:spPr>
          <a:xfrm>
            <a:off x="7676962" y="2887485"/>
            <a:ext cx="4633025" cy="1589682"/>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8000" b="1" dirty="0">
                <a:solidFill>
                  <a:schemeClr val="accent3"/>
                </a:solidFill>
                <a:latin typeface="Poppins" panose="00000800000000000000" pitchFamily="2" charset="0"/>
                <a:cs typeface="Poppins" panose="00000800000000000000" pitchFamily="2" charset="0"/>
              </a:rPr>
              <a:t>76%</a:t>
            </a:r>
          </a:p>
        </p:txBody>
      </p:sp>
      <p:sp>
        <p:nvSpPr>
          <p:cNvPr id="16" name="Ondertitel 2">
            <a:extLst>
              <a:ext uri="{FF2B5EF4-FFF2-40B4-BE49-F238E27FC236}">
                <a16:creationId xmlns:a16="http://schemas.microsoft.com/office/drawing/2014/main" id="{48C865B4-5660-7F43-349B-B6B813D47537}"/>
              </a:ext>
            </a:extLst>
          </p:cNvPr>
          <p:cNvSpPr txBox="1">
            <a:spLocks/>
          </p:cNvSpPr>
          <p:nvPr/>
        </p:nvSpPr>
        <p:spPr>
          <a:xfrm>
            <a:off x="-117844" y="2902782"/>
            <a:ext cx="4087300" cy="1559088"/>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8000" b="1" dirty="0">
                <a:solidFill>
                  <a:schemeClr val="accent1"/>
                </a:solidFill>
                <a:latin typeface="Poppins" panose="00000800000000000000" pitchFamily="2" charset="0"/>
                <a:cs typeface="Poppins" panose="00000800000000000000" pitchFamily="2" charset="0"/>
              </a:rPr>
              <a:t>17%</a:t>
            </a:r>
          </a:p>
        </p:txBody>
      </p:sp>
      <p:sp>
        <p:nvSpPr>
          <p:cNvPr id="6" name="Ondertitel 2">
            <a:extLst>
              <a:ext uri="{FF2B5EF4-FFF2-40B4-BE49-F238E27FC236}">
                <a16:creationId xmlns:a16="http://schemas.microsoft.com/office/drawing/2014/main" id="{451F1243-6B8C-EC46-8F41-0E448D13A47A}"/>
              </a:ext>
            </a:extLst>
          </p:cNvPr>
          <p:cNvSpPr txBox="1">
            <a:spLocks/>
          </p:cNvSpPr>
          <p:nvPr/>
        </p:nvSpPr>
        <p:spPr>
          <a:xfrm>
            <a:off x="4359542" y="2638320"/>
            <a:ext cx="3187156" cy="343560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b="1" dirty="0">
                <a:solidFill>
                  <a:schemeClr val="accent2"/>
                </a:solidFill>
                <a:latin typeface="Poppins" panose="00000800000000000000" pitchFamily="2" charset="0"/>
                <a:cs typeface="Poppins" panose="00000800000000000000" pitchFamily="2" charset="0"/>
              </a:rPr>
              <a:t>Combinatie</a:t>
            </a:r>
          </a:p>
          <a:p>
            <a:pPr marL="0" indent="0" algn="ctr">
              <a:buNone/>
            </a:pPr>
            <a:endParaRPr lang="nl-NL" b="1" dirty="0">
              <a:solidFill>
                <a:schemeClr val="accent2"/>
              </a:solidFill>
              <a:latin typeface="Poppins" panose="00000800000000000000" pitchFamily="2" charset="0"/>
              <a:cs typeface="Poppins" panose="00000800000000000000" pitchFamily="2" charset="0"/>
            </a:endParaRPr>
          </a:p>
          <a:p>
            <a:pPr marL="0" indent="0" algn="ctr">
              <a:buNone/>
            </a:pPr>
            <a:endParaRPr lang="nl-NL" b="1" dirty="0">
              <a:solidFill>
                <a:schemeClr val="accent2"/>
              </a:solidFill>
              <a:latin typeface="Poppins" panose="00000800000000000000" pitchFamily="2" charset="0"/>
              <a:cs typeface="Poppins" panose="00000800000000000000" pitchFamily="2" charset="0"/>
            </a:endParaRPr>
          </a:p>
          <a:p>
            <a:pPr marL="0" indent="0" algn="ctr">
              <a:buNone/>
            </a:pPr>
            <a:endParaRPr lang="nl-NL" b="1" dirty="0">
              <a:solidFill>
                <a:schemeClr val="accent2"/>
              </a:solidFill>
              <a:latin typeface="Poppins" panose="00000800000000000000" pitchFamily="2" charset="0"/>
              <a:cs typeface="Poppins" panose="00000800000000000000" pitchFamily="2" charset="0"/>
            </a:endParaRPr>
          </a:p>
        </p:txBody>
      </p:sp>
    </p:spTree>
    <p:extLst>
      <p:ext uri="{BB962C8B-B14F-4D97-AF65-F5344CB8AC3E}">
        <p14:creationId xmlns:p14="http://schemas.microsoft.com/office/powerpoint/2010/main" val="40870293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034E0-7318-70E2-36E4-059730BE523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F5A4BE8-6DD3-A758-2917-2DD2F845B3D9}"/>
              </a:ext>
            </a:extLst>
          </p:cNvPr>
          <p:cNvSpPr>
            <a:spLocks noGrp="1"/>
          </p:cNvSpPr>
          <p:nvPr>
            <p:ph type="title"/>
          </p:nvPr>
        </p:nvSpPr>
        <p:spPr/>
        <p:txBody>
          <a:bodyPr/>
          <a:lstStyle/>
          <a:p>
            <a:r>
              <a:rPr lang="nl-BE" b="1"/>
              <a:t>Hoe?</a:t>
            </a:r>
          </a:p>
        </p:txBody>
      </p:sp>
      <p:sp>
        <p:nvSpPr>
          <p:cNvPr id="3" name="Tijdelijke aanduiding voor inhoud 2">
            <a:extLst>
              <a:ext uri="{FF2B5EF4-FFF2-40B4-BE49-F238E27FC236}">
                <a16:creationId xmlns:a16="http://schemas.microsoft.com/office/drawing/2014/main" id="{1887A054-57D3-F372-0D70-5B2283485D7A}"/>
              </a:ext>
            </a:extLst>
          </p:cNvPr>
          <p:cNvSpPr>
            <a:spLocks noGrp="1"/>
          </p:cNvSpPr>
          <p:nvPr>
            <p:ph idx="1"/>
          </p:nvPr>
        </p:nvSpPr>
        <p:spPr/>
        <p:txBody>
          <a:bodyPr/>
          <a:lstStyle/>
          <a:p>
            <a:r>
              <a:rPr lang="nl-BE" b="1" dirty="0">
                <a:solidFill>
                  <a:schemeClr val="accent1"/>
                </a:solidFill>
              </a:rPr>
              <a:t>“Level 1 (en 2)”</a:t>
            </a:r>
          </a:p>
          <a:p>
            <a:r>
              <a:rPr lang="nl-BE" b="1" dirty="0">
                <a:solidFill>
                  <a:schemeClr val="accent1"/>
                </a:solidFill>
              </a:rPr>
              <a:t>“Voor verschillende spiergroepen”</a:t>
            </a:r>
          </a:p>
          <a:p>
            <a:r>
              <a:rPr lang="nl-BE" b="1" dirty="0">
                <a:solidFill>
                  <a:schemeClr val="accent1"/>
                </a:solidFill>
              </a:rPr>
              <a:t>“Veel focus op evenwicht en benen, in achterhoofd zit valpreventie”</a:t>
            </a:r>
          </a:p>
          <a:p>
            <a:r>
              <a:rPr lang="nl-BE" b="1" dirty="0">
                <a:solidFill>
                  <a:schemeClr val="accent1"/>
                </a:solidFill>
              </a:rPr>
              <a:t>“Veel oefeningen vanuit zit”</a:t>
            </a:r>
          </a:p>
          <a:p>
            <a:r>
              <a:rPr lang="nl-BE" b="1" dirty="0">
                <a:solidFill>
                  <a:schemeClr val="accent1"/>
                </a:solidFill>
              </a:rPr>
              <a:t>“Vertrekkend van de infopanelen en dan differentiëren”</a:t>
            </a:r>
          </a:p>
          <a:p>
            <a:r>
              <a:rPr lang="nl-BE" b="1" dirty="0">
                <a:solidFill>
                  <a:schemeClr val="accent1"/>
                </a:solidFill>
              </a:rPr>
              <a:t>“E-book en/of app handig voor niveau-bepaling”</a:t>
            </a:r>
          </a:p>
          <a:p>
            <a:r>
              <a:rPr lang="nl-BE" b="1" dirty="0">
                <a:solidFill>
                  <a:schemeClr val="accent1"/>
                </a:solidFill>
              </a:rPr>
              <a:t>…</a:t>
            </a:r>
          </a:p>
        </p:txBody>
      </p:sp>
      <p:sp>
        <p:nvSpPr>
          <p:cNvPr id="4" name="Titel 1">
            <a:extLst>
              <a:ext uri="{FF2B5EF4-FFF2-40B4-BE49-F238E27FC236}">
                <a16:creationId xmlns:a16="http://schemas.microsoft.com/office/drawing/2014/main" id="{7E549A1C-D969-A2A2-D9D7-EFA072A1EC65}"/>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5</a:t>
            </a:r>
          </a:p>
        </p:txBody>
      </p:sp>
      <p:sp>
        <p:nvSpPr>
          <p:cNvPr id="5" name="Ondertitel 2">
            <a:extLst>
              <a:ext uri="{FF2B5EF4-FFF2-40B4-BE49-F238E27FC236}">
                <a16:creationId xmlns:a16="http://schemas.microsoft.com/office/drawing/2014/main" id="{74CD4565-4B33-52B0-B47B-BD20B07271A2}"/>
              </a:ext>
            </a:extLst>
          </p:cNvPr>
          <p:cNvSpPr txBox="1">
            <a:spLocks/>
          </p:cNvSpPr>
          <p:nvPr/>
        </p:nvSpPr>
        <p:spPr>
          <a:xfrm>
            <a:off x="5006108" y="1063048"/>
            <a:ext cx="7185892" cy="114705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tx2"/>
                </a:solidFill>
                <a:latin typeface="Poppins" panose="00000800000000000000" pitchFamily="2" charset="0"/>
                <a:cs typeface="Poppins" panose="00000800000000000000" pitchFamily="2" charset="0"/>
              </a:rPr>
              <a:t>Welke oefeningen werden er zoal gedaan aan de beweegbank?</a:t>
            </a:r>
          </a:p>
        </p:txBody>
      </p:sp>
      <p:sp>
        <p:nvSpPr>
          <p:cNvPr id="7" name="Tekstvak 6">
            <a:extLst>
              <a:ext uri="{FF2B5EF4-FFF2-40B4-BE49-F238E27FC236}">
                <a16:creationId xmlns:a16="http://schemas.microsoft.com/office/drawing/2014/main" id="{A0746BD4-A294-D32D-4A0A-F5E1A80B12C8}"/>
              </a:ext>
            </a:extLst>
          </p:cNvPr>
          <p:cNvSpPr txBox="1"/>
          <p:nvPr/>
        </p:nvSpPr>
        <p:spPr>
          <a:xfrm>
            <a:off x="5006106" y="834800"/>
            <a:ext cx="1870182" cy="400110"/>
          </a:xfrm>
          <a:prstGeom prst="rect">
            <a:avLst/>
          </a:prstGeom>
          <a:noFill/>
        </p:spPr>
        <p:txBody>
          <a:bodyPr wrap="square">
            <a:spAutoFit/>
          </a:bodyPr>
          <a:lstStyle/>
          <a:p>
            <a:r>
              <a:rPr lang="nl-BE" sz="2000" b="1" spc="300">
                <a:solidFill>
                  <a:schemeClr val="accent1"/>
                </a:solidFill>
                <a:latin typeface="+mj-lt"/>
              </a:rPr>
              <a:t>VRAAG 23</a:t>
            </a:r>
          </a:p>
        </p:txBody>
      </p:sp>
    </p:spTree>
    <p:extLst>
      <p:ext uri="{BB962C8B-B14F-4D97-AF65-F5344CB8AC3E}">
        <p14:creationId xmlns:p14="http://schemas.microsoft.com/office/powerpoint/2010/main" val="10466121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FA1A1-A029-69E1-5E97-DB08F4B9AB3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50D1DD7-50D4-92BB-7DFE-E80F4416695E}"/>
              </a:ext>
            </a:extLst>
          </p:cNvPr>
          <p:cNvSpPr>
            <a:spLocks noGrp="1"/>
          </p:cNvSpPr>
          <p:nvPr>
            <p:ph type="title"/>
          </p:nvPr>
        </p:nvSpPr>
        <p:spPr/>
        <p:txBody>
          <a:bodyPr/>
          <a:lstStyle/>
          <a:p>
            <a:r>
              <a:rPr lang="nl-BE" b="1"/>
              <a:t>Hoe?</a:t>
            </a:r>
          </a:p>
        </p:txBody>
      </p:sp>
      <p:sp>
        <p:nvSpPr>
          <p:cNvPr id="4" name="Titel 1">
            <a:extLst>
              <a:ext uri="{FF2B5EF4-FFF2-40B4-BE49-F238E27FC236}">
                <a16:creationId xmlns:a16="http://schemas.microsoft.com/office/drawing/2014/main" id="{DB2F2F6D-F522-84DD-1594-D3854B0D65B5}"/>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5</a:t>
            </a:r>
          </a:p>
        </p:txBody>
      </p:sp>
      <p:sp>
        <p:nvSpPr>
          <p:cNvPr id="5" name="Ondertitel 2">
            <a:extLst>
              <a:ext uri="{FF2B5EF4-FFF2-40B4-BE49-F238E27FC236}">
                <a16:creationId xmlns:a16="http://schemas.microsoft.com/office/drawing/2014/main" id="{19BE9237-F247-37C0-8DD9-FF3DFB5338BB}"/>
              </a:ext>
            </a:extLst>
          </p:cNvPr>
          <p:cNvSpPr txBox="1">
            <a:spLocks/>
          </p:cNvSpPr>
          <p:nvPr/>
        </p:nvSpPr>
        <p:spPr>
          <a:xfrm>
            <a:off x="5006108" y="1063048"/>
            <a:ext cx="7185892" cy="114705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tx2"/>
                </a:solidFill>
                <a:latin typeface="Poppins" panose="00000800000000000000" pitchFamily="2" charset="0"/>
                <a:cs typeface="Poppins" panose="00000800000000000000" pitchFamily="2" charset="0"/>
              </a:rPr>
              <a:t>Hoe werden de oefeningen gedemonstreerd? (%)</a:t>
            </a:r>
          </a:p>
        </p:txBody>
      </p:sp>
      <p:sp>
        <p:nvSpPr>
          <p:cNvPr id="7" name="Tekstvak 6">
            <a:extLst>
              <a:ext uri="{FF2B5EF4-FFF2-40B4-BE49-F238E27FC236}">
                <a16:creationId xmlns:a16="http://schemas.microsoft.com/office/drawing/2014/main" id="{8FFFAD7B-01E2-1E26-BC09-542288673F3D}"/>
              </a:ext>
            </a:extLst>
          </p:cNvPr>
          <p:cNvSpPr txBox="1"/>
          <p:nvPr/>
        </p:nvSpPr>
        <p:spPr>
          <a:xfrm>
            <a:off x="5006106" y="834800"/>
            <a:ext cx="1870182" cy="400110"/>
          </a:xfrm>
          <a:prstGeom prst="rect">
            <a:avLst/>
          </a:prstGeom>
          <a:noFill/>
        </p:spPr>
        <p:txBody>
          <a:bodyPr wrap="square">
            <a:spAutoFit/>
          </a:bodyPr>
          <a:lstStyle/>
          <a:p>
            <a:r>
              <a:rPr lang="nl-BE" sz="2000" b="1" spc="300">
                <a:solidFill>
                  <a:schemeClr val="accent1"/>
                </a:solidFill>
                <a:latin typeface="+mj-lt"/>
              </a:rPr>
              <a:t>VRAAG 24</a:t>
            </a:r>
          </a:p>
        </p:txBody>
      </p:sp>
      <p:graphicFrame>
        <p:nvGraphicFramePr>
          <p:cNvPr id="8" name="Grafiek 7">
            <a:extLst>
              <a:ext uri="{FF2B5EF4-FFF2-40B4-BE49-F238E27FC236}">
                <a16:creationId xmlns:a16="http://schemas.microsoft.com/office/drawing/2014/main" id="{AEDCDB5A-44D8-7F68-3B8E-AB5FCC856D4C}"/>
              </a:ext>
            </a:extLst>
          </p:cNvPr>
          <p:cNvGraphicFramePr/>
          <p:nvPr>
            <p:extLst>
              <p:ext uri="{D42A27DB-BD31-4B8C-83A1-F6EECF244321}">
                <p14:modId xmlns:p14="http://schemas.microsoft.com/office/powerpoint/2010/main" val="221886406"/>
              </p:ext>
            </p:extLst>
          </p:nvPr>
        </p:nvGraphicFramePr>
        <p:xfrm>
          <a:off x="211393" y="1650258"/>
          <a:ext cx="11769213" cy="50144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217753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A88EA8-7F44-FAAC-30D6-A5FF83E3BB8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C99014C-EF20-27B2-2E93-E8C4BEBF317A}"/>
              </a:ext>
            </a:extLst>
          </p:cNvPr>
          <p:cNvSpPr>
            <a:spLocks noGrp="1"/>
          </p:cNvSpPr>
          <p:nvPr>
            <p:ph type="title"/>
          </p:nvPr>
        </p:nvSpPr>
        <p:spPr/>
        <p:txBody>
          <a:bodyPr/>
          <a:lstStyle/>
          <a:p>
            <a:r>
              <a:rPr lang="nl-BE" b="1"/>
              <a:t>Hoe?</a:t>
            </a:r>
          </a:p>
        </p:txBody>
      </p:sp>
      <p:sp>
        <p:nvSpPr>
          <p:cNvPr id="4" name="Titel 1">
            <a:extLst>
              <a:ext uri="{FF2B5EF4-FFF2-40B4-BE49-F238E27FC236}">
                <a16:creationId xmlns:a16="http://schemas.microsoft.com/office/drawing/2014/main" id="{89E91803-267A-94F9-A192-D648D0E75797}"/>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5</a:t>
            </a:r>
          </a:p>
        </p:txBody>
      </p:sp>
      <p:sp>
        <p:nvSpPr>
          <p:cNvPr id="5" name="Ondertitel 2">
            <a:extLst>
              <a:ext uri="{FF2B5EF4-FFF2-40B4-BE49-F238E27FC236}">
                <a16:creationId xmlns:a16="http://schemas.microsoft.com/office/drawing/2014/main" id="{B47193DE-79F8-46D9-23C3-8D6C8ADA387E}"/>
              </a:ext>
            </a:extLst>
          </p:cNvPr>
          <p:cNvSpPr txBox="1">
            <a:spLocks/>
          </p:cNvSpPr>
          <p:nvPr/>
        </p:nvSpPr>
        <p:spPr>
          <a:xfrm>
            <a:off x="5006108" y="1063048"/>
            <a:ext cx="7185892" cy="114705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tx2"/>
                </a:solidFill>
                <a:latin typeface="Poppins" panose="00000800000000000000" pitchFamily="2" charset="0"/>
                <a:cs typeface="Poppins" panose="00000800000000000000" pitchFamily="2" charset="0"/>
              </a:rPr>
              <a:t>Werd er bijzondere aandacht besteed aan (gezellig) samen zijn? (%) </a:t>
            </a:r>
          </a:p>
        </p:txBody>
      </p:sp>
      <p:sp>
        <p:nvSpPr>
          <p:cNvPr id="7" name="Tekstvak 6">
            <a:extLst>
              <a:ext uri="{FF2B5EF4-FFF2-40B4-BE49-F238E27FC236}">
                <a16:creationId xmlns:a16="http://schemas.microsoft.com/office/drawing/2014/main" id="{42ADFE00-1B73-4E6A-C542-BAB94AB35966}"/>
              </a:ext>
            </a:extLst>
          </p:cNvPr>
          <p:cNvSpPr txBox="1"/>
          <p:nvPr/>
        </p:nvSpPr>
        <p:spPr>
          <a:xfrm>
            <a:off x="5006106" y="834800"/>
            <a:ext cx="1870182" cy="400110"/>
          </a:xfrm>
          <a:prstGeom prst="rect">
            <a:avLst/>
          </a:prstGeom>
          <a:noFill/>
        </p:spPr>
        <p:txBody>
          <a:bodyPr wrap="square">
            <a:spAutoFit/>
          </a:bodyPr>
          <a:lstStyle/>
          <a:p>
            <a:r>
              <a:rPr lang="nl-BE" sz="2000" b="1" spc="300">
                <a:solidFill>
                  <a:schemeClr val="accent1"/>
                </a:solidFill>
                <a:latin typeface="+mj-lt"/>
              </a:rPr>
              <a:t>VRAAG 25</a:t>
            </a:r>
          </a:p>
        </p:txBody>
      </p:sp>
      <p:graphicFrame>
        <p:nvGraphicFramePr>
          <p:cNvPr id="9" name="Grafiek 8">
            <a:extLst>
              <a:ext uri="{FF2B5EF4-FFF2-40B4-BE49-F238E27FC236}">
                <a16:creationId xmlns:a16="http://schemas.microsoft.com/office/drawing/2014/main" id="{86EF5831-6CFF-BBE1-5B6F-7FFCDC66B7CB}"/>
              </a:ext>
            </a:extLst>
          </p:cNvPr>
          <p:cNvGraphicFramePr/>
          <p:nvPr>
            <p:extLst>
              <p:ext uri="{D42A27DB-BD31-4B8C-83A1-F6EECF244321}">
                <p14:modId xmlns:p14="http://schemas.microsoft.com/office/powerpoint/2010/main" val="1829420847"/>
              </p:ext>
            </p:extLst>
          </p:nvPr>
        </p:nvGraphicFramePr>
        <p:xfrm>
          <a:off x="147483" y="1856735"/>
          <a:ext cx="11897033" cy="501445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391800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1E4C6-3A9C-073C-1A54-5ACBBF4AAE7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16805F5-93DE-13BF-1483-6BF4C53450FF}"/>
              </a:ext>
            </a:extLst>
          </p:cNvPr>
          <p:cNvSpPr>
            <a:spLocks noGrp="1"/>
          </p:cNvSpPr>
          <p:nvPr>
            <p:ph type="title"/>
          </p:nvPr>
        </p:nvSpPr>
        <p:spPr/>
        <p:txBody>
          <a:bodyPr/>
          <a:lstStyle/>
          <a:p>
            <a:r>
              <a:rPr lang="nl-BE" b="1"/>
              <a:t>Hoe?</a:t>
            </a:r>
          </a:p>
        </p:txBody>
      </p:sp>
      <p:sp>
        <p:nvSpPr>
          <p:cNvPr id="4" name="Titel 1">
            <a:extLst>
              <a:ext uri="{FF2B5EF4-FFF2-40B4-BE49-F238E27FC236}">
                <a16:creationId xmlns:a16="http://schemas.microsoft.com/office/drawing/2014/main" id="{46206CBE-3F20-805C-707D-54FCDA938DD1}"/>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5</a:t>
            </a:r>
          </a:p>
        </p:txBody>
      </p:sp>
      <p:sp>
        <p:nvSpPr>
          <p:cNvPr id="5" name="Ondertitel 2">
            <a:extLst>
              <a:ext uri="{FF2B5EF4-FFF2-40B4-BE49-F238E27FC236}">
                <a16:creationId xmlns:a16="http://schemas.microsoft.com/office/drawing/2014/main" id="{E02AEAED-8C8E-0905-8AE8-C5085EADAF87}"/>
              </a:ext>
            </a:extLst>
          </p:cNvPr>
          <p:cNvSpPr txBox="1">
            <a:spLocks/>
          </p:cNvSpPr>
          <p:nvPr/>
        </p:nvSpPr>
        <p:spPr>
          <a:xfrm>
            <a:off x="5006108" y="1063048"/>
            <a:ext cx="7185892" cy="114705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tx2"/>
                </a:solidFill>
                <a:latin typeface="Poppins" panose="00000800000000000000" pitchFamily="2" charset="0"/>
                <a:cs typeface="Poppins" panose="00000800000000000000" pitchFamily="2" charset="0"/>
              </a:rPr>
              <a:t>Werden er mantelzorgers, jongeren of andere '</a:t>
            </a:r>
            <a:r>
              <a:rPr lang="nl-NL" b="1" err="1">
                <a:solidFill>
                  <a:schemeClr val="tx2"/>
                </a:solidFill>
                <a:latin typeface="Poppins" panose="00000800000000000000" pitchFamily="2" charset="0"/>
                <a:cs typeface="Poppins" panose="00000800000000000000" pitchFamily="2" charset="0"/>
              </a:rPr>
              <a:t>beweegbuddies</a:t>
            </a:r>
            <a:r>
              <a:rPr lang="nl-NL" b="1">
                <a:solidFill>
                  <a:schemeClr val="tx2"/>
                </a:solidFill>
                <a:latin typeface="Poppins" panose="00000800000000000000" pitchFamily="2" charset="0"/>
                <a:cs typeface="Poppins" panose="00000800000000000000" pitchFamily="2" charset="0"/>
              </a:rPr>
              <a:t>' ingeschakeld? (%)</a:t>
            </a:r>
          </a:p>
        </p:txBody>
      </p:sp>
      <p:sp>
        <p:nvSpPr>
          <p:cNvPr id="7" name="Tekstvak 6">
            <a:extLst>
              <a:ext uri="{FF2B5EF4-FFF2-40B4-BE49-F238E27FC236}">
                <a16:creationId xmlns:a16="http://schemas.microsoft.com/office/drawing/2014/main" id="{EC15BFC7-D34E-BFA6-83E6-A6193B0CD5B0}"/>
              </a:ext>
            </a:extLst>
          </p:cNvPr>
          <p:cNvSpPr txBox="1"/>
          <p:nvPr/>
        </p:nvSpPr>
        <p:spPr>
          <a:xfrm>
            <a:off x="5006106" y="834800"/>
            <a:ext cx="1870182" cy="400110"/>
          </a:xfrm>
          <a:prstGeom prst="rect">
            <a:avLst/>
          </a:prstGeom>
          <a:noFill/>
        </p:spPr>
        <p:txBody>
          <a:bodyPr wrap="square">
            <a:spAutoFit/>
          </a:bodyPr>
          <a:lstStyle/>
          <a:p>
            <a:r>
              <a:rPr lang="nl-BE" sz="2000" b="1" spc="300">
                <a:solidFill>
                  <a:schemeClr val="accent1"/>
                </a:solidFill>
                <a:latin typeface="+mj-lt"/>
              </a:rPr>
              <a:t>VRAAG 26</a:t>
            </a:r>
          </a:p>
        </p:txBody>
      </p:sp>
      <p:graphicFrame>
        <p:nvGraphicFramePr>
          <p:cNvPr id="8" name="Grafiek 7">
            <a:extLst>
              <a:ext uri="{FF2B5EF4-FFF2-40B4-BE49-F238E27FC236}">
                <a16:creationId xmlns:a16="http://schemas.microsoft.com/office/drawing/2014/main" id="{C0884048-1ADD-C978-0739-3A0F9D887585}"/>
              </a:ext>
            </a:extLst>
          </p:cNvPr>
          <p:cNvGraphicFramePr/>
          <p:nvPr>
            <p:extLst>
              <p:ext uri="{D42A27DB-BD31-4B8C-83A1-F6EECF244321}">
                <p14:modId xmlns:p14="http://schemas.microsoft.com/office/powerpoint/2010/main" val="345391190"/>
              </p:ext>
            </p:extLst>
          </p:nvPr>
        </p:nvGraphicFramePr>
        <p:xfrm>
          <a:off x="0" y="1681316"/>
          <a:ext cx="12192000" cy="5063613"/>
        </p:xfrm>
        <a:graphic>
          <a:graphicData uri="http://schemas.openxmlformats.org/drawingml/2006/chart">
            <c:chart xmlns:c="http://schemas.openxmlformats.org/drawingml/2006/chart" xmlns:r="http://schemas.openxmlformats.org/officeDocument/2006/relationships" r:id="rId3"/>
          </a:graphicData>
        </a:graphic>
      </p:graphicFrame>
      <p:sp>
        <p:nvSpPr>
          <p:cNvPr id="9" name="Tijdelijke aanduiding voor inhoud 2">
            <a:extLst>
              <a:ext uri="{FF2B5EF4-FFF2-40B4-BE49-F238E27FC236}">
                <a16:creationId xmlns:a16="http://schemas.microsoft.com/office/drawing/2014/main" id="{A18D7CDB-F989-364C-1642-532A8D25466D}"/>
              </a:ext>
            </a:extLst>
          </p:cNvPr>
          <p:cNvSpPr>
            <a:spLocks noGrp="1"/>
          </p:cNvSpPr>
          <p:nvPr>
            <p:ph idx="1"/>
          </p:nvPr>
        </p:nvSpPr>
        <p:spPr>
          <a:xfrm>
            <a:off x="7985760" y="2095500"/>
            <a:ext cx="4206240" cy="4762500"/>
          </a:xfrm>
        </p:spPr>
        <p:txBody>
          <a:bodyPr>
            <a:normAutofit/>
          </a:bodyPr>
          <a:lstStyle/>
          <a:p>
            <a:r>
              <a:rPr lang="nl-BE" sz="1600" b="1" dirty="0">
                <a:solidFill>
                  <a:schemeClr val="accent1"/>
                </a:solidFill>
              </a:rPr>
              <a:t>“</a:t>
            </a:r>
            <a:r>
              <a:rPr lang="nl-NL" sz="1600" b="1" dirty="0">
                <a:solidFill>
                  <a:schemeClr val="accent1"/>
                </a:solidFill>
              </a:rPr>
              <a:t>Mantelzorgers en jongeren die in het kader van "team Vincent </a:t>
            </a:r>
            <a:r>
              <a:rPr lang="nl-NL" sz="1600" b="1" dirty="0" err="1">
                <a:solidFill>
                  <a:schemeClr val="accent1"/>
                </a:solidFill>
              </a:rPr>
              <a:t>Depaul</a:t>
            </a:r>
            <a:r>
              <a:rPr lang="nl-NL" sz="1600" b="1" dirty="0">
                <a:solidFill>
                  <a:schemeClr val="accent1"/>
                </a:solidFill>
              </a:rPr>
              <a:t>“ samen met de bewoners activiteiten ondernemen</a:t>
            </a:r>
            <a:r>
              <a:rPr lang="nl-BE" sz="1600" b="1" dirty="0">
                <a:solidFill>
                  <a:schemeClr val="accent1"/>
                </a:solidFill>
              </a:rPr>
              <a:t>”</a:t>
            </a:r>
          </a:p>
          <a:p>
            <a:r>
              <a:rPr lang="nl-BE" sz="1600" b="1" dirty="0">
                <a:solidFill>
                  <a:schemeClr val="accent1"/>
                </a:solidFill>
              </a:rPr>
              <a:t>“</a:t>
            </a:r>
            <a:r>
              <a:rPr lang="nl-NL" sz="1600" b="1" dirty="0">
                <a:solidFill>
                  <a:schemeClr val="accent1"/>
                </a:solidFill>
              </a:rPr>
              <a:t>BOV-deelnemers (buurtbewoners) samen met WZC-bewoners. Enkele begeleiders/</a:t>
            </a:r>
            <a:r>
              <a:rPr lang="nl-NL" sz="1600" b="1" dirty="0" err="1">
                <a:solidFill>
                  <a:schemeClr val="accent1"/>
                </a:solidFill>
              </a:rPr>
              <a:t>ergo's</a:t>
            </a:r>
            <a:r>
              <a:rPr lang="nl-NL" sz="1600" b="1" dirty="0">
                <a:solidFill>
                  <a:schemeClr val="accent1"/>
                </a:solidFill>
              </a:rPr>
              <a:t> vanuit WZC, soms mantelzorgers.</a:t>
            </a:r>
            <a:r>
              <a:rPr lang="nl-BE" sz="1600" b="1" dirty="0">
                <a:solidFill>
                  <a:schemeClr val="accent1"/>
                </a:solidFill>
              </a:rPr>
              <a:t>”</a:t>
            </a:r>
          </a:p>
          <a:p>
            <a:r>
              <a:rPr lang="nl-NL" sz="1600" b="1" dirty="0">
                <a:solidFill>
                  <a:schemeClr val="accent1"/>
                </a:solidFill>
              </a:rPr>
              <a:t>“12 vrijwilligers (jongere, oudere) worden per twee afwisselend ingezet”</a:t>
            </a:r>
          </a:p>
          <a:p>
            <a:r>
              <a:rPr lang="nl-NL" sz="1600" b="1" dirty="0">
                <a:solidFill>
                  <a:schemeClr val="accent2"/>
                </a:solidFill>
              </a:rPr>
              <a:t>“Nee, maar is wel een goede tip!”</a:t>
            </a:r>
            <a:endParaRPr lang="nl-BE" sz="1600" b="1" dirty="0">
              <a:solidFill>
                <a:schemeClr val="accent2"/>
              </a:solidFill>
            </a:endParaRPr>
          </a:p>
        </p:txBody>
      </p:sp>
    </p:spTree>
    <p:extLst>
      <p:ext uri="{BB962C8B-B14F-4D97-AF65-F5344CB8AC3E}">
        <p14:creationId xmlns:p14="http://schemas.microsoft.com/office/powerpoint/2010/main" val="32816989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F21E4-0EE9-42DF-3585-6678B419C73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F7DF9E4-C3A2-F39E-5511-FFA0A8303C35}"/>
              </a:ext>
            </a:extLst>
          </p:cNvPr>
          <p:cNvSpPr>
            <a:spLocks noGrp="1"/>
          </p:cNvSpPr>
          <p:nvPr>
            <p:ph type="title"/>
          </p:nvPr>
        </p:nvSpPr>
        <p:spPr/>
        <p:txBody>
          <a:bodyPr/>
          <a:lstStyle/>
          <a:p>
            <a:r>
              <a:rPr lang="nl-BE" b="1"/>
              <a:t>Hoe?</a:t>
            </a:r>
          </a:p>
        </p:txBody>
      </p:sp>
      <p:sp>
        <p:nvSpPr>
          <p:cNvPr id="4" name="Titel 1">
            <a:extLst>
              <a:ext uri="{FF2B5EF4-FFF2-40B4-BE49-F238E27FC236}">
                <a16:creationId xmlns:a16="http://schemas.microsoft.com/office/drawing/2014/main" id="{0CDEDD2E-4DA7-9143-C299-ED48316E9FCD}"/>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5</a:t>
            </a:r>
          </a:p>
        </p:txBody>
      </p:sp>
      <p:sp>
        <p:nvSpPr>
          <p:cNvPr id="5" name="Ondertitel 2">
            <a:extLst>
              <a:ext uri="{FF2B5EF4-FFF2-40B4-BE49-F238E27FC236}">
                <a16:creationId xmlns:a16="http://schemas.microsoft.com/office/drawing/2014/main" id="{7D647370-A1A0-0CAA-C701-819547CC17F6}"/>
              </a:ext>
            </a:extLst>
          </p:cNvPr>
          <p:cNvSpPr txBox="1">
            <a:spLocks/>
          </p:cNvSpPr>
          <p:nvPr/>
        </p:nvSpPr>
        <p:spPr>
          <a:xfrm>
            <a:off x="5006108" y="1063048"/>
            <a:ext cx="7185892" cy="114705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tx2"/>
                </a:solidFill>
                <a:latin typeface="Poppins" panose="00000800000000000000" pitchFamily="2" charset="0"/>
                <a:cs typeface="Poppins" panose="00000800000000000000" pitchFamily="2" charset="0"/>
              </a:rPr>
              <a:t>Werden er meetinstrumenten gebruikt om de vooruitgang te meten? (%)</a:t>
            </a:r>
          </a:p>
        </p:txBody>
      </p:sp>
      <p:sp>
        <p:nvSpPr>
          <p:cNvPr id="7" name="Tekstvak 6">
            <a:extLst>
              <a:ext uri="{FF2B5EF4-FFF2-40B4-BE49-F238E27FC236}">
                <a16:creationId xmlns:a16="http://schemas.microsoft.com/office/drawing/2014/main" id="{DA7CF86E-1217-8B3A-2B29-6FA864A086FC}"/>
              </a:ext>
            </a:extLst>
          </p:cNvPr>
          <p:cNvSpPr txBox="1"/>
          <p:nvPr/>
        </p:nvSpPr>
        <p:spPr>
          <a:xfrm>
            <a:off x="5006106" y="834800"/>
            <a:ext cx="1870182" cy="400110"/>
          </a:xfrm>
          <a:prstGeom prst="rect">
            <a:avLst/>
          </a:prstGeom>
          <a:noFill/>
        </p:spPr>
        <p:txBody>
          <a:bodyPr wrap="square">
            <a:spAutoFit/>
          </a:bodyPr>
          <a:lstStyle/>
          <a:p>
            <a:r>
              <a:rPr lang="nl-BE" sz="2000" b="1" spc="300">
                <a:solidFill>
                  <a:schemeClr val="accent1"/>
                </a:solidFill>
                <a:latin typeface="+mj-lt"/>
              </a:rPr>
              <a:t>VRAAG 27</a:t>
            </a:r>
          </a:p>
        </p:txBody>
      </p:sp>
      <p:graphicFrame>
        <p:nvGraphicFramePr>
          <p:cNvPr id="8" name="Grafiek 7">
            <a:extLst>
              <a:ext uri="{FF2B5EF4-FFF2-40B4-BE49-F238E27FC236}">
                <a16:creationId xmlns:a16="http://schemas.microsoft.com/office/drawing/2014/main" id="{6EFAAF24-D6CE-12F6-FA74-D6645696F194}"/>
              </a:ext>
            </a:extLst>
          </p:cNvPr>
          <p:cNvGraphicFramePr/>
          <p:nvPr>
            <p:extLst>
              <p:ext uri="{D42A27DB-BD31-4B8C-83A1-F6EECF244321}">
                <p14:modId xmlns:p14="http://schemas.microsoft.com/office/powerpoint/2010/main" val="1614054563"/>
              </p:ext>
            </p:extLst>
          </p:nvPr>
        </p:nvGraphicFramePr>
        <p:xfrm>
          <a:off x="0" y="1681316"/>
          <a:ext cx="12192000" cy="5063613"/>
        </p:xfrm>
        <a:graphic>
          <a:graphicData uri="http://schemas.openxmlformats.org/drawingml/2006/chart">
            <c:chart xmlns:c="http://schemas.openxmlformats.org/drawingml/2006/chart" xmlns:r="http://schemas.openxmlformats.org/officeDocument/2006/relationships" r:id="rId2"/>
          </a:graphicData>
        </a:graphic>
      </p:graphicFrame>
      <p:sp>
        <p:nvSpPr>
          <p:cNvPr id="9" name="Tijdelijke aanduiding voor inhoud 2">
            <a:extLst>
              <a:ext uri="{FF2B5EF4-FFF2-40B4-BE49-F238E27FC236}">
                <a16:creationId xmlns:a16="http://schemas.microsoft.com/office/drawing/2014/main" id="{46837976-E4F3-9638-402D-8F6990C23C5C}"/>
              </a:ext>
            </a:extLst>
          </p:cNvPr>
          <p:cNvSpPr>
            <a:spLocks noGrp="1"/>
          </p:cNvSpPr>
          <p:nvPr>
            <p:ph idx="1"/>
          </p:nvPr>
        </p:nvSpPr>
        <p:spPr>
          <a:xfrm>
            <a:off x="7985760" y="2095500"/>
            <a:ext cx="3159760" cy="4762500"/>
          </a:xfrm>
        </p:spPr>
        <p:txBody>
          <a:bodyPr>
            <a:normAutofit/>
          </a:bodyPr>
          <a:lstStyle/>
          <a:p>
            <a:r>
              <a:rPr lang="nl-BE" b="1">
                <a:solidFill>
                  <a:schemeClr val="accent1"/>
                </a:solidFill>
              </a:rPr>
              <a:t>“Ja, fitheidstest”</a:t>
            </a:r>
          </a:p>
          <a:p>
            <a:r>
              <a:rPr lang="nl-BE" b="1">
                <a:solidFill>
                  <a:schemeClr val="accent1"/>
                </a:solidFill>
              </a:rPr>
              <a:t>“The IPitup Cup bij de inhuldiging”</a:t>
            </a:r>
          </a:p>
        </p:txBody>
      </p:sp>
      <p:sp>
        <p:nvSpPr>
          <p:cNvPr id="10" name="Tijdelijke aanduiding voor inhoud 2">
            <a:extLst>
              <a:ext uri="{FF2B5EF4-FFF2-40B4-BE49-F238E27FC236}">
                <a16:creationId xmlns:a16="http://schemas.microsoft.com/office/drawing/2014/main" id="{06AA85FD-26C9-687C-BE05-6137D125E221}"/>
              </a:ext>
            </a:extLst>
          </p:cNvPr>
          <p:cNvSpPr txBox="1">
            <a:spLocks/>
          </p:cNvSpPr>
          <p:nvPr/>
        </p:nvSpPr>
        <p:spPr>
          <a:xfrm>
            <a:off x="914400" y="1947153"/>
            <a:ext cx="3159760" cy="4687327"/>
          </a:xfrm>
          <a:prstGeom prst="rect">
            <a:avLst/>
          </a:prstGeom>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nl-BE" b="1">
                <a:solidFill>
                  <a:schemeClr val="accent2"/>
                </a:solidFill>
              </a:rPr>
              <a:t>“</a:t>
            </a:r>
            <a:r>
              <a:rPr lang="nl-NL" b="1">
                <a:solidFill>
                  <a:schemeClr val="accent2"/>
                </a:solidFill>
              </a:rPr>
              <a:t>Nee, geen competitie of streefdoel. </a:t>
            </a:r>
            <a:br>
              <a:rPr lang="nl-NL" b="1">
                <a:solidFill>
                  <a:schemeClr val="accent2"/>
                </a:solidFill>
              </a:rPr>
            </a:br>
            <a:r>
              <a:rPr lang="nl-NL" b="1">
                <a:solidFill>
                  <a:schemeClr val="accent2"/>
                </a:solidFill>
              </a:rPr>
              <a:t>Wel klemtoon op amusement.”</a:t>
            </a:r>
          </a:p>
          <a:p>
            <a:pPr marL="0" indent="0" algn="r">
              <a:buNone/>
            </a:pPr>
            <a:endParaRPr lang="nl-BE" b="1">
              <a:solidFill>
                <a:schemeClr val="accent2"/>
              </a:solidFill>
            </a:endParaRPr>
          </a:p>
        </p:txBody>
      </p:sp>
    </p:spTree>
    <p:extLst>
      <p:ext uri="{BB962C8B-B14F-4D97-AF65-F5344CB8AC3E}">
        <p14:creationId xmlns:p14="http://schemas.microsoft.com/office/powerpoint/2010/main" val="25519332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ECAB2-3490-BB73-C4AF-D9E223BD75F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3E6E02D-4F60-F58A-9E11-86A85A7EA63F}"/>
              </a:ext>
            </a:extLst>
          </p:cNvPr>
          <p:cNvSpPr>
            <a:spLocks noGrp="1"/>
          </p:cNvSpPr>
          <p:nvPr>
            <p:ph type="title"/>
          </p:nvPr>
        </p:nvSpPr>
        <p:spPr>
          <a:xfrm>
            <a:off x="652371" y="661383"/>
            <a:ext cx="10625229" cy="1147053"/>
          </a:xfrm>
        </p:spPr>
        <p:txBody>
          <a:bodyPr/>
          <a:lstStyle/>
          <a:p>
            <a:r>
              <a:rPr lang="nl-BE" b="1"/>
              <a:t>Hoe?</a:t>
            </a:r>
          </a:p>
        </p:txBody>
      </p:sp>
      <p:sp>
        <p:nvSpPr>
          <p:cNvPr id="4" name="Titel 1">
            <a:extLst>
              <a:ext uri="{FF2B5EF4-FFF2-40B4-BE49-F238E27FC236}">
                <a16:creationId xmlns:a16="http://schemas.microsoft.com/office/drawing/2014/main" id="{831E09D0-C927-A0D6-96EB-39DF0324C302}"/>
              </a:ext>
            </a:extLst>
          </p:cNvPr>
          <p:cNvSpPr txBox="1">
            <a:spLocks/>
          </p:cNvSpPr>
          <p:nvPr/>
        </p:nvSpPr>
        <p:spPr>
          <a:xfrm>
            <a:off x="653940" y="813783"/>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5</a:t>
            </a:r>
          </a:p>
        </p:txBody>
      </p:sp>
      <p:sp>
        <p:nvSpPr>
          <p:cNvPr id="5" name="Ondertitel 2">
            <a:extLst>
              <a:ext uri="{FF2B5EF4-FFF2-40B4-BE49-F238E27FC236}">
                <a16:creationId xmlns:a16="http://schemas.microsoft.com/office/drawing/2014/main" id="{0427C549-5223-9614-2F1C-E67008BF31C7}"/>
              </a:ext>
            </a:extLst>
          </p:cNvPr>
          <p:cNvSpPr txBox="1">
            <a:spLocks/>
          </p:cNvSpPr>
          <p:nvPr/>
        </p:nvSpPr>
        <p:spPr>
          <a:xfrm>
            <a:off x="5006108" y="1063048"/>
            <a:ext cx="7185892" cy="114705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tx2"/>
                </a:solidFill>
                <a:latin typeface="Poppins" panose="00000800000000000000" pitchFamily="2" charset="0"/>
                <a:cs typeface="Poppins" panose="00000800000000000000" pitchFamily="2" charset="0"/>
              </a:rPr>
              <a:t>Kwam de IPitup app aan bod tijdens de lessenreeks?</a:t>
            </a:r>
          </a:p>
        </p:txBody>
      </p:sp>
      <p:sp>
        <p:nvSpPr>
          <p:cNvPr id="7" name="Tekstvak 6">
            <a:extLst>
              <a:ext uri="{FF2B5EF4-FFF2-40B4-BE49-F238E27FC236}">
                <a16:creationId xmlns:a16="http://schemas.microsoft.com/office/drawing/2014/main" id="{02C9B8FD-6CFA-2187-8877-2EDF74CF0159}"/>
              </a:ext>
            </a:extLst>
          </p:cNvPr>
          <p:cNvSpPr txBox="1"/>
          <p:nvPr/>
        </p:nvSpPr>
        <p:spPr>
          <a:xfrm>
            <a:off x="5006106" y="834800"/>
            <a:ext cx="1870182" cy="400110"/>
          </a:xfrm>
          <a:prstGeom prst="rect">
            <a:avLst/>
          </a:prstGeom>
          <a:noFill/>
        </p:spPr>
        <p:txBody>
          <a:bodyPr wrap="square">
            <a:spAutoFit/>
          </a:bodyPr>
          <a:lstStyle/>
          <a:p>
            <a:r>
              <a:rPr lang="nl-BE" sz="2000" b="1" spc="300">
                <a:solidFill>
                  <a:schemeClr val="accent1"/>
                </a:solidFill>
                <a:latin typeface="+mj-lt"/>
              </a:rPr>
              <a:t>VRAAG 28</a:t>
            </a:r>
          </a:p>
        </p:txBody>
      </p:sp>
      <p:graphicFrame>
        <p:nvGraphicFramePr>
          <p:cNvPr id="9" name="Grafiek 8">
            <a:extLst>
              <a:ext uri="{FF2B5EF4-FFF2-40B4-BE49-F238E27FC236}">
                <a16:creationId xmlns:a16="http://schemas.microsoft.com/office/drawing/2014/main" id="{F050599D-19A3-D603-C72B-F4314A1A05BD}"/>
              </a:ext>
            </a:extLst>
          </p:cNvPr>
          <p:cNvGraphicFramePr/>
          <p:nvPr>
            <p:extLst>
              <p:ext uri="{D42A27DB-BD31-4B8C-83A1-F6EECF244321}">
                <p14:modId xmlns:p14="http://schemas.microsoft.com/office/powerpoint/2010/main" val="1479267321"/>
              </p:ext>
            </p:extLst>
          </p:nvPr>
        </p:nvGraphicFramePr>
        <p:xfrm>
          <a:off x="0" y="1681316"/>
          <a:ext cx="12192000" cy="50636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505334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1076E-7FCE-DB13-347F-E0FB53321B2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058BDC3-2C99-40E1-7CC8-7099F3D620CD}"/>
              </a:ext>
            </a:extLst>
          </p:cNvPr>
          <p:cNvSpPr>
            <a:spLocks noGrp="1"/>
          </p:cNvSpPr>
          <p:nvPr>
            <p:ph type="title"/>
          </p:nvPr>
        </p:nvSpPr>
        <p:spPr/>
        <p:txBody>
          <a:bodyPr/>
          <a:lstStyle/>
          <a:p>
            <a:r>
              <a:rPr lang="nl-BE" b="1"/>
              <a:t>Hoe?</a:t>
            </a:r>
          </a:p>
        </p:txBody>
      </p:sp>
      <p:sp>
        <p:nvSpPr>
          <p:cNvPr id="4" name="Titel 1">
            <a:extLst>
              <a:ext uri="{FF2B5EF4-FFF2-40B4-BE49-F238E27FC236}">
                <a16:creationId xmlns:a16="http://schemas.microsoft.com/office/drawing/2014/main" id="{3484E576-9764-33A5-4EB8-E28E620375E1}"/>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5</a:t>
            </a:r>
          </a:p>
        </p:txBody>
      </p:sp>
      <p:sp>
        <p:nvSpPr>
          <p:cNvPr id="5" name="Ondertitel 2">
            <a:extLst>
              <a:ext uri="{FF2B5EF4-FFF2-40B4-BE49-F238E27FC236}">
                <a16:creationId xmlns:a16="http://schemas.microsoft.com/office/drawing/2014/main" id="{7200863E-F37F-7D0A-9035-33DF4ED4BA1A}"/>
              </a:ext>
            </a:extLst>
          </p:cNvPr>
          <p:cNvSpPr txBox="1">
            <a:spLocks/>
          </p:cNvSpPr>
          <p:nvPr/>
        </p:nvSpPr>
        <p:spPr>
          <a:xfrm>
            <a:off x="5006108" y="1063048"/>
            <a:ext cx="7185892" cy="114705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tx2"/>
                </a:solidFill>
                <a:latin typeface="Poppins" panose="00000800000000000000" pitchFamily="2" charset="0"/>
                <a:cs typeface="Poppins" panose="00000800000000000000" pitchFamily="2" charset="0"/>
              </a:rPr>
              <a:t>Hoe werd de IPitup app gebruikt?</a:t>
            </a:r>
          </a:p>
        </p:txBody>
      </p:sp>
      <p:sp>
        <p:nvSpPr>
          <p:cNvPr id="7" name="Tekstvak 6">
            <a:extLst>
              <a:ext uri="{FF2B5EF4-FFF2-40B4-BE49-F238E27FC236}">
                <a16:creationId xmlns:a16="http://schemas.microsoft.com/office/drawing/2014/main" id="{0A34B574-406A-7BE4-A853-7905DF3A70A9}"/>
              </a:ext>
            </a:extLst>
          </p:cNvPr>
          <p:cNvSpPr txBox="1"/>
          <p:nvPr/>
        </p:nvSpPr>
        <p:spPr>
          <a:xfrm>
            <a:off x="5006106" y="834800"/>
            <a:ext cx="1870182" cy="400110"/>
          </a:xfrm>
          <a:prstGeom prst="rect">
            <a:avLst/>
          </a:prstGeom>
          <a:noFill/>
        </p:spPr>
        <p:txBody>
          <a:bodyPr wrap="square">
            <a:spAutoFit/>
          </a:bodyPr>
          <a:lstStyle/>
          <a:p>
            <a:r>
              <a:rPr lang="nl-BE" sz="2000" b="1" spc="300">
                <a:solidFill>
                  <a:schemeClr val="accent1"/>
                </a:solidFill>
                <a:latin typeface="+mj-lt"/>
              </a:rPr>
              <a:t>VRAAG 29</a:t>
            </a:r>
          </a:p>
        </p:txBody>
      </p:sp>
      <p:graphicFrame>
        <p:nvGraphicFramePr>
          <p:cNvPr id="8" name="Grafiek 7">
            <a:extLst>
              <a:ext uri="{FF2B5EF4-FFF2-40B4-BE49-F238E27FC236}">
                <a16:creationId xmlns:a16="http://schemas.microsoft.com/office/drawing/2014/main" id="{82BF4262-D92F-7A01-4BB9-A7BC67DF4DE4}"/>
              </a:ext>
            </a:extLst>
          </p:cNvPr>
          <p:cNvGraphicFramePr/>
          <p:nvPr>
            <p:extLst>
              <p:ext uri="{D42A27DB-BD31-4B8C-83A1-F6EECF244321}">
                <p14:modId xmlns:p14="http://schemas.microsoft.com/office/powerpoint/2010/main" val="209766803"/>
              </p:ext>
            </p:extLst>
          </p:nvPr>
        </p:nvGraphicFramePr>
        <p:xfrm>
          <a:off x="0" y="1782916"/>
          <a:ext cx="6096000" cy="5063613"/>
        </p:xfrm>
        <a:graphic>
          <a:graphicData uri="http://schemas.openxmlformats.org/drawingml/2006/chart">
            <c:chart xmlns:c="http://schemas.openxmlformats.org/drawingml/2006/chart" xmlns:r="http://schemas.openxmlformats.org/officeDocument/2006/relationships" r:id="rId2"/>
          </a:graphicData>
        </a:graphic>
      </p:graphicFrame>
      <p:sp>
        <p:nvSpPr>
          <p:cNvPr id="9" name="Tijdelijke aanduiding voor inhoud 2">
            <a:extLst>
              <a:ext uri="{FF2B5EF4-FFF2-40B4-BE49-F238E27FC236}">
                <a16:creationId xmlns:a16="http://schemas.microsoft.com/office/drawing/2014/main" id="{4D7CBB1A-BAF4-1B61-043D-FD9ECB787926}"/>
              </a:ext>
            </a:extLst>
          </p:cNvPr>
          <p:cNvSpPr>
            <a:spLocks noGrp="1"/>
          </p:cNvSpPr>
          <p:nvPr>
            <p:ph idx="1"/>
          </p:nvPr>
        </p:nvSpPr>
        <p:spPr>
          <a:xfrm>
            <a:off x="6096000" y="2095500"/>
            <a:ext cx="6096000" cy="4762500"/>
          </a:xfrm>
        </p:spPr>
        <p:txBody>
          <a:bodyPr>
            <a:normAutofit/>
          </a:bodyPr>
          <a:lstStyle/>
          <a:p>
            <a:pPr marL="0" indent="0">
              <a:buNone/>
            </a:pPr>
            <a:r>
              <a:rPr lang="nl-BE" b="1">
                <a:solidFill>
                  <a:schemeClr val="accent1"/>
                </a:solidFill>
              </a:rPr>
              <a:t>Intramuraal: </a:t>
            </a:r>
          </a:p>
          <a:p>
            <a:r>
              <a:rPr lang="nl-NL" b="1">
                <a:solidFill>
                  <a:schemeClr val="accent1"/>
                </a:solidFill>
              </a:rPr>
              <a:t>“De kinesitherapeuten hebben deze app op hun gsm geïnstalleerd en soms wordt er een filmpje getoond. De app wordt vooral gebruikt als inspiratie voor nieuwe oefeningen”</a:t>
            </a:r>
          </a:p>
          <a:p>
            <a:pPr marL="0" indent="0">
              <a:buNone/>
            </a:pPr>
            <a:r>
              <a:rPr lang="nl-NL" b="1">
                <a:solidFill>
                  <a:schemeClr val="accent2"/>
                </a:solidFill>
              </a:rPr>
              <a:t>Extramuraal: </a:t>
            </a:r>
          </a:p>
          <a:p>
            <a:r>
              <a:rPr lang="nl-NL" b="1">
                <a:solidFill>
                  <a:schemeClr val="accent2"/>
                </a:solidFill>
              </a:rPr>
              <a:t>“Ik heb hem voorgesteld, voor sommige was dit handig, anderen waren te oud om een smartphone te gebruiken”</a:t>
            </a:r>
            <a:endParaRPr lang="nl-BE" b="1">
              <a:solidFill>
                <a:schemeClr val="accent2"/>
              </a:solidFill>
            </a:endParaRPr>
          </a:p>
        </p:txBody>
      </p:sp>
    </p:spTree>
    <p:extLst>
      <p:ext uri="{BB962C8B-B14F-4D97-AF65-F5344CB8AC3E}">
        <p14:creationId xmlns:p14="http://schemas.microsoft.com/office/powerpoint/2010/main" val="1383176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47A8112-2F89-D710-B17B-6238DA1BE9B1}"/>
            </a:ext>
          </a:extLst>
        </p:cNvPr>
        <p:cNvGrpSpPr/>
        <p:nvPr/>
      </p:nvGrpSpPr>
      <p:grpSpPr>
        <a:xfrm>
          <a:off x="0" y="0"/>
          <a:ext cx="0" cy="0"/>
          <a:chOff x="0" y="0"/>
          <a:chExt cx="0" cy="0"/>
        </a:xfrm>
      </p:grpSpPr>
      <p:pic>
        <p:nvPicPr>
          <p:cNvPr id="5" name="Afbeelding 4">
            <a:extLst>
              <a:ext uri="{FF2B5EF4-FFF2-40B4-BE49-F238E27FC236}">
                <a16:creationId xmlns:a16="http://schemas.microsoft.com/office/drawing/2014/main" id="{BF5A1EF4-2E35-68D8-33B4-7EA0130B5B74}"/>
              </a:ext>
            </a:extLst>
          </p:cNvPr>
          <p:cNvPicPr>
            <a:picLocks noChangeAspect="1"/>
          </p:cNvPicPr>
          <p:nvPr/>
        </p:nvPicPr>
        <p:blipFill>
          <a:blip r:embed="rId3">
            <a:alphaModFix amt="35000"/>
          </a:blip>
          <a:srcRect l="12113" r="28192"/>
          <a:stretch/>
        </p:blipFill>
        <p:spPr>
          <a:xfrm>
            <a:off x="0" y="0"/>
            <a:ext cx="12192000" cy="6858000"/>
          </a:xfrm>
          <a:prstGeom prst="rect">
            <a:avLst/>
          </a:prstGeom>
        </p:spPr>
      </p:pic>
      <p:pic>
        <p:nvPicPr>
          <p:cNvPr id="4" name="Afbeelding 3">
            <a:extLst>
              <a:ext uri="{FF2B5EF4-FFF2-40B4-BE49-F238E27FC236}">
                <a16:creationId xmlns:a16="http://schemas.microsoft.com/office/drawing/2014/main" id="{3959CCD4-D37F-E5A7-47B5-D7ED7518E556}"/>
              </a:ext>
            </a:extLst>
          </p:cNvPr>
          <p:cNvPicPr>
            <a:picLocks noChangeAspect="1"/>
          </p:cNvPicPr>
          <p:nvPr/>
        </p:nvPicPr>
        <p:blipFill>
          <a:blip r:embed="rId3"/>
          <a:stretch>
            <a:fillRect/>
          </a:stretch>
        </p:blipFill>
        <p:spPr>
          <a:xfrm>
            <a:off x="298450" y="1482274"/>
            <a:ext cx="11595100" cy="3893452"/>
          </a:xfrm>
          <a:prstGeom prst="rect">
            <a:avLst/>
          </a:prstGeom>
        </p:spPr>
      </p:pic>
    </p:spTree>
    <p:extLst>
      <p:ext uri="{BB962C8B-B14F-4D97-AF65-F5344CB8AC3E}">
        <p14:creationId xmlns:p14="http://schemas.microsoft.com/office/powerpoint/2010/main" val="50543291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036B4-8786-A0E5-A6A7-3874E87FF31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832793F-EB74-7D03-6B0A-C01649993D66}"/>
              </a:ext>
            </a:extLst>
          </p:cNvPr>
          <p:cNvSpPr>
            <a:spLocks noGrp="1"/>
          </p:cNvSpPr>
          <p:nvPr>
            <p:ph type="title"/>
          </p:nvPr>
        </p:nvSpPr>
        <p:spPr/>
        <p:txBody>
          <a:bodyPr/>
          <a:lstStyle/>
          <a:p>
            <a:r>
              <a:rPr lang="nl-BE" b="1"/>
              <a:t>Hoe?</a:t>
            </a:r>
          </a:p>
        </p:txBody>
      </p:sp>
      <p:sp>
        <p:nvSpPr>
          <p:cNvPr id="4" name="Titel 1">
            <a:extLst>
              <a:ext uri="{FF2B5EF4-FFF2-40B4-BE49-F238E27FC236}">
                <a16:creationId xmlns:a16="http://schemas.microsoft.com/office/drawing/2014/main" id="{DDFCDF28-6C1F-6F68-00A3-C4F875DA9946}"/>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5</a:t>
            </a:r>
          </a:p>
        </p:txBody>
      </p:sp>
      <p:sp>
        <p:nvSpPr>
          <p:cNvPr id="5" name="Ondertitel 2">
            <a:extLst>
              <a:ext uri="{FF2B5EF4-FFF2-40B4-BE49-F238E27FC236}">
                <a16:creationId xmlns:a16="http://schemas.microsoft.com/office/drawing/2014/main" id="{AD745824-CF30-979E-5B22-869A2BE69EA0}"/>
              </a:ext>
            </a:extLst>
          </p:cNvPr>
          <p:cNvSpPr txBox="1">
            <a:spLocks/>
          </p:cNvSpPr>
          <p:nvPr/>
        </p:nvSpPr>
        <p:spPr>
          <a:xfrm>
            <a:off x="5006108" y="1063048"/>
            <a:ext cx="7185892" cy="114705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tx2"/>
                </a:solidFill>
                <a:latin typeface="Poppins" panose="00000800000000000000" pitchFamily="2" charset="0"/>
                <a:cs typeface="Poppins" panose="00000800000000000000" pitchFamily="2" charset="0"/>
              </a:rPr>
              <a:t>Werd er een financiële bijdrage gevraagd aan de deelnemers? (%)</a:t>
            </a:r>
          </a:p>
        </p:txBody>
      </p:sp>
      <p:sp>
        <p:nvSpPr>
          <p:cNvPr id="7" name="Tekstvak 6">
            <a:extLst>
              <a:ext uri="{FF2B5EF4-FFF2-40B4-BE49-F238E27FC236}">
                <a16:creationId xmlns:a16="http://schemas.microsoft.com/office/drawing/2014/main" id="{AE2BD827-19DA-0BD1-D07B-8F95C83D1121}"/>
              </a:ext>
            </a:extLst>
          </p:cNvPr>
          <p:cNvSpPr txBox="1"/>
          <p:nvPr/>
        </p:nvSpPr>
        <p:spPr>
          <a:xfrm>
            <a:off x="5006106" y="834800"/>
            <a:ext cx="1870182" cy="400110"/>
          </a:xfrm>
          <a:prstGeom prst="rect">
            <a:avLst/>
          </a:prstGeom>
          <a:noFill/>
        </p:spPr>
        <p:txBody>
          <a:bodyPr wrap="square">
            <a:spAutoFit/>
          </a:bodyPr>
          <a:lstStyle/>
          <a:p>
            <a:r>
              <a:rPr lang="nl-BE" sz="2000" b="1" spc="300">
                <a:solidFill>
                  <a:schemeClr val="accent1"/>
                </a:solidFill>
                <a:latin typeface="+mj-lt"/>
              </a:rPr>
              <a:t>VRAAG 30</a:t>
            </a:r>
          </a:p>
        </p:txBody>
      </p:sp>
      <p:graphicFrame>
        <p:nvGraphicFramePr>
          <p:cNvPr id="9" name="Grafiek 8">
            <a:extLst>
              <a:ext uri="{FF2B5EF4-FFF2-40B4-BE49-F238E27FC236}">
                <a16:creationId xmlns:a16="http://schemas.microsoft.com/office/drawing/2014/main" id="{6691A4D4-173E-0977-AEB6-94D1E5E63182}"/>
              </a:ext>
            </a:extLst>
          </p:cNvPr>
          <p:cNvGraphicFramePr/>
          <p:nvPr>
            <p:extLst>
              <p:ext uri="{D42A27DB-BD31-4B8C-83A1-F6EECF244321}">
                <p14:modId xmlns:p14="http://schemas.microsoft.com/office/powerpoint/2010/main" val="2846883081"/>
              </p:ext>
            </p:extLst>
          </p:nvPr>
        </p:nvGraphicFramePr>
        <p:xfrm>
          <a:off x="0" y="1998000"/>
          <a:ext cx="3600000" cy="486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Grafiek 9">
            <a:extLst>
              <a:ext uri="{FF2B5EF4-FFF2-40B4-BE49-F238E27FC236}">
                <a16:creationId xmlns:a16="http://schemas.microsoft.com/office/drawing/2014/main" id="{FCD74F5A-E9CD-1364-9218-A4B03B2923C2}"/>
              </a:ext>
            </a:extLst>
          </p:cNvPr>
          <p:cNvGraphicFramePr/>
          <p:nvPr>
            <p:extLst>
              <p:ext uri="{D42A27DB-BD31-4B8C-83A1-F6EECF244321}">
                <p14:modId xmlns:p14="http://schemas.microsoft.com/office/powerpoint/2010/main" val="2874340084"/>
              </p:ext>
            </p:extLst>
          </p:nvPr>
        </p:nvGraphicFramePr>
        <p:xfrm>
          <a:off x="4364027" y="1992291"/>
          <a:ext cx="3600000" cy="486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afiek 10">
            <a:extLst>
              <a:ext uri="{FF2B5EF4-FFF2-40B4-BE49-F238E27FC236}">
                <a16:creationId xmlns:a16="http://schemas.microsoft.com/office/drawing/2014/main" id="{66013DB6-CF71-3A41-F9E9-21E7ED472855}"/>
              </a:ext>
            </a:extLst>
          </p:cNvPr>
          <p:cNvGraphicFramePr/>
          <p:nvPr>
            <p:extLst>
              <p:ext uri="{D42A27DB-BD31-4B8C-83A1-F6EECF244321}">
                <p14:modId xmlns:p14="http://schemas.microsoft.com/office/powerpoint/2010/main" val="1147974630"/>
              </p:ext>
            </p:extLst>
          </p:nvPr>
        </p:nvGraphicFramePr>
        <p:xfrm>
          <a:off x="8592000" y="1998000"/>
          <a:ext cx="3600000" cy="4860000"/>
        </p:xfrm>
        <a:graphic>
          <a:graphicData uri="http://schemas.openxmlformats.org/drawingml/2006/chart">
            <c:chart xmlns:c="http://schemas.openxmlformats.org/drawingml/2006/chart" xmlns:r="http://schemas.openxmlformats.org/officeDocument/2006/relationships" r:id="rId4"/>
          </a:graphicData>
        </a:graphic>
      </p:graphicFrame>
      <p:sp>
        <p:nvSpPr>
          <p:cNvPr id="12" name="Ondertitel 2">
            <a:extLst>
              <a:ext uri="{FF2B5EF4-FFF2-40B4-BE49-F238E27FC236}">
                <a16:creationId xmlns:a16="http://schemas.microsoft.com/office/drawing/2014/main" id="{52611B98-D7F6-DC39-B2AC-05962D34AD34}"/>
              </a:ext>
            </a:extLst>
          </p:cNvPr>
          <p:cNvSpPr txBox="1">
            <a:spLocks/>
          </p:cNvSpPr>
          <p:nvPr/>
        </p:nvSpPr>
        <p:spPr>
          <a:xfrm>
            <a:off x="442297" y="1992291"/>
            <a:ext cx="2710428" cy="582604"/>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b="1">
                <a:solidFill>
                  <a:schemeClr val="accent1"/>
                </a:solidFill>
                <a:latin typeface="Poppins" panose="00000800000000000000" pitchFamily="2" charset="0"/>
                <a:cs typeface="Poppins" panose="00000800000000000000" pitchFamily="2" charset="0"/>
              </a:rPr>
              <a:t>Intramuraal = NEE</a:t>
            </a:r>
            <a:endParaRPr lang="nl-NL" b="1">
              <a:solidFill>
                <a:schemeClr val="accent3"/>
              </a:solidFill>
              <a:latin typeface="Poppins" panose="00000800000000000000" pitchFamily="2" charset="0"/>
              <a:cs typeface="Poppins" panose="00000800000000000000" pitchFamily="2" charset="0"/>
            </a:endParaRPr>
          </a:p>
        </p:txBody>
      </p:sp>
      <p:sp>
        <p:nvSpPr>
          <p:cNvPr id="13" name="Ondertitel 2">
            <a:extLst>
              <a:ext uri="{FF2B5EF4-FFF2-40B4-BE49-F238E27FC236}">
                <a16:creationId xmlns:a16="http://schemas.microsoft.com/office/drawing/2014/main" id="{9B7E84B4-CA7B-85E4-16B0-808D1488A557}"/>
              </a:ext>
            </a:extLst>
          </p:cNvPr>
          <p:cNvSpPr txBox="1">
            <a:spLocks/>
          </p:cNvSpPr>
          <p:nvPr/>
        </p:nvSpPr>
        <p:spPr>
          <a:xfrm>
            <a:off x="4873286" y="2021048"/>
            <a:ext cx="2581481" cy="49401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b="1">
                <a:solidFill>
                  <a:schemeClr val="accent2"/>
                </a:solidFill>
                <a:latin typeface="Poppins" panose="00000800000000000000" pitchFamily="2" charset="0"/>
                <a:cs typeface="Poppins" panose="00000800000000000000" pitchFamily="2" charset="0"/>
              </a:rPr>
              <a:t>Combinatie = NEE</a:t>
            </a:r>
            <a:endParaRPr lang="nl-NL" b="1">
              <a:solidFill>
                <a:schemeClr val="accent3"/>
              </a:solidFill>
              <a:latin typeface="Poppins" panose="00000800000000000000" pitchFamily="2" charset="0"/>
              <a:cs typeface="Poppins" panose="00000800000000000000" pitchFamily="2" charset="0"/>
            </a:endParaRPr>
          </a:p>
        </p:txBody>
      </p:sp>
      <p:sp>
        <p:nvSpPr>
          <p:cNvPr id="14" name="Ondertitel 2">
            <a:extLst>
              <a:ext uri="{FF2B5EF4-FFF2-40B4-BE49-F238E27FC236}">
                <a16:creationId xmlns:a16="http://schemas.microsoft.com/office/drawing/2014/main" id="{3CFA04C6-3BCF-6E57-DEF0-12F686B7EB53}"/>
              </a:ext>
            </a:extLst>
          </p:cNvPr>
          <p:cNvSpPr txBox="1">
            <a:spLocks/>
          </p:cNvSpPr>
          <p:nvPr/>
        </p:nvSpPr>
        <p:spPr>
          <a:xfrm>
            <a:off x="8592000" y="2021048"/>
            <a:ext cx="3600000" cy="49401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b="1">
                <a:solidFill>
                  <a:schemeClr val="accent3"/>
                </a:solidFill>
                <a:latin typeface="Poppins" panose="00000800000000000000" pitchFamily="2" charset="0"/>
                <a:cs typeface="Poppins" panose="00000800000000000000" pitchFamily="2" charset="0"/>
              </a:rPr>
              <a:t>Extramuraal = JA</a:t>
            </a:r>
            <a:r>
              <a:rPr lang="nl-NL" sz="1200" b="1">
                <a:solidFill>
                  <a:schemeClr val="accent3"/>
                </a:solidFill>
                <a:latin typeface="Poppins" panose="00000800000000000000" pitchFamily="2" charset="0"/>
                <a:cs typeface="Poppins" panose="00000800000000000000" pitchFamily="2" charset="0"/>
              </a:rPr>
              <a:t>/NEE</a:t>
            </a:r>
            <a:endParaRPr lang="nl-NL" b="1">
              <a:solidFill>
                <a:schemeClr val="accent3"/>
              </a:solidFill>
              <a:latin typeface="Poppins" panose="00000800000000000000" pitchFamily="2" charset="0"/>
              <a:cs typeface="Poppins" panose="00000800000000000000" pitchFamily="2" charset="0"/>
            </a:endParaRPr>
          </a:p>
        </p:txBody>
      </p:sp>
    </p:spTree>
    <p:extLst>
      <p:ext uri="{BB962C8B-B14F-4D97-AF65-F5344CB8AC3E}">
        <p14:creationId xmlns:p14="http://schemas.microsoft.com/office/powerpoint/2010/main" val="1384395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AC79C-1349-1DEC-DE86-D41C67D8AB9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2416919-F170-6798-0B29-D8B9EBCFE200}"/>
              </a:ext>
            </a:extLst>
          </p:cNvPr>
          <p:cNvSpPr>
            <a:spLocks noGrp="1"/>
          </p:cNvSpPr>
          <p:nvPr>
            <p:ph type="title"/>
          </p:nvPr>
        </p:nvSpPr>
        <p:spPr/>
        <p:txBody>
          <a:bodyPr/>
          <a:lstStyle/>
          <a:p>
            <a:r>
              <a:rPr lang="nl-BE" b="1"/>
              <a:t>Hoe?</a:t>
            </a:r>
          </a:p>
        </p:txBody>
      </p:sp>
      <p:sp>
        <p:nvSpPr>
          <p:cNvPr id="4" name="Titel 1">
            <a:extLst>
              <a:ext uri="{FF2B5EF4-FFF2-40B4-BE49-F238E27FC236}">
                <a16:creationId xmlns:a16="http://schemas.microsoft.com/office/drawing/2014/main" id="{44B3B405-9B98-C622-971C-6770202625CC}"/>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5</a:t>
            </a:r>
          </a:p>
        </p:txBody>
      </p:sp>
      <p:sp>
        <p:nvSpPr>
          <p:cNvPr id="5" name="Ondertitel 2">
            <a:extLst>
              <a:ext uri="{FF2B5EF4-FFF2-40B4-BE49-F238E27FC236}">
                <a16:creationId xmlns:a16="http://schemas.microsoft.com/office/drawing/2014/main" id="{04DB30F0-D507-D276-EB54-C8D2445D687F}"/>
              </a:ext>
            </a:extLst>
          </p:cNvPr>
          <p:cNvSpPr txBox="1">
            <a:spLocks/>
          </p:cNvSpPr>
          <p:nvPr/>
        </p:nvSpPr>
        <p:spPr>
          <a:xfrm>
            <a:off x="5006108" y="1063048"/>
            <a:ext cx="7185892" cy="1147053"/>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tx2"/>
                </a:solidFill>
                <a:latin typeface="Poppins" panose="00000800000000000000" pitchFamily="2" charset="0"/>
                <a:cs typeface="Poppins" panose="00000800000000000000" pitchFamily="2" charset="0"/>
              </a:rPr>
              <a:t>Wat was de financiële bijdrage? </a:t>
            </a:r>
          </a:p>
        </p:txBody>
      </p:sp>
      <p:sp>
        <p:nvSpPr>
          <p:cNvPr id="7" name="Tekstvak 6">
            <a:extLst>
              <a:ext uri="{FF2B5EF4-FFF2-40B4-BE49-F238E27FC236}">
                <a16:creationId xmlns:a16="http://schemas.microsoft.com/office/drawing/2014/main" id="{E0D78103-167F-55B4-13F8-F2B53D44EDCE}"/>
              </a:ext>
            </a:extLst>
          </p:cNvPr>
          <p:cNvSpPr txBox="1"/>
          <p:nvPr/>
        </p:nvSpPr>
        <p:spPr>
          <a:xfrm>
            <a:off x="5006106" y="834800"/>
            <a:ext cx="1870182" cy="400110"/>
          </a:xfrm>
          <a:prstGeom prst="rect">
            <a:avLst/>
          </a:prstGeom>
          <a:noFill/>
        </p:spPr>
        <p:txBody>
          <a:bodyPr wrap="square">
            <a:spAutoFit/>
          </a:bodyPr>
          <a:lstStyle/>
          <a:p>
            <a:r>
              <a:rPr lang="nl-BE" sz="2000" b="1" spc="300">
                <a:solidFill>
                  <a:schemeClr val="accent1"/>
                </a:solidFill>
                <a:latin typeface="+mj-lt"/>
              </a:rPr>
              <a:t>VRAAG 31</a:t>
            </a:r>
          </a:p>
        </p:txBody>
      </p:sp>
      <p:graphicFrame>
        <p:nvGraphicFramePr>
          <p:cNvPr id="6" name="Grafiek 5">
            <a:extLst>
              <a:ext uri="{FF2B5EF4-FFF2-40B4-BE49-F238E27FC236}">
                <a16:creationId xmlns:a16="http://schemas.microsoft.com/office/drawing/2014/main" id="{F05A4DB0-0837-45E9-0719-C1406CF54FC8}"/>
              </a:ext>
            </a:extLst>
          </p:cNvPr>
          <p:cNvGraphicFramePr/>
          <p:nvPr>
            <p:extLst>
              <p:ext uri="{D42A27DB-BD31-4B8C-83A1-F6EECF244321}">
                <p14:modId xmlns:p14="http://schemas.microsoft.com/office/powerpoint/2010/main" val="1066765375"/>
              </p:ext>
            </p:extLst>
          </p:nvPr>
        </p:nvGraphicFramePr>
        <p:xfrm>
          <a:off x="0" y="1998000"/>
          <a:ext cx="3600000" cy="486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Grafiek 7">
            <a:extLst>
              <a:ext uri="{FF2B5EF4-FFF2-40B4-BE49-F238E27FC236}">
                <a16:creationId xmlns:a16="http://schemas.microsoft.com/office/drawing/2014/main" id="{A6783BC0-0D71-2A21-ED8D-D6E88427D5A2}"/>
              </a:ext>
            </a:extLst>
          </p:cNvPr>
          <p:cNvGraphicFramePr/>
          <p:nvPr>
            <p:extLst>
              <p:ext uri="{D42A27DB-BD31-4B8C-83A1-F6EECF244321}">
                <p14:modId xmlns:p14="http://schemas.microsoft.com/office/powerpoint/2010/main" val="2095472641"/>
              </p:ext>
            </p:extLst>
          </p:nvPr>
        </p:nvGraphicFramePr>
        <p:xfrm>
          <a:off x="4364027" y="1992291"/>
          <a:ext cx="3600000" cy="486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fiek 8">
            <a:extLst>
              <a:ext uri="{FF2B5EF4-FFF2-40B4-BE49-F238E27FC236}">
                <a16:creationId xmlns:a16="http://schemas.microsoft.com/office/drawing/2014/main" id="{D546ABFA-3A4E-4430-9F14-08B04639D228}"/>
              </a:ext>
            </a:extLst>
          </p:cNvPr>
          <p:cNvGraphicFramePr/>
          <p:nvPr>
            <p:extLst>
              <p:ext uri="{D42A27DB-BD31-4B8C-83A1-F6EECF244321}">
                <p14:modId xmlns:p14="http://schemas.microsoft.com/office/powerpoint/2010/main" val="3161918246"/>
              </p:ext>
            </p:extLst>
          </p:nvPr>
        </p:nvGraphicFramePr>
        <p:xfrm>
          <a:off x="8592000" y="1998000"/>
          <a:ext cx="3600000" cy="4860000"/>
        </p:xfrm>
        <a:graphic>
          <a:graphicData uri="http://schemas.openxmlformats.org/drawingml/2006/chart">
            <c:chart xmlns:c="http://schemas.openxmlformats.org/drawingml/2006/chart" xmlns:r="http://schemas.openxmlformats.org/officeDocument/2006/relationships" r:id="rId4"/>
          </a:graphicData>
        </a:graphic>
      </p:graphicFrame>
      <p:sp>
        <p:nvSpPr>
          <p:cNvPr id="10" name="Ondertitel 2">
            <a:extLst>
              <a:ext uri="{FF2B5EF4-FFF2-40B4-BE49-F238E27FC236}">
                <a16:creationId xmlns:a16="http://schemas.microsoft.com/office/drawing/2014/main" id="{AFE38DFA-E6C0-7469-5F98-585F735C39BB}"/>
              </a:ext>
            </a:extLst>
          </p:cNvPr>
          <p:cNvSpPr txBox="1">
            <a:spLocks/>
          </p:cNvSpPr>
          <p:nvPr/>
        </p:nvSpPr>
        <p:spPr>
          <a:xfrm>
            <a:off x="442297" y="1992291"/>
            <a:ext cx="2710428" cy="582604"/>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b="1">
                <a:solidFill>
                  <a:schemeClr val="accent1"/>
                </a:solidFill>
                <a:latin typeface="Poppins" panose="00000800000000000000" pitchFamily="2" charset="0"/>
                <a:cs typeface="Poppins" panose="00000800000000000000" pitchFamily="2" charset="0"/>
              </a:rPr>
              <a:t>Intramuraal = NEE</a:t>
            </a:r>
            <a:endParaRPr lang="nl-NL" b="1">
              <a:solidFill>
                <a:schemeClr val="accent3"/>
              </a:solidFill>
              <a:latin typeface="Poppins" panose="00000800000000000000" pitchFamily="2" charset="0"/>
              <a:cs typeface="Poppins" panose="00000800000000000000" pitchFamily="2" charset="0"/>
            </a:endParaRPr>
          </a:p>
        </p:txBody>
      </p:sp>
      <p:sp>
        <p:nvSpPr>
          <p:cNvPr id="11" name="Ondertitel 2">
            <a:extLst>
              <a:ext uri="{FF2B5EF4-FFF2-40B4-BE49-F238E27FC236}">
                <a16:creationId xmlns:a16="http://schemas.microsoft.com/office/drawing/2014/main" id="{924569E3-D253-0C8C-D424-3AC2723E2695}"/>
              </a:ext>
            </a:extLst>
          </p:cNvPr>
          <p:cNvSpPr txBox="1">
            <a:spLocks/>
          </p:cNvSpPr>
          <p:nvPr/>
        </p:nvSpPr>
        <p:spPr>
          <a:xfrm>
            <a:off x="4873286" y="2021048"/>
            <a:ext cx="2581481" cy="494017"/>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b="1" dirty="0">
                <a:solidFill>
                  <a:schemeClr val="accent2"/>
                </a:solidFill>
                <a:latin typeface="Poppins" panose="00000800000000000000" pitchFamily="2" charset="0"/>
                <a:cs typeface="Poppins" panose="00000800000000000000" pitchFamily="2" charset="0"/>
              </a:rPr>
              <a:t>Combinatie = NEE</a:t>
            </a:r>
            <a:endParaRPr lang="nl-NL" b="1" dirty="0">
              <a:solidFill>
                <a:schemeClr val="accent3"/>
              </a:solidFill>
              <a:latin typeface="Poppins" panose="00000800000000000000" pitchFamily="2" charset="0"/>
              <a:cs typeface="Poppins" panose="00000800000000000000" pitchFamily="2" charset="0"/>
            </a:endParaRPr>
          </a:p>
        </p:txBody>
      </p:sp>
      <p:sp>
        <p:nvSpPr>
          <p:cNvPr id="12" name="Ondertitel 2">
            <a:extLst>
              <a:ext uri="{FF2B5EF4-FFF2-40B4-BE49-F238E27FC236}">
                <a16:creationId xmlns:a16="http://schemas.microsoft.com/office/drawing/2014/main" id="{DEB2730C-6354-ECC6-A4FA-68CF570E659D}"/>
              </a:ext>
            </a:extLst>
          </p:cNvPr>
          <p:cNvSpPr txBox="1">
            <a:spLocks/>
          </p:cNvSpPr>
          <p:nvPr/>
        </p:nvSpPr>
        <p:spPr>
          <a:xfrm>
            <a:off x="8592000" y="2021048"/>
            <a:ext cx="3600000" cy="49401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b="1" dirty="0">
                <a:solidFill>
                  <a:schemeClr val="accent3"/>
                </a:solidFill>
                <a:latin typeface="Poppins" panose="00000800000000000000" pitchFamily="2" charset="0"/>
                <a:cs typeface="Poppins" panose="00000800000000000000" pitchFamily="2" charset="0"/>
              </a:rPr>
              <a:t>Extramuraal = JA</a:t>
            </a:r>
            <a:r>
              <a:rPr lang="nl-NL" sz="1200" b="1" dirty="0">
                <a:solidFill>
                  <a:schemeClr val="accent3"/>
                </a:solidFill>
                <a:latin typeface="Poppins" panose="00000800000000000000" pitchFamily="2" charset="0"/>
                <a:cs typeface="Poppins" panose="00000800000000000000" pitchFamily="2" charset="0"/>
              </a:rPr>
              <a:t>/NEE</a:t>
            </a:r>
            <a:endParaRPr lang="nl-NL" b="1" dirty="0">
              <a:solidFill>
                <a:schemeClr val="accent3"/>
              </a:solidFill>
              <a:latin typeface="Poppins" panose="00000800000000000000" pitchFamily="2" charset="0"/>
              <a:cs typeface="Poppins" panose="00000800000000000000" pitchFamily="2" charset="0"/>
            </a:endParaRPr>
          </a:p>
        </p:txBody>
      </p:sp>
      <p:sp>
        <p:nvSpPr>
          <p:cNvPr id="19" name="Rechthoek 18">
            <a:extLst>
              <a:ext uri="{FF2B5EF4-FFF2-40B4-BE49-F238E27FC236}">
                <a16:creationId xmlns:a16="http://schemas.microsoft.com/office/drawing/2014/main" id="{315C4123-D5C6-457C-1E68-E3A6821252F7}"/>
              </a:ext>
            </a:extLst>
          </p:cNvPr>
          <p:cNvSpPr/>
          <p:nvPr/>
        </p:nvSpPr>
        <p:spPr>
          <a:xfrm>
            <a:off x="-1" y="1947154"/>
            <a:ext cx="8406581" cy="4905138"/>
          </a:xfrm>
          <a:prstGeom prst="rect">
            <a:avLst/>
          </a:prstGeom>
          <a:solidFill>
            <a:schemeClr val="bg1">
              <a:alpha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0" name="Tijdelijke aanduiding voor inhoud 2">
            <a:extLst>
              <a:ext uri="{FF2B5EF4-FFF2-40B4-BE49-F238E27FC236}">
                <a16:creationId xmlns:a16="http://schemas.microsoft.com/office/drawing/2014/main" id="{0900E38B-3AF9-4DE0-2C6B-B631CD63558E}"/>
              </a:ext>
            </a:extLst>
          </p:cNvPr>
          <p:cNvSpPr>
            <a:spLocks noGrp="1"/>
          </p:cNvSpPr>
          <p:nvPr>
            <p:ph idx="1"/>
          </p:nvPr>
        </p:nvSpPr>
        <p:spPr>
          <a:xfrm>
            <a:off x="1190626" y="2061100"/>
            <a:ext cx="8072580" cy="4796900"/>
          </a:xfrm>
        </p:spPr>
        <p:txBody>
          <a:bodyPr>
            <a:normAutofit/>
          </a:bodyPr>
          <a:lstStyle/>
          <a:p>
            <a:pPr marL="0" indent="0" algn="ctr">
              <a:lnSpc>
                <a:spcPct val="100000"/>
              </a:lnSpc>
              <a:buNone/>
            </a:pPr>
            <a:r>
              <a:rPr lang="nl-NL" b="1" dirty="0">
                <a:solidFill>
                  <a:schemeClr val="accent3"/>
                </a:solidFill>
              </a:rPr>
              <a:t>Extramuraal = </a:t>
            </a:r>
            <a:r>
              <a:rPr lang="nl-NL" b="1" dirty="0">
                <a:solidFill>
                  <a:schemeClr val="accent1"/>
                </a:solidFill>
              </a:rPr>
              <a:t>JA</a:t>
            </a:r>
          </a:p>
          <a:p>
            <a:pPr marL="0" indent="0" algn="ctr">
              <a:lnSpc>
                <a:spcPct val="100000"/>
              </a:lnSpc>
              <a:buNone/>
            </a:pPr>
            <a:r>
              <a:rPr lang="nl-NL" b="1" dirty="0">
                <a:solidFill>
                  <a:schemeClr val="accent3"/>
                </a:solidFill>
              </a:rPr>
              <a:t>Gemiddelde kost per les:</a:t>
            </a:r>
          </a:p>
          <a:p>
            <a:pPr marL="0" indent="0" algn="ctr">
              <a:lnSpc>
                <a:spcPct val="100000"/>
              </a:lnSpc>
              <a:buNone/>
            </a:pPr>
            <a:r>
              <a:rPr lang="nl-NL" sz="20000" b="1" dirty="0">
                <a:solidFill>
                  <a:schemeClr val="accent3"/>
                </a:solidFill>
                <a:effectLst>
                  <a:outerShdw blurRad="38100" dist="38100" dir="2700000" algn="tl">
                    <a:srgbClr val="000000">
                      <a:alpha val="43137"/>
                    </a:srgbClr>
                  </a:outerShdw>
                </a:effectLst>
              </a:rPr>
              <a:t>€3,8</a:t>
            </a:r>
          </a:p>
          <a:p>
            <a:pPr marL="0" indent="0" algn="ctr">
              <a:lnSpc>
                <a:spcPct val="100000"/>
              </a:lnSpc>
              <a:buNone/>
            </a:pPr>
            <a:r>
              <a:rPr lang="nl-NL" b="1" dirty="0">
                <a:solidFill>
                  <a:schemeClr val="accent3"/>
                </a:solidFill>
              </a:rPr>
              <a:t>Antwoorden zaten tussen €2 en €7,5</a:t>
            </a:r>
          </a:p>
        </p:txBody>
      </p:sp>
      <p:cxnSp>
        <p:nvCxnSpPr>
          <p:cNvPr id="16" name="Rechte verbindingslijn met pijl 15">
            <a:extLst>
              <a:ext uri="{FF2B5EF4-FFF2-40B4-BE49-F238E27FC236}">
                <a16:creationId xmlns:a16="http://schemas.microsoft.com/office/drawing/2014/main" id="{B6A7CB2F-85BC-D610-5D8F-42050314B988}"/>
              </a:ext>
            </a:extLst>
          </p:cNvPr>
          <p:cNvCxnSpPr/>
          <p:nvPr/>
        </p:nvCxnSpPr>
        <p:spPr>
          <a:xfrm flipH="1" flipV="1">
            <a:off x="6419850" y="2324100"/>
            <a:ext cx="4857750" cy="2238375"/>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71378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C24D3-FC9B-D29B-03BA-56C93358D04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A23CA67-F0DB-EB35-809D-1E9117EE0F5B}"/>
              </a:ext>
            </a:extLst>
          </p:cNvPr>
          <p:cNvSpPr>
            <a:spLocks noGrp="1"/>
          </p:cNvSpPr>
          <p:nvPr>
            <p:ph type="title"/>
          </p:nvPr>
        </p:nvSpPr>
        <p:spPr/>
        <p:txBody>
          <a:bodyPr/>
          <a:lstStyle/>
          <a:p>
            <a:r>
              <a:rPr lang="nl-BE" b="1">
                <a:latin typeface="Poppins" panose="00000800000000000000" pitchFamily="2" charset="0"/>
                <a:cs typeface="Poppins" panose="00000800000000000000" pitchFamily="2" charset="0"/>
              </a:rPr>
              <a:t>evaluatie</a:t>
            </a:r>
          </a:p>
        </p:txBody>
      </p:sp>
      <p:sp>
        <p:nvSpPr>
          <p:cNvPr id="4" name="Titel 1">
            <a:extLst>
              <a:ext uri="{FF2B5EF4-FFF2-40B4-BE49-F238E27FC236}">
                <a16:creationId xmlns:a16="http://schemas.microsoft.com/office/drawing/2014/main" id="{C1B2BF67-C0C0-087F-9A16-D1FA4D35300B}"/>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6</a:t>
            </a:r>
          </a:p>
        </p:txBody>
      </p:sp>
      <p:pic>
        <p:nvPicPr>
          <p:cNvPr id="5" name="Tijdelijke aanduiding voor inhoud 4">
            <a:extLst>
              <a:ext uri="{FF2B5EF4-FFF2-40B4-BE49-F238E27FC236}">
                <a16:creationId xmlns:a16="http://schemas.microsoft.com/office/drawing/2014/main" id="{8A6023B7-FAF7-339F-724F-09CC0C544C05}"/>
              </a:ext>
            </a:extLst>
          </p:cNvPr>
          <p:cNvPicPr>
            <a:picLocks noChangeAspect="1"/>
          </p:cNvPicPr>
          <p:nvPr/>
        </p:nvPicPr>
        <p:blipFill>
          <a:blip r:embed="rId2">
            <a:extLst>
              <a:ext uri="{28A0092B-C50C-407E-A947-70E740481C1C}">
                <a14:useLocalDpi xmlns:a14="http://schemas.microsoft.com/office/drawing/2010/main" val="0"/>
              </a:ext>
            </a:extLst>
          </a:blip>
          <a:srcRect l="194" r="6321"/>
          <a:stretch/>
        </p:blipFill>
        <p:spPr>
          <a:xfrm>
            <a:off x="5339516" y="1794753"/>
            <a:ext cx="6200113" cy="44155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threePt" dir="t"/>
          </a:scene3d>
          <a:sp3d prstMaterial="plastic">
            <a:bevelT w="0" h="0" prst="relaxedInset"/>
            <a:contourClr>
              <a:srgbClr val="969696"/>
            </a:contourClr>
          </a:sp3d>
        </p:spPr>
      </p:pic>
    </p:spTree>
    <p:extLst>
      <p:ext uri="{BB962C8B-B14F-4D97-AF65-F5344CB8AC3E}">
        <p14:creationId xmlns:p14="http://schemas.microsoft.com/office/powerpoint/2010/main" val="1104469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808847-A329-8FBD-55B8-62AAEBF4A968}"/>
              </a:ext>
            </a:extLst>
          </p:cNvPr>
          <p:cNvSpPr>
            <a:spLocks noGrp="1"/>
          </p:cNvSpPr>
          <p:nvPr>
            <p:ph type="title"/>
          </p:nvPr>
        </p:nvSpPr>
        <p:spPr/>
        <p:txBody>
          <a:bodyPr/>
          <a:lstStyle/>
          <a:p>
            <a:r>
              <a:rPr lang="nl-BE" b="1"/>
              <a:t>Evaluatie</a:t>
            </a:r>
          </a:p>
        </p:txBody>
      </p:sp>
      <p:sp>
        <p:nvSpPr>
          <p:cNvPr id="3" name="Tijdelijke aanduiding voor inhoud 2">
            <a:extLst>
              <a:ext uri="{FF2B5EF4-FFF2-40B4-BE49-F238E27FC236}">
                <a16:creationId xmlns:a16="http://schemas.microsoft.com/office/drawing/2014/main" id="{DCBE9D79-84F2-59FE-7078-2B31072334D3}"/>
              </a:ext>
            </a:extLst>
          </p:cNvPr>
          <p:cNvSpPr>
            <a:spLocks noGrp="1"/>
          </p:cNvSpPr>
          <p:nvPr>
            <p:ph idx="1"/>
          </p:nvPr>
        </p:nvSpPr>
        <p:spPr>
          <a:xfrm>
            <a:off x="652371" y="2625448"/>
            <a:ext cx="10620855" cy="4232552"/>
          </a:xfrm>
        </p:spPr>
        <p:txBody>
          <a:bodyPr>
            <a:normAutofit/>
          </a:bodyPr>
          <a:lstStyle/>
          <a:p>
            <a:r>
              <a:rPr lang="nl-NL" b="1" dirty="0">
                <a:solidFill>
                  <a:schemeClr val="accent1"/>
                </a:solidFill>
              </a:rPr>
              <a:t>“De activiteiten zijn zeer goed onthaald. De groepen worden steeds groter. In 2025 worden hierdoor 3 reeksen van 10 weken aangeboden i.p.v. 2. De vorm en het concept blijven hetzelfde.”</a:t>
            </a:r>
          </a:p>
          <a:p>
            <a:endParaRPr lang="nl-NL" b="1" dirty="0">
              <a:solidFill>
                <a:schemeClr val="accent1"/>
              </a:solidFill>
            </a:endParaRPr>
          </a:p>
          <a:p>
            <a:r>
              <a:rPr lang="nl-NL" b="1" dirty="0">
                <a:solidFill>
                  <a:schemeClr val="accent1"/>
                </a:solidFill>
              </a:rPr>
              <a:t>“De deelnemers, lesgever en vrijwilligers zijn tevreden! Ja, er komt zeker een vervolg! Zien bewegen, doet bewegen!”</a:t>
            </a:r>
          </a:p>
          <a:p>
            <a:endParaRPr lang="nl-NL" b="1" dirty="0"/>
          </a:p>
          <a:p>
            <a:r>
              <a:rPr lang="nl-NL" b="1" dirty="0">
                <a:solidFill>
                  <a:schemeClr val="accent2"/>
                </a:solidFill>
              </a:rPr>
              <a:t>“We stemden af met de ergotherapeuten vanuit het WZC en het werd positief geëvalueerd. Volgend jaar mag het opnieuw blijven doorlopen.”</a:t>
            </a:r>
            <a:endParaRPr lang="nl-BE" b="1" dirty="0"/>
          </a:p>
        </p:txBody>
      </p:sp>
      <p:sp>
        <p:nvSpPr>
          <p:cNvPr id="4" name="Titel 1">
            <a:extLst>
              <a:ext uri="{FF2B5EF4-FFF2-40B4-BE49-F238E27FC236}">
                <a16:creationId xmlns:a16="http://schemas.microsoft.com/office/drawing/2014/main" id="{CBD13A2A-3524-B922-D275-E0D85469C881}"/>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6</a:t>
            </a:r>
          </a:p>
        </p:txBody>
      </p:sp>
      <p:sp>
        <p:nvSpPr>
          <p:cNvPr id="5" name="Ondertitel 2">
            <a:extLst>
              <a:ext uri="{FF2B5EF4-FFF2-40B4-BE49-F238E27FC236}">
                <a16:creationId xmlns:a16="http://schemas.microsoft.com/office/drawing/2014/main" id="{2437743A-02C7-99F8-A5DD-C98B13B0E594}"/>
              </a:ext>
            </a:extLst>
          </p:cNvPr>
          <p:cNvSpPr txBox="1">
            <a:spLocks/>
          </p:cNvSpPr>
          <p:nvPr/>
        </p:nvSpPr>
        <p:spPr>
          <a:xfrm>
            <a:off x="5006108" y="1063048"/>
            <a:ext cx="7185892" cy="114705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tx2"/>
                </a:solidFill>
                <a:latin typeface="Poppins" panose="00000800000000000000" pitchFamily="2" charset="0"/>
                <a:cs typeface="Poppins" panose="00000800000000000000" pitchFamily="2" charset="0"/>
              </a:rPr>
              <a:t>Hoe evalueer je de georganiseerde activiteit(en) in het algemeen? Komt er een vervolg en zo ja, onder dezelfde vorm?</a:t>
            </a:r>
          </a:p>
        </p:txBody>
      </p:sp>
      <p:sp>
        <p:nvSpPr>
          <p:cNvPr id="7" name="Tekstvak 6">
            <a:extLst>
              <a:ext uri="{FF2B5EF4-FFF2-40B4-BE49-F238E27FC236}">
                <a16:creationId xmlns:a16="http://schemas.microsoft.com/office/drawing/2014/main" id="{55E958CF-20F6-457A-F36A-FCF76CF69124}"/>
              </a:ext>
            </a:extLst>
          </p:cNvPr>
          <p:cNvSpPr txBox="1"/>
          <p:nvPr/>
        </p:nvSpPr>
        <p:spPr>
          <a:xfrm>
            <a:off x="5006106" y="834800"/>
            <a:ext cx="1870182" cy="400110"/>
          </a:xfrm>
          <a:prstGeom prst="rect">
            <a:avLst/>
          </a:prstGeom>
          <a:noFill/>
        </p:spPr>
        <p:txBody>
          <a:bodyPr wrap="square">
            <a:spAutoFit/>
          </a:bodyPr>
          <a:lstStyle/>
          <a:p>
            <a:r>
              <a:rPr lang="nl-BE" sz="2000" b="1" spc="300">
                <a:solidFill>
                  <a:schemeClr val="accent1"/>
                </a:solidFill>
                <a:latin typeface="+mj-lt"/>
              </a:rPr>
              <a:t>VRAAG 32</a:t>
            </a:r>
          </a:p>
        </p:txBody>
      </p:sp>
    </p:spTree>
    <p:extLst>
      <p:ext uri="{BB962C8B-B14F-4D97-AF65-F5344CB8AC3E}">
        <p14:creationId xmlns:p14="http://schemas.microsoft.com/office/powerpoint/2010/main" val="28456192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BD6C3-A62C-3587-876B-52467AA0A0C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EF2B1BD-19D9-BC9D-63E7-9CAD1A536FDA}"/>
              </a:ext>
            </a:extLst>
          </p:cNvPr>
          <p:cNvSpPr>
            <a:spLocks noGrp="1"/>
          </p:cNvSpPr>
          <p:nvPr>
            <p:ph type="title"/>
          </p:nvPr>
        </p:nvSpPr>
        <p:spPr/>
        <p:txBody>
          <a:bodyPr/>
          <a:lstStyle/>
          <a:p>
            <a:r>
              <a:rPr lang="nl-BE" b="1"/>
              <a:t>Evaluatie</a:t>
            </a:r>
          </a:p>
        </p:txBody>
      </p:sp>
      <p:sp>
        <p:nvSpPr>
          <p:cNvPr id="3" name="Tijdelijke aanduiding voor inhoud 2">
            <a:extLst>
              <a:ext uri="{FF2B5EF4-FFF2-40B4-BE49-F238E27FC236}">
                <a16:creationId xmlns:a16="http://schemas.microsoft.com/office/drawing/2014/main" id="{D338497A-7D50-6F22-D438-CE5DAE4D1CD0}"/>
              </a:ext>
            </a:extLst>
          </p:cNvPr>
          <p:cNvSpPr>
            <a:spLocks noGrp="1"/>
          </p:cNvSpPr>
          <p:nvPr>
            <p:ph idx="1"/>
          </p:nvPr>
        </p:nvSpPr>
        <p:spPr>
          <a:xfrm>
            <a:off x="652372" y="2697480"/>
            <a:ext cx="10290932" cy="4160520"/>
          </a:xfrm>
        </p:spPr>
        <p:txBody>
          <a:bodyPr>
            <a:normAutofit/>
          </a:bodyPr>
          <a:lstStyle/>
          <a:p>
            <a:r>
              <a:rPr lang="nl-BE" b="1" dirty="0"/>
              <a:t>“Goede docent is belangrijk!”</a:t>
            </a:r>
          </a:p>
          <a:p>
            <a:r>
              <a:rPr lang="nl-BE" b="1" dirty="0"/>
              <a:t>“Stakeholders op voorhand betrekken!”</a:t>
            </a:r>
          </a:p>
          <a:p>
            <a:r>
              <a:rPr lang="nl-BE" b="1" dirty="0"/>
              <a:t>“Laagdrempelig communiceren = leuk beeldmateriaal verspreiden + mond-aan-mond reclame”</a:t>
            </a:r>
          </a:p>
          <a:p>
            <a:r>
              <a:rPr lang="nl-BE" b="1" dirty="0"/>
              <a:t>Gebruik:</a:t>
            </a:r>
          </a:p>
          <a:p>
            <a:pPr lvl="1"/>
            <a:r>
              <a:rPr lang="nl-BE" b="1" dirty="0"/>
              <a:t>“Ruimte om de bank is handig”</a:t>
            </a:r>
          </a:p>
          <a:p>
            <a:pPr lvl="1"/>
            <a:r>
              <a:rPr lang="nl-BE" b="1" dirty="0"/>
              <a:t>“Weersafhankelijk – beweegbank onder een afdak zou wenselijk kunnen zijn”</a:t>
            </a:r>
          </a:p>
          <a:p>
            <a:pPr lvl="1"/>
            <a:r>
              <a:rPr lang="nl-BE" b="1" dirty="0"/>
              <a:t>“Opstapje kan gevaarlijk zijn bij nat weer”</a:t>
            </a:r>
          </a:p>
        </p:txBody>
      </p:sp>
      <p:sp>
        <p:nvSpPr>
          <p:cNvPr id="4" name="Titel 1">
            <a:extLst>
              <a:ext uri="{FF2B5EF4-FFF2-40B4-BE49-F238E27FC236}">
                <a16:creationId xmlns:a16="http://schemas.microsoft.com/office/drawing/2014/main" id="{FCEFB2C7-EF17-F80F-CA7F-C75ADB10C276}"/>
              </a:ext>
            </a:extLst>
          </p:cNvPr>
          <p:cNvSpPr txBox="1">
            <a:spLocks/>
          </p:cNvSpPr>
          <p:nvPr/>
        </p:nvSpPr>
        <p:spPr>
          <a:xfrm>
            <a:off x="653940" y="800100"/>
            <a:ext cx="157078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latin typeface="Poppins" panose="00000800000000000000" pitchFamily="2" charset="0"/>
                <a:cs typeface="Poppins" panose="00000800000000000000" pitchFamily="2" charset="0"/>
              </a:rPr>
              <a:t>Sectie 6</a:t>
            </a:r>
          </a:p>
        </p:txBody>
      </p:sp>
      <p:sp>
        <p:nvSpPr>
          <p:cNvPr id="5" name="Ondertitel 2">
            <a:extLst>
              <a:ext uri="{FF2B5EF4-FFF2-40B4-BE49-F238E27FC236}">
                <a16:creationId xmlns:a16="http://schemas.microsoft.com/office/drawing/2014/main" id="{E0B78247-8B6E-1098-442B-90DC03D2EBB4}"/>
              </a:ext>
            </a:extLst>
          </p:cNvPr>
          <p:cNvSpPr txBox="1">
            <a:spLocks/>
          </p:cNvSpPr>
          <p:nvPr/>
        </p:nvSpPr>
        <p:spPr>
          <a:xfrm>
            <a:off x="5006108" y="1063048"/>
            <a:ext cx="7185892" cy="1634432"/>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a:solidFill>
                  <a:schemeClr val="tx2"/>
                </a:solidFill>
                <a:latin typeface="Poppins" panose="00000800000000000000" pitchFamily="2" charset="0"/>
                <a:cs typeface="Poppins" panose="00000800000000000000" pitchFamily="2" charset="0"/>
              </a:rPr>
              <a:t>Zijn er nog zaken die je graag wilt vermelden? Aspecten die volgens jou belangrijk zijn voor het succesvol organiseren van (beweegbank-) activiteiten voor ouderen.</a:t>
            </a:r>
          </a:p>
        </p:txBody>
      </p:sp>
      <p:sp>
        <p:nvSpPr>
          <p:cNvPr id="7" name="Tekstvak 6">
            <a:extLst>
              <a:ext uri="{FF2B5EF4-FFF2-40B4-BE49-F238E27FC236}">
                <a16:creationId xmlns:a16="http://schemas.microsoft.com/office/drawing/2014/main" id="{A38ACC17-851C-9DB4-8A38-CF5770216B01}"/>
              </a:ext>
            </a:extLst>
          </p:cNvPr>
          <p:cNvSpPr txBox="1"/>
          <p:nvPr/>
        </p:nvSpPr>
        <p:spPr>
          <a:xfrm>
            <a:off x="5006106" y="834800"/>
            <a:ext cx="1870182" cy="400110"/>
          </a:xfrm>
          <a:prstGeom prst="rect">
            <a:avLst/>
          </a:prstGeom>
          <a:noFill/>
        </p:spPr>
        <p:txBody>
          <a:bodyPr wrap="square">
            <a:spAutoFit/>
          </a:bodyPr>
          <a:lstStyle/>
          <a:p>
            <a:r>
              <a:rPr lang="nl-BE" sz="2000" b="1" spc="300">
                <a:solidFill>
                  <a:schemeClr val="accent1"/>
                </a:solidFill>
                <a:latin typeface="+mj-lt"/>
              </a:rPr>
              <a:t>VRAAG 33</a:t>
            </a:r>
          </a:p>
        </p:txBody>
      </p:sp>
    </p:spTree>
    <p:extLst>
      <p:ext uri="{BB962C8B-B14F-4D97-AF65-F5344CB8AC3E}">
        <p14:creationId xmlns:p14="http://schemas.microsoft.com/office/powerpoint/2010/main" val="7232753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E3EF23-AE6A-0A81-3CE9-B8C9B6FAAB43}"/>
              </a:ext>
            </a:extLst>
          </p:cNvPr>
          <p:cNvSpPr>
            <a:spLocks noGrp="1"/>
          </p:cNvSpPr>
          <p:nvPr>
            <p:ph type="title"/>
          </p:nvPr>
        </p:nvSpPr>
        <p:spPr/>
        <p:txBody>
          <a:bodyPr/>
          <a:lstStyle/>
          <a:p>
            <a:r>
              <a:rPr lang="nl-BE" b="1" dirty="0"/>
              <a:t>Conclusie</a:t>
            </a:r>
          </a:p>
        </p:txBody>
      </p:sp>
      <p:sp>
        <p:nvSpPr>
          <p:cNvPr id="3" name="Tijdelijke aanduiding voor inhoud 2">
            <a:extLst>
              <a:ext uri="{FF2B5EF4-FFF2-40B4-BE49-F238E27FC236}">
                <a16:creationId xmlns:a16="http://schemas.microsoft.com/office/drawing/2014/main" id="{0E5A95F9-B1A3-DE23-8DE3-9825E8523160}"/>
              </a:ext>
            </a:extLst>
          </p:cNvPr>
          <p:cNvSpPr>
            <a:spLocks noGrp="1"/>
          </p:cNvSpPr>
          <p:nvPr>
            <p:ph idx="1"/>
          </p:nvPr>
        </p:nvSpPr>
        <p:spPr>
          <a:xfrm>
            <a:off x="652371" y="1794753"/>
            <a:ext cx="4687145" cy="4415547"/>
          </a:xfrm>
        </p:spPr>
        <p:txBody>
          <a:bodyPr anchor="ctr">
            <a:normAutofit/>
          </a:bodyPr>
          <a:lstStyle/>
          <a:p>
            <a:pPr marL="0" indent="0">
              <a:buNone/>
            </a:pPr>
            <a:r>
              <a:rPr lang="nl-BE" sz="2200" dirty="0"/>
              <a:t>Opvallende verschillen tussen intra- en extramurale context</a:t>
            </a:r>
          </a:p>
          <a:p>
            <a:pPr marL="0" indent="0">
              <a:buNone/>
            </a:pPr>
            <a:endParaRPr lang="nl-BE" sz="2200" dirty="0"/>
          </a:p>
          <a:p>
            <a:pPr marL="0" indent="0">
              <a:buNone/>
            </a:pPr>
            <a:r>
              <a:rPr lang="nl-BE" sz="2200" dirty="0" err="1"/>
              <a:t>There</a:t>
            </a:r>
            <a:r>
              <a:rPr lang="nl-BE" sz="2200" dirty="0"/>
              <a:t> is </a:t>
            </a:r>
            <a:r>
              <a:rPr lang="nl-BE" sz="2200" b="1" dirty="0"/>
              <a:t>no </a:t>
            </a:r>
            <a:r>
              <a:rPr lang="nl-BE" sz="2200" b="1" dirty="0" err="1"/>
              <a:t>one</a:t>
            </a:r>
            <a:r>
              <a:rPr lang="nl-BE" sz="2200" b="1" dirty="0"/>
              <a:t>-</a:t>
            </a:r>
            <a:r>
              <a:rPr lang="nl-BE" sz="2200" b="1" dirty="0" err="1"/>
              <a:t>size</a:t>
            </a:r>
            <a:r>
              <a:rPr lang="nl-BE" sz="2200" b="1" dirty="0"/>
              <a:t>-fits-</a:t>
            </a:r>
            <a:r>
              <a:rPr lang="nl-BE" sz="2200" b="1" dirty="0" err="1"/>
              <a:t>all</a:t>
            </a:r>
            <a:r>
              <a:rPr lang="nl-BE" sz="2200" dirty="0"/>
              <a:t>! </a:t>
            </a:r>
          </a:p>
        </p:txBody>
      </p:sp>
      <p:pic>
        <p:nvPicPr>
          <p:cNvPr id="4" name="Tijdelijke aanduiding voor inhoud 4">
            <a:extLst>
              <a:ext uri="{FF2B5EF4-FFF2-40B4-BE49-F238E27FC236}">
                <a16:creationId xmlns:a16="http://schemas.microsoft.com/office/drawing/2014/main" id="{0A220A91-6639-6D7A-168A-D10E645779FF}"/>
              </a:ext>
            </a:extLst>
          </p:cNvPr>
          <p:cNvPicPr>
            <a:picLocks noChangeAspect="1"/>
          </p:cNvPicPr>
          <p:nvPr/>
        </p:nvPicPr>
        <p:blipFill>
          <a:blip r:embed="rId3">
            <a:extLst>
              <a:ext uri="{28A0092B-C50C-407E-A947-70E740481C1C}">
                <a14:useLocalDpi xmlns:a14="http://schemas.microsoft.com/office/drawing/2010/main" val="0"/>
              </a:ext>
            </a:extLst>
          </a:blip>
          <a:srcRect l="3258" r="3258"/>
          <a:stretch/>
        </p:blipFill>
        <p:spPr>
          <a:xfrm>
            <a:off x="5339516" y="1794753"/>
            <a:ext cx="6200113" cy="44155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threePt" dir="t"/>
          </a:scene3d>
          <a:sp3d prstMaterial="plastic">
            <a:bevelT w="0" h="0" prst="relaxedInset"/>
            <a:contourClr>
              <a:srgbClr val="969696"/>
            </a:contourClr>
          </a:sp3d>
        </p:spPr>
      </p:pic>
    </p:spTree>
    <p:extLst>
      <p:ext uri="{BB962C8B-B14F-4D97-AF65-F5344CB8AC3E}">
        <p14:creationId xmlns:p14="http://schemas.microsoft.com/office/powerpoint/2010/main" val="2755853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771D3-A1EA-50E0-5EB6-FB199F7CF9E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DCD36AA-FD83-E30D-CEFA-05F5FDACACEB}"/>
              </a:ext>
            </a:extLst>
          </p:cNvPr>
          <p:cNvSpPr>
            <a:spLocks noGrp="1"/>
          </p:cNvSpPr>
          <p:nvPr>
            <p:ph type="title"/>
          </p:nvPr>
        </p:nvSpPr>
        <p:spPr/>
        <p:txBody>
          <a:bodyPr/>
          <a:lstStyle/>
          <a:p>
            <a:r>
              <a:rPr lang="nl-BE" b="1" dirty="0">
                <a:latin typeface="Poppins" panose="00000800000000000000" pitchFamily="2" charset="0"/>
                <a:cs typeface="Poppins" panose="00000800000000000000" pitchFamily="2" charset="0"/>
              </a:rPr>
              <a:t>WIE nam deel?</a:t>
            </a:r>
          </a:p>
        </p:txBody>
      </p:sp>
      <p:sp>
        <p:nvSpPr>
          <p:cNvPr id="4" name="Ondertitel 2">
            <a:extLst>
              <a:ext uri="{FF2B5EF4-FFF2-40B4-BE49-F238E27FC236}">
                <a16:creationId xmlns:a16="http://schemas.microsoft.com/office/drawing/2014/main" id="{849C8B20-195C-6E03-B272-DA2572DBDB9C}"/>
              </a:ext>
            </a:extLst>
          </p:cNvPr>
          <p:cNvSpPr txBox="1">
            <a:spLocks/>
          </p:cNvSpPr>
          <p:nvPr/>
        </p:nvSpPr>
        <p:spPr>
          <a:xfrm>
            <a:off x="5187795" y="2181526"/>
            <a:ext cx="6893738" cy="431163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1" dirty="0">
                <a:solidFill>
                  <a:schemeClr val="tx2"/>
                </a:solidFill>
                <a:latin typeface="Poppins" panose="00000800000000000000" pitchFamily="2" charset="0"/>
                <a:cs typeface="Poppins" panose="00000800000000000000" pitchFamily="2" charset="0"/>
              </a:rPr>
              <a:t>42 ingevulde vragenlijsten</a:t>
            </a:r>
          </a:p>
          <a:p>
            <a:r>
              <a:rPr lang="nl-NL" b="1" dirty="0">
                <a:solidFill>
                  <a:schemeClr val="tx2"/>
                </a:solidFill>
                <a:latin typeface="Poppins" panose="00000800000000000000" pitchFamily="2" charset="0"/>
                <a:cs typeface="Poppins" panose="00000800000000000000" pitchFamily="2" charset="0"/>
              </a:rPr>
              <a:t>29 personen (69%) organiseerden een aanbod rond de beweegbank specifiek naar ouderen toe</a:t>
            </a:r>
          </a:p>
          <a:p>
            <a:endParaRPr lang="nl-NL" b="1" dirty="0">
              <a:solidFill>
                <a:schemeClr val="accent2"/>
              </a:solidFill>
              <a:latin typeface="Poppins" panose="00000800000000000000" pitchFamily="2" charset="0"/>
              <a:cs typeface="Poppins" panose="00000800000000000000" pitchFamily="2" charset="0"/>
            </a:endParaRPr>
          </a:p>
          <a:p>
            <a:r>
              <a:rPr lang="nl-NL" b="1" dirty="0">
                <a:solidFill>
                  <a:schemeClr val="accent1"/>
                </a:solidFill>
                <a:latin typeface="Poppins" panose="00000800000000000000" pitchFamily="2" charset="0"/>
                <a:cs typeface="Poppins" panose="00000800000000000000" pitchFamily="2" charset="0"/>
              </a:rPr>
              <a:t>Intramuraal 6 (21%)</a:t>
            </a:r>
          </a:p>
          <a:p>
            <a:r>
              <a:rPr lang="nl-NL" b="1" dirty="0">
                <a:solidFill>
                  <a:schemeClr val="accent2"/>
                </a:solidFill>
                <a:latin typeface="Poppins" panose="00000800000000000000" pitchFamily="2" charset="0"/>
                <a:cs typeface="Poppins" panose="00000800000000000000" pitchFamily="2" charset="0"/>
              </a:rPr>
              <a:t>Combinatie intramuraal en extramuraal 5 (17%)</a:t>
            </a:r>
          </a:p>
          <a:p>
            <a:r>
              <a:rPr lang="nl-NL" b="1" dirty="0">
                <a:solidFill>
                  <a:schemeClr val="accent3"/>
                </a:solidFill>
                <a:latin typeface="Poppins" panose="00000800000000000000" pitchFamily="2" charset="0"/>
                <a:cs typeface="Poppins" panose="00000800000000000000" pitchFamily="2" charset="0"/>
              </a:rPr>
              <a:t>Extramuraal 18 (62%)</a:t>
            </a:r>
            <a:endParaRPr lang="nl-NL" b="1" dirty="0">
              <a:solidFill>
                <a:schemeClr val="accent2"/>
              </a:solidFill>
              <a:latin typeface="Poppins" panose="00000800000000000000" pitchFamily="2" charset="0"/>
              <a:cs typeface="Poppins" panose="00000800000000000000" pitchFamily="2" charset="0"/>
            </a:endParaRPr>
          </a:p>
        </p:txBody>
      </p:sp>
      <p:graphicFrame>
        <p:nvGraphicFramePr>
          <p:cNvPr id="8" name="Grafiek 7">
            <a:extLst>
              <a:ext uri="{FF2B5EF4-FFF2-40B4-BE49-F238E27FC236}">
                <a16:creationId xmlns:a16="http://schemas.microsoft.com/office/drawing/2014/main" id="{1BECDB1E-8C31-14BD-3566-070C84CC1A09}"/>
              </a:ext>
            </a:extLst>
          </p:cNvPr>
          <p:cNvGraphicFramePr/>
          <p:nvPr>
            <p:extLst>
              <p:ext uri="{D42A27DB-BD31-4B8C-83A1-F6EECF244321}">
                <p14:modId xmlns:p14="http://schemas.microsoft.com/office/powerpoint/2010/main" val="821225858"/>
              </p:ext>
            </p:extLst>
          </p:nvPr>
        </p:nvGraphicFramePr>
        <p:xfrm>
          <a:off x="457533" y="2053166"/>
          <a:ext cx="4202545" cy="41571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04478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2074F-7E41-52BB-D963-82666ED48AF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E6F907B-6313-BF30-ECF2-3EC7B8F19748}"/>
              </a:ext>
            </a:extLst>
          </p:cNvPr>
          <p:cNvSpPr>
            <a:spLocks noGrp="1"/>
          </p:cNvSpPr>
          <p:nvPr>
            <p:ph type="title"/>
          </p:nvPr>
        </p:nvSpPr>
        <p:spPr/>
        <p:txBody>
          <a:bodyPr/>
          <a:lstStyle/>
          <a:p>
            <a:r>
              <a:rPr lang="nl-BE" b="1" dirty="0">
                <a:latin typeface="Poppins" panose="00000800000000000000" pitchFamily="2" charset="0"/>
                <a:cs typeface="Poppins" panose="00000800000000000000" pitchFamily="2" charset="0"/>
              </a:rPr>
              <a:t>WIE nam deel?</a:t>
            </a:r>
          </a:p>
        </p:txBody>
      </p:sp>
      <p:graphicFrame>
        <p:nvGraphicFramePr>
          <p:cNvPr id="7" name="Grafiek 6">
            <a:extLst>
              <a:ext uri="{FF2B5EF4-FFF2-40B4-BE49-F238E27FC236}">
                <a16:creationId xmlns:a16="http://schemas.microsoft.com/office/drawing/2014/main" id="{A44EBD04-0955-4DBB-9B97-46741C9EB221}"/>
              </a:ext>
            </a:extLst>
          </p:cNvPr>
          <p:cNvGraphicFramePr/>
          <p:nvPr>
            <p:extLst>
              <p:ext uri="{D42A27DB-BD31-4B8C-83A1-F6EECF244321}">
                <p14:modId xmlns:p14="http://schemas.microsoft.com/office/powerpoint/2010/main" val="2655026879"/>
              </p:ext>
            </p:extLst>
          </p:nvPr>
        </p:nvGraphicFramePr>
        <p:xfrm>
          <a:off x="457533" y="2053166"/>
          <a:ext cx="4202545" cy="4157134"/>
        </p:xfrm>
        <a:graphic>
          <a:graphicData uri="http://schemas.openxmlformats.org/drawingml/2006/chart">
            <c:chart xmlns:c="http://schemas.openxmlformats.org/drawingml/2006/chart" xmlns:r="http://schemas.openxmlformats.org/officeDocument/2006/relationships" r:id="rId2"/>
          </a:graphicData>
        </a:graphic>
      </p:graphicFrame>
      <p:pic>
        <p:nvPicPr>
          <p:cNvPr id="10" name="Afbeelding 9" descr="Afbeelding met buitenshuis, kleding, persoon, schoeisel&#10;&#10;Automatisch gegenereerde beschrijving">
            <a:extLst>
              <a:ext uri="{FF2B5EF4-FFF2-40B4-BE49-F238E27FC236}">
                <a16:creationId xmlns:a16="http://schemas.microsoft.com/office/drawing/2014/main" id="{BADA0191-36FD-5BC3-555F-BBB984E40C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8232" y="201169"/>
            <a:ext cx="5553456" cy="3124375"/>
          </a:xfrm>
          <a:prstGeom prst="rect">
            <a:avLst/>
          </a:prstGeom>
          <a:ln w="57150">
            <a:solidFill>
              <a:schemeClr val="accent1"/>
            </a:solidFill>
          </a:ln>
        </p:spPr>
      </p:pic>
      <p:pic>
        <p:nvPicPr>
          <p:cNvPr id="14" name="Afbeelding 13" descr="Afbeelding met buitenshuis, kleding, persoon, boom&#10;&#10;Automatisch gegenereerde beschrijving">
            <a:extLst>
              <a:ext uri="{FF2B5EF4-FFF2-40B4-BE49-F238E27FC236}">
                <a16:creationId xmlns:a16="http://schemas.microsoft.com/office/drawing/2014/main" id="{B8E6C974-6516-2818-18EE-12415A6E09C0}"/>
              </a:ext>
            </a:extLst>
          </p:cNvPr>
          <p:cNvPicPr>
            <a:picLocks noChangeAspect="1"/>
          </p:cNvPicPr>
          <p:nvPr/>
        </p:nvPicPr>
        <p:blipFill>
          <a:blip r:embed="rId4">
            <a:extLst>
              <a:ext uri="{28A0092B-C50C-407E-A947-70E740481C1C}">
                <a14:useLocalDpi xmlns:a14="http://schemas.microsoft.com/office/drawing/2010/main" val="0"/>
              </a:ext>
            </a:extLst>
          </a:blip>
          <a:srcRect t="15589"/>
          <a:stretch/>
        </p:blipFill>
        <p:spPr>
          <a:xfrm>
            <a:off x="6428232" y="3532456"/>
            <a:ext cx="5553456" cy="3124375"/>
          </a:xfrm>
          <a:prstGeom prst="rect">
            <a:avLst/>
          </a:prstGeom>
          <a:ln w="57150">
            <a:solidFill>
              <a:schemeClr val="accent3"/>
            </a:solidFill>
          </a:ln>
        </p:spPr>
      </p:pic>
      <p:sp>
        <p:nvSpPr>
          <p:cNvPr id="15" name="Titel 1">
            <a:extLst>
              <a:ext uri="{FF2B5EF4-FFF2-40B4-BE49-F238E27FC236}">
                <a16:creationId xmlns:a16="http://schemas.microsoft.com/office/drawing/2014/main" id="{622626BA-6D48-B1DC-5BBF-5F7865825BB3}"/>
              </a:ext>
            </a:extLst>
          </p:cNvPr>
          <p:cNvSpPr txBox="1">
            <a:spLocks/>
          </p:cNvSpPr>
          <p:nvPr/>
        </p:nvSpPr>
        <p:spPr>
          <a:xfrm>
            <a:off x="5194126" y="3001651"/>
            <a:ext cx="302232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dirty="0">
                <a:solidFill>
                  <a:schemeClr val="accent1"/>
                </a:solidFill>
                <a:latin typeface="Poppins" panose="00000800000000000000" pitchFamily="2" charset="0"/>
                <a:cs typeface="Poppins" panose="00000800000000000000" pitchFamily="2" charset="0"/>
              </a:rPr>
              <a:t>Intramuraal</a:t>
            </a:r>
          </a:p>
        </p:txBody>
      </p:sp>
      <p:sp>
        <p:nvSpPr>
          <p:cNvPr id="16" name="Titel 1">
            <a:extLst>
              <a:ext uri="{FF2B5EF4-FFF2-40B4-BE49-F238E27FC236}">
                <a16:creationId xmlns:a16="http://schemas.microsoft.com/office/drawing/2014/main" id="{C67287F7-4EC1-15D4-73FD-1AD3F40D3BDE}"/>
              </a:ext>
            </a:extLst>
          </p:cNvPr>
          <p:cNvSpPr txBox="1">
            <a:spLocks/>
          </p:cNvSpPr>
          <p:nvPr/>
        </p:nvSpPr>
        <p:spPr>
          <a:xfrm>
            <a:off x="5139262" y="6336302"/>
            <a:ext cx="3022324" cy="434811"/>
          </a:xfrm>
          <a:prstGeom prst="rect">
            <a:avLst/>
          </a:prstGeom>
        </p:spPr>
        <p:txBody>
          <a:bodyPr vert="horz" lIns="91440" tIns="45720" rIns="91440" bIns="45720" rtlCol="0" anchor="b">
            <a:normAutofit lnSpcReduction="1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err="1">
                <a:solidFill>
                  <a:schemeClr val="accent3"/>
                </a:solidFill>
                <a:latin typeface="Poppins" panose="00000800000000000000" pitchFamily="2" charset="0"/>
                <a:cs typeface="Poppins" panose="00000800000000000000" pitchFamily="2" charset="0"/>
              </a:rPr>
              <a:t>EXtramuraal</a:t>
            </a:r>
            <a:endParaRPr lang="nl-BE" sz="2000" b="1">
              <a:solidFill>
                <a:schemeClr val="accent3"/>
              </a:solidFill>
              <a:latin typeface="Poppins" panose="00000800000000000000" pitchFamily="2" charset="0"/>
              <a:cs typeface="Poppins" panose="00000800000000000000" pitchFamily="2" charset="0"/>
            </a:endParaRPr>
          </a:p>
        </p:txBody>
      </p:sp>
      <p:sp>
        <p:nvSpPr>
          <p:cNvPr id="3" name="Titel 1">
            <a:extLst>
              <a:ext uri="{FF2B5EF4-FFF2-40B4-BE49-F238E27FC236}">
                <a16:creationId xmlns:a16="http://schemas.microsoft.com/office/drawing/2014/main" id="{A2EFA4E8-464A-2FAF-320E-41F8CC87DEE0}"/>
              </a:ext>
            </a:extLst>
          </p:cNvPr>
          <p:cNvSpPr txBox="1">
            <a:spLocks/>
          </p:cNvSpPr>
          <p:nvPr/>
        </p:nvSpPr>
        <p:spPr>
          <a:xfrm>
            <a:off x="7449808" y="3086510"/>
            <a:ext cx="5390083" cy="282411"/>
          </a:xfrm>
          <a:prstGeom prst="rect">
            <a:avLst/>
          </a:prstGeom>
        </p:spPr>
        <p:txBody>
          <a:bodyPr vert="horz" lIns="91440" tIns="45720" rIns="91440" bIns="45720" rtlCol="0" anchor="b">
            <a:normAutofit fontScale="55000" lnSpcReduction="2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a:solidFill>
                  <a:schemeClr val="accent1"/>
                </a:solidFill>
                <a:latin typeface="Poppins" panose="00000800000000000000" pitchFamily="2" charset="0"/>
                <a:cs typeface="Poppins" panose="00000800000000000000" pitchFamily="2" charset="0"/>
              </a:rPr>
              <a:t>=Verblijven in een zorginstelling</a:t>
            </a:r>
          </a:p>
        </p:txBody>
      </p:sp>
      <p:sp>
        <p:nvSpPr>
          <p:cNvPr id="4" name="Titel 1">
            <a:extLst>
              <a:ext uri="{FF2B5EF4-FFF2-40B4-BE49-F238E27FC236}">
                <a16:creationId xmlns:a16="http://schemas.microsoft.com/office/drawing/2014/main" id="{5F33AC6C-3DE0-4E66-24B5-32077E0A2C40}"/>
              </a:ext>
            </a:extLst>
          </p:cNvPr>
          <p:cNvSpPr txBox="1">
            <a:spLocks/>
          </p:cNvSpPr>
          <p:nvPr/>
        </p:nvSpPr>
        <p:spPr>
          <a:xfrm>
            <a:off x="7449807" y="6412501"/>
            <a:ext cx="5390083" cy="282411"/>
          </a:xfrm>
          <a:prstGeom prst="rect">
            <a:avLst/>
          </a:prstGeom>
        </p:spPr>
        <p:txBody>
          <a:bodyPr vert="horz" lIns="91440" tIns="45720" rIns="91440" bIns="45720" rtlCol="0" anchor="b">
            <a:normAutofit fontScale="55000" lnSpcReduction="20000"/>
          </a:bodyPr>
          <a:lstStyle>
            <a:lvl1pPr algn="l" defTabSz="914400" rtl="0" eaLnBrk="1" latinLnBrk="0" hangingPunct="1">
              <a:lnSpc>
                <a:spcPct val="120000"/>
              </a:lnSpc>
              <a:spcBef>
                <a:spcPct val="0"/>
              </a:spcBef>
              <a:buNone/>
              <a:defRPr sz="3600" kern="1200" cap="all" spc="300" baseline="0">
                <a:solidFill>
                  <a:srgbClr val="FFFFFF"/>
                </a:solidFill>
                <a:highlight>
                  <a:srgbClr val="000000"/>
                </a:highlight>
                <a:latin typeface="+mj-lt"/>
                <a:ea typeface="+mj-ea"/>
                <a:cs typeface="+mj-cs"/>
              </a:defRPr>
            </a:lvl1pPr>
          </a:lstStyle>
          <a:p>
            <a:r>
              <a:rPr lang="nl-BE" sz="2000" b="1">
                <a:solidFill>
                  <a:schemeClr val="accent3"/>
                </a:solidFill>
                <a:latin typeface="Poppins" panose="00000800000000000000" pitchFamily="2" charset="0"/>
                <a:cs typeface="Poppins" panose="00000800000000000000" pitchFamily="2" charset="0"/>
              </a:rPr>
              <a:t>= Verblijven niet in een zorginstelling</a:t>
            </a:r>
          </a:p>
        </p:txBody>
      </p:sp>
    </p:spTree>
    <p:extLst>
      <p:ext uri="{BB962C8B-B14F-4D97-AF65-F5344CB8AC3E}">
        <p14:creationId xmlns:p14="http://schemas.microsoft.com/office/powerpoint/2010/main" val="863407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F1BD45-E488-BA2C-10E6-4211122D0E6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0AACA08-4797-845B-3D12-687F4A2860AA}"/>
              </a:ext>
            </a:extLst>
          </p:cNvPr>
          <p:cNvSpPr>
            <a:spLocks noGrp="1"/>
          </p:cNvSpPr>
          <p:nvPr>
            <p:ph type="title"/>
          </p:nvPr>
        </p:nvSpPr>
        <p:spPr/>
        <p:txBody>
          <a:bodyPr/>
          <a:lstStyle/>
          <a:p>
            <a:r>
              <a:rPr lang="nl-BE" b="1" dirty="0">
                <a:latin typeface="Poppins" panose="00000800000000000000" pitchFamily="2" charset="0"/>
                <a:cs typeface="Poppins" panose="00000800000000000000" pitchFamily="2" charset="0"/>
              </a:rPr>
              <a:t>WIE nam deel?</a:t>
            </a:r>
          </a:p>
        </p:txBody>
      </p:sp>
      <p:sp>
        <p:nvSpPr>
          <p:cNvPr id="4" name="Ondertitel 2">
            <a:extLst>
              <a:ext uri="{FF2B5EF4-FFF2-40B4-BE49-F238E27FC236}">
                <a16:creationId xmlns:a16="http://schemas.microsoft.com/office/drawing/2014/main" id="{CD034666-EFF7-AE2E-380E-D2AD636F21C3}"/>
              </a:ext>
            </a:extLst>
          </p:cNvPr>
          <p:cNvSpPr txBox="1">
            <a:spLocks/>
          </p:cNvSpPr>
          <p:nvPr/>
        </p:nvSpPr>
        <p:spPr>
          <a:xfrm>
            <a:off x="5187795" y="2181526"/>
            <a:ext cx="6893738" cy="4311638"/>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SzPct val="75000"/>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Clr>
                <a:schemeClr val="tx1"/>
              </a:buClr>
              <a:buSzPct val="75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sz="4000" b="1" dirty="0">
                <a:solidFill>
                  <a:schemeClr val="tx2"/>
                </a:solidFill>
                <a:latin typeface="Poppins" panose="00000800000000000000" pitchFamily="2" charset="0"/>
                <a:cs typeface="Poppins" panose="00000800000000000000" pitchFamily="2" charset="0"/>
              </a:rPr>
              <a:t>Meer dan </a:t>
            </a:r>
            <a:r>
              <a:rPr lang="nl-NL" sz="8000" b="1" dirty="0">
                <a:solidFill>
                  <a:schemeClr val="tx2"/>
                </a:solidFill>
                <a:latin typeface="Poppins" panose="00000800000000000000" pitchFamily="2" charset="0"/>
                <a:cs typeface="Poppins" panose="00000800000000000000" pitchFamily="2" charset="0"/>
              </a:rPr>
              <a:t>550</a:t>
            </a:r>
            <a:r>
              <a:rPr lang="nl-NL" sz="4000" b="1" dirty="0">
                <a:solidFill>
                  <a:schemeClr val="tx2"/>
                </a:solidFill>
                <a:latin typeface="Poppins" panose="00000800000000000000" pitchFamily="2" charset="0"/>
                <a:cs typeface="Poppins" panose="00000800000000000000" pitchFamily="2" charset="0"/>
              </a:rPr>
              <a:t> beweegsessies!</a:t>
            </a:r>
            <a:r>
              <a:rPr lang="nl-NL" b="1" dirty="0">
                <a:solidFill>
                  <a:schemeClr val="tx2"/>
                </a:solidFill>
                <a:latin typeface="Poppins" panose="00000800000000000000" pitchFamily="2" charset="0"/>
                <a:cs typeface="Poppins" panose="00000800000000000000" pitchFamily="2" charset="0"/>
              </a:rPr>
              <a:t> </a:t>
            </a:r>
          </a:p>
          <a:p>
            <a:r>
              <a:rPr lang="nl-NL" b="1" dirty="0">
                <a:solidFill>
                  <a:schemeClr val="accent1"/>
                </a:solidFill>
                <a:latin typeface="Poppins" panose="00000800000000000000" pitchFamily="2" charset="0"/>
                <a:cs typeface="Poppins" panose="00000800000000000000" pitchFamily="2" charset="0"/>
              </a:rPr>
              <a:t>Intramuraal 126 beweegsessies</a:t>
            </a:r>
          </a:p>
          <a:p>
            <a:r>
              <a:rPr lang="nl-NL" b="1" dirty="0">
                <a:solidFill>
                  <a:schemeClr val="accent2"/>
                </a:solidFill>
                <a:latin typeface="Poppins" panose="00000800000000000000" pitchFamily="2" charset="0"/>
                <a:cs typeface="Poppins" panose="00000800000000000000" pitchFamily="2" charset="0"/>
              </a:rPr>
              <a:t>Combinatie 48 beweegsessies</a:t>
            </a:r>
          </a:p>
          <a:p>
            <a:r>
              <a:rPr lang="nl-NL" b="1" dirty="0">
                <a:solidFill>
                  <a:schemeClr val="accent3"/>
                </a:solidFill>
                <a:latin typeface="Poppins" panose="00000800000000000000" pitchFamily="2" charset="0"/>
                <a:cs typeface="Poppins" panose="00000800000000000000" pitchFamily="2" charset="0"/>
              </a:rPr>
              <a:t>Extramuraal 378 beweegsessies</a:t>
            </a:r>
          </a:p>
          <a:p>
            <a:pPr marL="0" indent="0">
              <a:buNone/>
            </a:pPr>
            <a:endParaRPr lang="nl-NL" b="1" dirty="0">
              <a:solidFill>
                <a:schemeClr val="accent2"/>
              </a:solidFill>
              <a:latin typeface="Poppins" panose="00000800000000000000" pitchFamily="2" charset="0"/>
              <a:cs typeface="Poppins" panose="00000800000000000000" pitchFamily="2" charset="0"/>
            </a:endParaRPr>
          </a:p>
        </p:txBody>
      </p:sp>
      <p:graphicFrame>
        <p:nvGraphicFramePr>
          <p:cNvPr id="8" name="Grafiek 7">
            <a:extLst>
              <a:ext uri="{FF2B5EF4-FFF2-40B4-BE49-F238E27FC236}">
                <a16:creationId xmlns:a16="http://schemas.microsoft.com/office/drawing/2014/main" id="{82F45301-9CC2-3890-E091-D52D10642BEE}"/>
              </a:ext>
            </a:extLst>
          </p:cNvPr>
          <p:cNvGraphicFramePr/>
          <p:nvPr>
            <p:extLst>
              <p:ext uri="{D42A27DB-BD31-4B8C-83A1-F6EECF244321}">
                <p14:modId xmlns:p14="http://schemas.microsoft.com/office/powerpoint/2010/main" val="302030537"/>
              </p:ext>
            </p:extLst>
          </p:nvPr>
        </p:nvGraphicFramePr>
        <p:xfrm>
          <a:off x="457533" y="2053166"/>
          <a:ext cx="4202545" cy="415713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1266606"/>
      </p:ext>
    </p:extLst>
  </p:cSld>
  <p:clrMapOvr>
    <a:masterClrMapping/>
  </p:clrMapOvr>
</p:sld>
</file>

<file path=ppt/theme/theme1.xml><?xml version="1.0" encoding="utf-8"?>
<a:theme xmlns:a="http://schemas.openxmlformats.org/drawingml/2006/main" name="CitationVTI">
  <a:themeElements>
    <a:clrScheme name="IPitup">
      <a:dk1>
        <a:sysClr val="windowText" lastClr="000000"/>
      </a:dk1>
      <a:lt1>
        <a:sysClr val="window" lastClr="FFFFFF"/>
      </a:lt1>
      <a:dk2>
        <a:srgbClr val="44546A"/>
      </a:dk2>
      <a:lt2>
        <a:srgbClr val="E7E6E6"/>
      </a:lt2>
      <a:accent1>
        <a:srgbClr val="008D97"/>
      </a:accent1>
      <a:accent2>
        <a:srgbClr val="F58223"/>
      </a:accent2>
      <a:accent3>
        <a:srgbClr val="258901"/>
      </a:accent3>
      <a:accent4>
        <a:srgbClr val="FFC000"/>
      </a:accent4>
      <a:accent5>
        <a:srgbClr val="5B9BD5"/>
      </a:accent5>
      <a:accent6>
        <a:srgbClr val="70AD47"/>
      </a:accent6>
      <a:hlink>
        <a:srgbClr val="0563C1"/>
      </a:hlink>
      <a:folHlink>
        <a:srgbClr val="954F72"/>
      </a:folHlink>
    </a:clrScheme>
    <a:fontScheme name="IPitup 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tationVTI" id="{4899D957-8B31-4AB5-A19D-CB0353FFB667}" vid="{430294D6-2412-4BD3-B567-F0976EA49313}"/>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7961e93-929f-435d-80ff-a1833c5e0b34">
      <Terms xmlns="http://schemas.microsoft.com/office/infopath/2007/PartnerControls"/>
    </lcf76f155ced4ddcb4097134ff3c332f>
    <TaxCatchAll xmlns="e0e7ee44-c605-4d42-8446-27f69576c7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CB48584CD2C764CAD42FBE4FC7465B9" ma:contentTypeVersion="18" ma:contentTypeDescription="Een nieuw document maken." ma:contentTypeScope="" ma:versionID="3ab2d1447317c4765b3dc0ad5754377b">
  <xsd:schema xmlns:xsd="http://www.w3.org/2001/XMLSchema" xmlns:xs="http://www.w3.org/2001/XMLSchema" xmlns:p="http://schemas.microsoft.com/office/2006/metadata/properties" xmlns:ns2="07961e93-929f-435d-80ff-a1833c5e0b34" xmlns:ns3="e0e7ee44-c605-4d42-8446-27f69576c7a5" targetNamespace="http://schemas.microsoft.com/office/2006/metadata/properties" ma:root="true" ma:fieldsID="cbd8feaa545f7d9277e9067a77eb5392" ns2:_="" ns3:_="">
    <xsd:import namespace="07961e93-929f-435d-80ff-a1833c5e0b34"/>
    <xsd:import namespace="e0e7ee44-c605-4d42-8446-27f69576c7a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AutoKeyPoints" minOccurs="0"/>
                <xsd:element ref="ns2:MediaServiceKeyPoint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961e93-929f-435d-80ff-a1833c5e0b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Afbeeldingtags" ma:readOnly="false" ma:fieldId="{5cf76f15-5ced-4ddc-b409-7134ff3c332f}" ma:taxonomyMulti="true" ma:sspId="d68f6e76-97b8-4d23-8e0d-a852b1f8571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0e7ee44-c605-4d42-8446-27f69576c7a5"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8b206f75-44e9-484a-a36a-902f821a1222}" ma:internalName="TaxCatchAll" ma:showField="CatchAllData" ma:web="e0e7ee44-c605-4d42-8446-27f69576c7a5">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48FDEE-D0C4-4F9D-9BA5-DA7B7EBA12F2}">
  <ds:schemaRefs>
    <ds:schemaRef ds:uri="http://schemas.microsoft.com/sharepoint/v3/contenttype/forms"/>
  </ds:schemaRefs>
</ds:datastoreItem>
</file>

<file path=customXml/itemProps2.xml><?xml version="1.0" encoding="utf-8"?>
<ds:datastoreItem xmlns:ds="http://schemas.openxmlformats.org/officeDocument/2006/customXml" ds:itemID="{484A25AA-0CBB-4DEC-A814-91690922ECAC}">
  <ds:schemaRefs>
    <ds:schemaRef ds:uri="07961e93-929f-435d-80ff-a1833c5e0b34"/>
    <ds:schemaRef ds:uri="e0e7ee44-c605-4d42-8446-27f69576c7a5"/>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F00A2BE-7B25-4DBA-B942-7662B4659F9E}">
  <ds:schemaRefs>
    <ds:schemaRef ds:uri="07961e93-929f-435d-80ff-a1833c5e0b34"/>
    <ds:schemaRef ds:uri="e0e7ee44-c605-4d42-8446-27f69576c7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891</TotalTime>
  <Words>2690</Words>
  <Application>Microsoft Office PowerPoint</Application>
  <PresentationFormat>Breedbeeld</PresentationFormat>
  <Paragraphs>530</Paragraphs>
  <Slides>65</Slides>
  <Notes>24</Notes>
  <HiddenSlides>6</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65</vt:i4>
      </vt:variant>
    </vt:vector>
  </HeadingPairs>
  <TitlesOfParts>
    <vt:vector size="70" baseType="lpstr">
      <vt:lpstr>Aptos</vt:lpstr>
      <vt:lpstr>Arial</vt:lpstr>
      <vt:lpstr>Poppins</vt:lpstr>
      <vt:lpstr>Wingdings</vt:lpstr>
      <vt:lpstr>CitationVTI</vt:lpstr>
      <vt:lpstr>Ultiem beweegbank programma voor ouderen</vt:lpstr>
      <vt:lpstr>Ultieme beweegbank programma voor ouderen</vt:lpstr>
      <vt:lpstr>Ultiem beweegbank programma voor ouderen</vt:lpstr>
      <vt:lpstr>PowerPoint-presentatie</vt:lpstr>
      <vt:lpstr>Vragenlijst</vt:lpstr>
      <vt:lpstr>PowerPoint-presentatie</vt:lpstr>
      <vt:lpstr>WIE nam deel?</vt:lpstr>
      <vt:lpstr>WIE nam deel?</vt:lpstr>
      <vt:lpstr>WIE nam deel?</vt:lpstr>
      <vt:lpstr>Geografische verspreiding</vt:lpstr>
      <vt:lpstr>Communicatie</vt:lpstr>
      <vt:lpstr>Communicatie</vt:lpstr>
      <vt:lpstr>Communicatie</vt:lpstr>
      <vt:lpstr>Communicatie</vt:lpstr>
      <vt:lpstr>Communicatie</vt:lpstr>
      <vt:lpstr>Communicatie</vt:lpstr>
      <vt:lpstr>Communicatie</vt:lpstr>
      <vt:lpstr>Communicatie</vt:lpstr>
      <vt:lpstr>Communicatie</vt:lpstr>
      <vt:lpstr>Wanneer?</vt:lpstr>
      <vt:lpstr>Wanneer?</vt:lpstr>
      <vt:lpstr>Wanneer?</vt:lpstr>
      <vt:lpstr>Wanneer?</vt:lpstr>
      <vt:lpstr>Wanneer?</vt:lpstr>
      <vt:lpstr>Wanneer?</vt:lpstr>
      <vt:lpstr>Wanneer?</vt:lpstr>
      <vt:lpstr>Wanneer?</vt:lpstr>
      <vt:lpstr>Wanneer?</vt:lpstr>
      <vt:lpstr>Wanneer?</vt:lpstr>
      <vt:lpstr>WaAr?</vt:lpstr>
      <vt:lpstr>Geografische verspreiding</vt:lpstr>
      <vt:lpstr>Waar?</vt:lpstr>
      <vt:lpstr>Waar?</vt:lpstr>
      <vt:lpstr>Waar?</vt:lpstr>
      <vt:lpstr>Wie?</vt:lpstr>
      <vt:lpstr>Wie?</vt:lpstr>
      <vt:lpstr>Wie?</vt:lpstr>
      <vt:lpstr>Wie?</vt:lpstr>
      <vt:lpstr>Wie?</vt:lpstr>
      <vt:lpstr>Wie?</vt:lpstr>
      <vt:lpstr>Wie?</vt:lpstr>
      <vt:lpstr>Wie?</vt:lpstr>
      <vt:lpstr>Wie?</vt:lpstr>
      <vt:lpstr>Wie?</vt:lpstr>
      <vt:lpstr>Wie?</vt:lpstr>
      <vt:lpstr>Wie?</vt:lpstr>
      <vt:lpstr>Wie?</vt:lpstr>
      <vt:lpstr>Wie?</vt:lpstr>
      <vt:lpstr>hoe?</vt:lpstr>
      <vt:lpstr>Hoe?</vt:lpstr>
      <vt:lpstr>Hoe?</vt:lpstr>
      <vt:lpstr>Hoe?</vt:lpstr>
      <vt:lpstr>Hoe?</vt:lpstr>
      <vt:lpstr>Hoe?</vt:lpstr>
      <vt:lpstr>Hoe?</vt:lpstr>
      <vt:lpstr>Hoe?</vt:lpstr>
      <vt:lpstr>Hoe?</vt:lpstr>
      <vt:lpstr>Hoe?</vt:lpstr>
      <vt:lpstr>Hoe?</vt:lpstr>
      <vt:lpstr>Hoe?</vt:lpstr>
      <vt:lpstr>Hoe?</vt:lpstr>
      <vt:lpstr>evaluatie</vt:lpstr>
      <vt:lpstr>Evaluatie</vt:lpstr>
      <vt:lpstr>Evaluatie</vt:lpstr>
      <vt:lpstr>Conclusie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Jan Cornelissen</dc:creator>
  <cp:lastModifiedBy>Jan Cornelissen</cp:lastModifiedBy>
  <cp:revision>2</cp:revision>
  <dcterms:created xsi:type="dcterms:W3CDTF">2024-12-16T09:05:28Z</dcterms:created>
  <dcterms:modified xsi:type="dcterms:W3CDTF">2025-01-24T13:37:00Z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0x0101009CB48584CD2C764CAD42FBE4FC7465B9</vt:lpwstr>
  </property>
  <property fmtid="{D5CDD505-2E9C-101B-9397-08002B2CF9AE}" pid="3" name="MediaServiceImageTags">
    <vt:lpwstr/>
  </property>
</Properties>
</file>