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DBCD8-3D17-4567-A67F-E3B57481CB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7DE961E-185E-41E0-AC72-BFCCA8367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4A9C98-ED2E-44F1-95F6-A325B1E6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5C610B5-8A7B-4D90-88FE-7E74D88DA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F4FFEC-BE5F-4A55-8F61-4300AD907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647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D6A10-2361-4E71-9332-B8AB72094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BB8343-0382-4C27-A154-37F9F601F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BB888B-B058-421F-BCED-45993A520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AC6DC4-2943-4AED-942B-B3F1CC24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24D8F84-54C3-46BC-A1B1-BCCAE692F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95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E7707-FEEE-4481-B5A2-53E83E75C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B4B9DB9-D6C4-47E8-B743-5D28BC8A1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C08E74-A03F-4134-BB78-1D54455FE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E869CE4-8EFE-4AB1-B91B-91065522A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44B891-12ED-41E3-B132-76BAA1F65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96703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DEE1B-B39C-47F2-8BDA-FA64C8DC9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ABA3F4-C835-47F8-8842-3741233D7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F3F6413-C56C-4ECE-943E-809579333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4D1ABC0-3CF3-4089-9E0F-1A70E5B2B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AFB890-DC5A-43B6-B6F9-0DAE7F61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B54C5D5-C1D4-446C-916C-CBF87275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623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36638-C1A8-4782-AB69-C856AE007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05EE51-5817-43CB-95DD-22374AE2E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8ADA4A2-2812-4212-8D34-96205F6D9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81A3C5D-D81B-4D0C-8DA5-CD2636709D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09F427A-DB2F-4223-A815-B20298D551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F9C6B20-DC2B-4D6A-BA7F-A821BD333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3E3BAAA-A127-4ADA-90EA-7CA3D15F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DFB48E2-EE97-4F83-9966-DB92FCB81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5509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529A1-C5A7-47A5-814E-406C7DE6A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DD6C86F-E946-4617-8E22-53B171079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EDC1D9A-94A8-40A8-8B39-D892D6F6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1E08A3B-12F6-4771-9088-83A8DD3F7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8275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ECE49B2-AEAD-4971-9C01-E4A9FF1D4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1170646-0313-47A1-97B3-670C3589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CA927E-EE6D-4BC3-9BE5-F8BC132B3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0717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758196-B9EB-4D8D-8648-12D91A0A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C47540-E6DF-4EE2-A089-FCD98CD29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1D9C865-8159-4BD1-861E-BF6A2F9E6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39ECFD-1DA8-4371-9709-A1DA3418F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F216249-A355-4C76-8CE8-05A814317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15A717E-6285-443C-A8AF-408E86289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016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FA26D1-E03C-4644-9127-771CF6B64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395C5B3-A9B6-4AAB-8DB0-78E38043C7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F915E26-66C1-496D-8D73-1350B6DB5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33786D1-9C73-4862-973B-A1E85E45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0A3E53D-1069-4F89-B6FD-9FC9DC56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3868026-1C5F-462A-B4F2-0A3991246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9928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050888-50B6-499A-AE87-3C587D86F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C359736-ED34-413C-8037-8A3D2D4BE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DF9E400-4B87-4B2E-9ECC-5C68FAC5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CD2A9B-1940-414C-9A36-FCBE3F56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E86DE2-7D72-46B2-9B99-A449BEFC7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057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06AC3DF-595B-4282-9615-91B86F985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A0A4F5A-F35E-4AD1-956E-988D95019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F8F1D4F-9BD8-4883-980D-F34BB7E1A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E0B153-BC00-49FE-A888-A5DCFC007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980F7E0-079C-4676-9C5B-4C854DE4E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137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F9CDDE-79D0-476A-8E23-0C1CC21B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C3A418E-7256-4F32-88E9-2C31E417D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306E6A3-53AE-4CF3-AB4B-E53F10E21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07CE3-9F7D-488C-8DD9-CB8546138601}" type="datetimeFigureOut">
              <a:rPr lang="nl-BE" smtClean="0"/>
              <a:t>18/03/2026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011F-93AB-47F7-B5F2-4F32AE66D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00423D0-DF8C-4274-9543-B55AC54DE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EF41D-8581-4B28-B7E0-2662C5966B0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89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E56EE14-149B-408D-A924-CEC238830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0"/>
            <a:ext cx="8640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0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5EDC7C6-910A-4923-AD8E-E479E005C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739" y="685089"/>
            <a:ext cx="3365210" cy="545493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D431177-D975-4CB6-B8B2-A7BE10756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850" y="600231"/>
            <a:ext cx="3707927" cy="553978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6DE01B7-CD2E-455F-B45D-B602DF94FE8A}"/>
              </a:ext>
            </a:extLst>
          </p:cNvPr>
          <p:cNvSpPr txBox="1"/>
          <p:nvPr/>
        </p:nvSpPr>
        <p:spPr>
          <a:xfrm>
            <a:off x="2017223" y="191193"/>
            <a:ext cx="2405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Klassieke talen</a:t>
            </a:r>
            <a:endParaRPr lang="nl-B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487F274-BD3B-4DA0-9CED-9FDC4E513413}"/>
              </a:ext>
            </a:extLst>
          </p:cNvPr>
          <p:cNvSpPr txBox="1"/>
          <p:nvPr/>
        </p:nvSpPr>
        <p:spPr>
          <a:xfrm>
            <a:off x="6367551" y="230899"/>
            <a:ext cx="3532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accent6">
                    <a:lumMod val="75000"/>
                  </a:schemeClr>
                </a:solidFill>
              </a:rPr>
              <a:t>Moderne talen  en wetenschappen</a:t>
            </a:r>
            <a:endParaRPr lang="nl-BE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7196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Breedbeeld</PresentationFormat>
  <Paragraphs>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Gebruiker</dc:creator>
  <cp:lastModifiedBy>Gebruiker</cp:lastModifiedBy>
  <cp:revision>1</cp:revision>
  <dcterms:created xsi:type="dcterms:W3CDTF">2026-03-18T10:25:16Z</dcterms:created>
  <dcterms:modified xsi:type="dcterms:W3CDTF">2026-03-18T10:25:37Z</dcterms:modified>
</cp:coreProperties>
</file>