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guide id="3" pos="7287" userDrawn="1">
          <p15:clr>
            <a:srgbClr val="A4A3A4"/>
          </p15:clr>
        </p15:guide>
        <p15:guide id="4" pos="370" userDrawn="1">
          <p15:clr>
            <a:srgbClr val="A4A3A4"/>
          </p15:clr>
        </p15:guide>
        <p15:guide id="5" orient="horz" pos="3906" userDrawn="1">
          <p15:clr>
            <a:srgbClr val="A4A3A4"/>
          </p15:clr>
        </p15:guide>
        <p15:guide id="6" orient="horz" pos="86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showGuides="1">
      <p:cViewPr varScale="1">
        <p:scale>
          <a:sx n="88" d="100"/>
          <a:sy n="88" d="100"/>
        </p:scale>
        <p:origin x="-114" y="-630"/>
      </p:cViewPr>
      <p:guideLst>
        <p:guide orient="horz" pos="2160"/>
        <p:guide orient="horz" pos="3906"/>
        <p:guide orient="horz" pos="867"/>
        <p:guide pos="3840"/>
        <p:guide pos="7287"/>
        <p:guide pos="370"/>
      </p:guideLst>
    </p:cSldViewPr>
  </p:slideViewPr>
  <p:notesTextViewPr>
    <p:cViewPr>
      <p:scale>
        <a:sx n="1" d="1"/>
        <a:sy n="1" d="1"/>
      </p:scale>
      <p:origin x="0" y="0"/>
    </p:cViewPr>
  </p:notesTextViewPr>
  <p:notesViewPr>
    <p:cSldViewPr snapToGrid="0" showGuides="1">
      <p:cViewPr varScale="1">
        <p:scale>
          <a:sx n="52" d="100"/>
          <a:sy n="52" d="100"/>
        </p:scale>
        <p:origin x="3030" y="6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032A8F-E1A0-42D9-AF73-70C13D272ACE}" type="datetimeFigureOut">
              <a:rPr lang="en-US" smtClean="0"/>
              <a:pPr/>
              <a:t>11/21/2019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1BC276-47FE-4FB0-99E7-AF5682A904DC}" type="slidenum">
              <a:rPr lang="en-US" smtClean="0"/>
              <a:pPr/>
              <a:t>‹#›</a:t>
            </a:fld>
            <a:endParaRPr lang="en-US"/>
          </a:p>
        </p:txBody>
      </p:sp>
    </p:spTree>
    <p:extLst>
      <p:ext uri="{BB962C8B-B14F-4D97-AF65-F5344CB8AC3E}">
        <p14:creationId xmlns="" xmlns:p14="http://schemas.microsoft.com/office/powerpoint/2010/main" val="629869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BF3A6F-5638-4185-9226-1146A7C532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0227D6FC-D9D1-4F71-A75D-4F637B3FE8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5AAF6F20-C07B-47AF-B8EB-3D42243F1F23}"/>
              </a:ext>
            </a:extLst>
          </p:cNvPr>
          <p:cNvSpPr>
            <a:spLocks noGrp="1"/>
          </p:cNvSpPr>
          <p:nvPr>
            <p:ph type="dt" sz="half" idx="10"/>
          </p:nvPr>
        </p:nvSpPr>
        <p:spPr/>
        <p:txBody>
          <a:bodyPr/>
          <a:lstStyle/>
          <a:p>
            <a:fld id="{2C7A10EC-A4A5-4CC2-835A-70660E3A4975}" type="datetime1">
              <a:rPr lang="en-US" smtClean="0"/>
              <a:pPr/>
              <a:t>11/21/2019</a:t>
            </a:fld>
            <a:endParaRPr lang="en-US"/>
          </a:p>
        </p:txBody>
      </p:sp>
      <p:sp>
        <p:nvSpPr>
          <p:cNvPr id="5" name="Footer Placeholder 4">
            <a:extLst>
              <a:ext uri="{FF2B5EF4-FFF2-40B4-BE49-F238E27FC236}">
                <a16:creationId xmlns="" xmlns:a16="http://schemas.microsoft.com/office/drawing/2014/main" id="{4185EC95-ED07-4909-A863-64A8A2A067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2F51392-F280-4474-A6F7-18178AF23BDB}"/>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156866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4F61A4-F0BC-4949-B2DB-D22CA130EB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AF0B4E3C-1CA6-43C2-92A7-EFC65FCFE9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21A4EB6-7C28-4BA6-BBEA-74D633910F94}"/>
              </a:ext>
            </a:extLst>
          </p:cNvPr>
          <p:cNvSpPr>
            <a:spLocks noGrp="1"/>
          </p:cNvSpPr>
          <p:nvPr>
            <p:ph type="dt" sz="half" idx="10"/>
          </p:nvPr>
        </p:nvSpPr>
        <p:spPr/>
        <p:txBody>
          <a:bodyPr/>
          <a:lstStyle/>
          <a:p>
            <a:fld id="{142AC3DA-B6CE-4741-BE5E-4E8C88F5B619}" type="datetime1">
              <a:rPr lang="en-US" smtClean="0"/>
              <a:pPr/>
              <a:t>11/21/2019</a:t>
            </a:fld>
            <a:endParaRPr lang="en-US"/>
          </a:p>
        </p:txBody>
      </p:sp>
      <p:sp>
        <p:nvSpPr>
          <p:cNvPr id="5" name="Footer Placeholder 4">
            <a:extLst>
              <a:ext uri="{FF2B5EF4-FFF2-40B4-BE49-F238E27FC236}">
                <a16:creationId xmlns="" xmlns:a16="http://schemas.microsoft.com/office/drawing/2014/main" id="{B326B244-2080-41C9-A994-785E13D7D4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788A2FA-DA24-471B-9607-E65C0EEC8E0E}"/>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415165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B07ED3C-51C4-40F1-AB1C-C827F3B6CB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E204D733-FA10-49AA-9608-70C5B273CD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4E44BFF-62B5-42AB-B6C0-DE7161AF96BE}"/>
              </a:ext>
            </a:extLst>
          </p:cNvPr>
          <p:cNvSpPr>
            <a:spLocks noGrp="1"/>
          </p:cNvSpPr>
          <p:nvPr>
            <p:ph type="dt" sz="half" idx="10"/>
          </p:nvPr>
        </p:nvSpPr>
        <p:spPr/>
        <p:txBody>
          <a:bodyPr/>
          <a:lstStyle/>
          <a:p>
            <a:fld id="{B543E7BD-2C5E-4692-8E2F-E9A95FC7EBEB}" type="datetime1">
              <a:rPr lang="en-US" smtClean="0"/>
              <a:pPr/>
              <a:t>11/21/2019</a:t>
            </a:fld>
            <a:endParaRPr lang="en-US"/>
          </a:p>
        </p:txBody>
      </p:sp>
      <p:sp>
        <p:nvSpPr>
          <p:cNvPr id="5" name="Footer Placeholder 4">
            <a:extLst>
              <a:ext uri="{FF2B5EF4-FFF2-40B4-BE49-F238E27FC236}">
                <a16:creationId xmlns="" xmlns:a16="http://schemas.microsoft.com/office/drawing/2014/main" id="{0DFE92B7-0031-4A15-928A-759ED77FFF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AB4E865-F77D-4DC3-BBC9-B9F17634CE99}"/>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250185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Diagonal Corners Rounded 6">
            <a:extLst>
              <a:ext uri="{FF2B5EF4-FFF2-40B4-BE49-F238E27FC236}">
                <a16:creationId xmlns="" xmlns:a16="http://schemas.microsoft.com/office/drawing/2014/main" id="{C469FBED-6CA5-4566-9758-D0853C2EB2CB}"/>
              </a:ext>
            </a:extLst>
          </p:cNvPr>
          <p:cNvSpPr/>
          <p:nvPr userDrawn="1"/>
        </p:nvSpPr>
        <p:spPr>
          <a:xfrm>
            <a:off x="11153775" y="6356350"/>
            <a:ext cx="376237" cy="365125"/>
          </a:xfrm>
          <a:prstGeom prst="round2DiagRect">
            <a:avLst>
              <a:gd name="adj1" fmla="val 33624"/>
              <a:gd name="adj2" fmla="val 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Diagonal Corners Rounded 7">
            <a:extLst>
              <a:ext uri="{FF2B5EF4-FFF2-40B4-BE49-F238E27FC236}">
                <a16:creationId xmlns="" xmlns:a16="http://schemas.microsoft.com/office/drawing/2014/main" id="{2D0249F2-7245-412E-B96F-FDA1F76C418D}"/>
              </a:ext>
            </a:extLst>
          </p:cNvPr>
          <p:cNvSpPr/>
          <p:nvPr userDrawn="1"/>
        </p:nvSpPr>
        <p:spPr>
          <a:xfrm>
            <a:off x="11206162" y="6356350"/>
            <a:ext cx="376237" cy="365125"/>
          </a:xfrm>
          <a:prstGeom prst="round2DiagRect">
            <a:avLst>
              <a:gd name="adj1" fmla="val 33624"/>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 xmlns:a16="http://schemas.microsoft.com/office/drawing/2014/main" id="{F9E73528-444F-4DD2-9DBA-CED56CA040B3}"/>
              </a:ext>
            </a:extLst>
          </p:cNvPr>
          <p:cNvSpPr/>
          <p:nvPr userDrawn="1"/>
        </p:nvSpPr>
        <p:spPr>
          <a:xfrm>
            <a:off x="671512" y="240030"/>
            <a:ext cx="99060" cy="9906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 xmlns:a16="http://schemas.microsoft.com/office/drawing/2014/main" id="{FC08E365-0FD6-4A36-9F70-85941412E174}"/>
              </a:ext>
            </a:extLst>
          </p:cNvPr>
          <p:cNvSpPr/>
          <p:nvPr userDrawn="1"/>
        </p:nvSpPr>
        <p:spPr>
          <a:xfrm>
            <a:off x="906065" y="240030"/>
            <a:ext cx="99060" cy="9906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 xmlns:a16="http://schemas.microsoft.com/office/drawing/2014/main" id="{7DF234A5-04E2-49B3-BF28-CD2BDE0708C7}"/>
              </a:ext>
            </a:extLst>
          </p:cNvPr>
          <p:cNvSpPr/>
          <p:nvPr userDrawn="1"/>
        </p:nvSpPr>
        <p:spPr>
          <a:xfrm>
            <a:off x="1140618" y="240030"/>
            <a:ext cx="99060" cy="9906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4058933B-5B56-4B72-B8FD-FB621F31C096}"/>
              </a:ext>
            </a:extLst>
          </p:cNvPr>
          <p:cNvSpPr>
            <a:spLocks noGrp="1"/>
          </p:cNvSpPr>
          <p:nvPr>
            <p:ph type="title"/>
          </p:nvPr>
        </p:nvSpPr>
        <p:spPr>
          <a:xfrm>
            <a:off x="609600" y="402491"/>
            <a:ext cx="10972800" cy="661414"/>
          </a:xfrm>
        </p:spPr>
        <p:txBody>
          <a:bodyPr>
            <a:normAutofit/>
          </a:bodyPr>
          <a:lstStyle>
            <a:lvl1pPr>
              <a:defRPr sz="3200"/>
            </a:lvl1pPr>
          </a:lstStyle>
          <a:p>
            <a:r>
              <a:rPr lang="en-US" dirty="0"/>
              <a:t>Click to edit Master title style</a:t>
            </a:r>
          </a:p>
        </p:txBody>
      </p:sp>
      <p:sp>
        <p:nvSpPr>
          <p:cNvPr id="3" name="Content Placeholder 2">
            <a:extLst>
              <a:ext uri="{FF2B5EF4-FFF2-40B4-BE49-F238E27FC236}">
                <a16:creationId xmlns="" xmlns:a16="http://schemas.microsoft.com/office/drawing/2014/main" id="{EE25DDAE-C69C-404A-BFD8-95A8639D3477}"/>
              </a:ext>
            </a:extLst>
          </p:cNvPr>
          <p:cNvSpPr>
            <a:spLocks noGrp="1"/>
          </p:cNvSpPr>
          <p:nvPr>
            <p:ph idx="1"/>
          </p:nvPr>
        </p:nvSpPr>
        <p:spPr>
          <a:xfrm>
            <a:off x="609600" y="1306286"/>
            <a:ext cx="10972800" cy="48706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B28B264-852C-4591-8DCD-BF6D5FB90D69}"/>
              </a:ext>
            </a:extLst>
          </p:cNvPr>
          <p:cNvSpPr>
            <a:spLocks noGrp="1"/>
          </p:cNvSpPr>
          <p:nvPr>
            <p:ph type="dt" sz="half" idx="10"/>
          </p:nvPr>
        </p:nvSpPr>
        <p:spPr/>
        <p:txBody>
          <a:bodyPr/>
          <a:lstStyle/>
          <a:p>
            <a:fld id="{C5040681-E58B-4C42-91D3-9A2F71E928AD}" type="datetime1">
              <a:rPr lang="en-US" smtClean="0"/>
              <a:pPr/>
              <a:t>11/21/2019</a:t>
            </a:fld>
            <a:endParaRPr lang="en-US"/>
          </a:p>
        </p:txBody>
      </p:sp>
      <p:sp>
        <p:nvSpPr>
          <p:cNvPr id="5" name="Footer Placeholder 4">
            <a:extLst>
              <a:ext uri="{FF2B5EF4-FFF2-40B4-BE49-F238E27FC236}">
                <a16:creationId xmlns="" xmlns:a16="http://schemas.microsoft.com/office/drawing/2014/main" id="{D4BD4E00-E3F8-44FC-83C4-46E63F89C7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849C516-4C35-44E2-BF08-2B4C91BFC202}"/>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797615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55F495-F17A-45B1-AE9F-F0601514DB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F92E492F-7F5A-450F-87E7-C584188CD0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74876714-D90D-4E24-B70A-1248518906EC}"/>
              </a:ext>
            </a:extLst>
          </p:cNvPr>
          <p:cNvSpPr>
            <a:spLocks noGrp="1"/>
          </p:cNvSpPr>
          <p:nvPr>
            <p:ph type="dt" sz="half" idx="10"/>
          </p:nvPr>
        </p:nvSpPr>
        <p:spPr/>
        <p:txBody>
          <a:bodyPr/>
          <a:lstStyle/>
          <a:p>
            <a:fld id="{839F3F5B-A5FA-4A62-B598-B7B3B3B883A4}" type="datetime1">
              <a:rPr lang="en-US" smtClean="0"/>
              <a:pPr/>
              <a:t>11/21/2019</a:t>
            </a:fld>
            <a:endParaRPr lang="en-US"/>
          </a:p>
        </p:txBody>
      </p:sp>
      <p:sp>
        <p:nvSpPr>
          <p:cNvPr id="5" name="Footer Placeholder 4">
            <a:extLst>
              <a:ext uri="{FF2B5EF4-FFF2-40B4-BE49-F238E27FC236}">
                <a16:creationId xmlns="" xmlns:a16="http://schemas.microsoft.com/office/drawing/2014/main" id="{8AD89451-5E91-4A33-A50D-DB6C56CD23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F2B25CE-A698-4B83-8E49-2010306A06F2}"/>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4056097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BC09B3-B394-4D7E-BCC0-264FDD347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D99B105C-1E21-4D74-B100-8377D4EA59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8609A3F-0E11-4A08-8D0B-4C66545604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18F0110-7920-4949-996B-AFBE7276BACE}"/>
              </a:ext>
            </a:extLst>
          </p:cNvPr>
          <p:cNvSpPr>
            <a:spLocks noGrp="1"/>
          </p:cNvSpPr>
          <p:nvPr>
            <p:ph type="dt" sz="half" idx="10"/>
          </p:nvPr>
        </p:nvSpPr>
        <p:spPr/>
        <p:txBody>
          <a:bodyPr/>
          <a:lstStyle/>
          <a:p>
            <a:fld id="{9B18CC57-CC1B-4977-8EBA-91C9FE7103D9}" type="datetime1">
              <a:rPr lang="en-US" smtClean="0"/>
              <a:pPr/>
              <a:t>11/21/2019</a:t>
            </a:fld>
            <a:endParaRPr lang="en-US"/>
          </a:p>
        </p:txBody>
      </p:sp>
      <p:sp>
        <p:nvSpPr>
          <p:cNvPr id="6" name="Footer Placeholder 5">
            <a:extLst>
              <a:ext uri="{FF2B5EF4-FFF2-40B4-BE49-F238E27FC236}">
                <a16:creationId xmlns="" xmlns:a16="http://schemas.microsoft.com/office/drawing/2014/main" id="{723AA094-B113-4025-8612-9205E5E7F9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53AC4EC4-8287-4BFF-9730-7F8188BC7AD1}"/>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2298385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1FB7B8-2E1C-4BC0-B78F-61A3BD0248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89A12F87-2E6B-4330-92A5-A15D55D175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9618FE2C-5197-4274-ADD8-93BC5C1D4C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C6E6A6A-EE7C-4E41-B2DA-1E9ACAE823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BBF236D7-8F33-48D4-8327-2CBEC802D2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110DF1F1-C943-4CA3-A7B1-FD97923AE4F1}"/>
              </a:ext>
            </a:extLst>
          </p:cNvPr>
          <p:cNvSpPr>
            <a:spLocks noGrp="1"/>
          </p:cNvSpPr>
          <p:nvPr>
            <p:ph type="dt" sz="half" idx="10"/>
          </p:nvPr>
        </p:nvSpPr>
        <p:spPr/>
        <p:txBody>
          <a:bodyPr/>
          <a:lstStyle/>
          <a:p>
            <a:fld id="{5A50BC6D-8D19-4C02-9B50-851A2090DF30}" type="datetime1">
              <a:rPr lang="en-US" smtClean="0"/>
              <a:pPr/>
              <a:t>11/21/2019</a:t>
            </a:fld>
            <a:endParaRPr lang="en-US"/>
          </a:p>
        </p:txBody>
      </p:sp>
      <p:sp>
        <p:nvSpPr>
          <p:cNvPr id="8" name="Footer Placeholder 7">
            <a:extLst>
              <a:ext uri="{FF2B5EF4-FFF2-40B4-BE49-F238E27FC236}">
                <a16:creationId xmlns="" xmlns:a16="http://schemas.microsoft.com/office/drawing/2014/main" id="{6B1A879B-7413-4736-98D6-ACBC96DDB6D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FC4123F0-DCA4-47D3-AE70-6562DCE2BBDC}"/>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291047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56C6D0-A0E6-485E-95D8-B3C00D2DCC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A0C53480-E9AE-4575-893B-09C75CBAF53C}"/>
              </a:ext>
            </a:extLst>
          </p:cNvPr>
          <p:cNvSpPr>
            <a:spLocks noGrp="1"/>
          </p:cNvSpPr>
          <p:nvPr>
            <p:ph type="dt" sz="half" idx="10"/>
          </p:nvPr>
        </p:nvSpPr>
        <p:spPr/>
        <p:txBody>
          <a:bodyPr/>
          <a:lstStyle/>
          <a:p>
            <a:fld id="{F7085D30-C1F0-488C-ABF4-6B199406AAC2}" type="datetime1">
              <a:rPr lang="en-US" smtClean="0"/>
              <a:pPr/>
              <a:t>11/21/2019</a:t>
            </a:fld>
            <a:endParaRPr lang="en-US"/>
          </a:p>
        </p:txBody>
      </p:sp>
      <p:sp>
        <p:nvSpPr>
          <p:cNvPr id="4" name="Footer Placeholder 3">
            <a:extLst>
              <a:ext uri="{FF2B5EF4-FFF2-40B4-BE49-F238E27FC236}">
                <a16:creationId xmlns="" xmlns:a16="http://schemas.microsoft.com/office/drawing/2014/main" id="{5137BBA5-9B5E-4D35-A52B-649F6EEE2A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A92895D-74D6-41F5-B2A0-E04C9BBB7112}"/>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579636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D4FD28A-3DB8-4F08-80E2-5EB04930C586}"/>
              </a:ext>
            </a:extLst>
          </p:cNvPr>
          <p:cNvSpPr>
            <a:spLocks noGrp="1"/>
          </p:cNvSpPr>
          <p:nvPr>
            <p:ph type="dt" sz="half" idx="10"/>
          </p:nvPr>
        </p:nvSpPr>
        <p:spPr/>
        <p:txBody>
          <a:bodyPr/>
          <a:lstStyle/>
          <a:p>
            <a:fld id="{D8079AF1-725E-4DB4-AC5D-B0F591AEB775}" type="datetime1">
              <a:rPr lang="en-US" smtClean="0"/>
              <a:pPr/>
              <a:t>11/21/2019</a:t>
            </a:fld>
            <a:endParaRPr lang="en-US"/>
          </a:p>
        </p:txBody>
      </p:sp>
      <p:sp>
        <p:nvSpPr>
          <p:cNvPr id="3" name="Footer Placeholder 2">
            <a:extLst>
              <a:ext uri="{FF2B5EF4-FFF2-40B4-BE49-F238E27FC236}">
                <a16:creationId xmlns="" xmlns:a16="http://schemas.microsoft.com/office/drawing/2014/main" id="{C3120AF7-4FDD-413A-B7D7-0E9648207E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0B41301E-2E20-4C83-9EE4-40AD66B30415}"/>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1021643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F009FB-CB1D-4A6A-9E8F-193B4C1111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1359C10-5CB9-46B0-AD3D-0CD6F486A6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1A268847-FF59-4E9C-8EDC-7D3CE4BA75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8C61027-9971-435F-831D-C90552B6F11B}"/>
              </a:ext>
            </a:extLst>
          </p:cNvPr>
          <p:cNvSpPr>
            <a:spLocks noGrp="1"/>
          </p:cNvSpPr>
          <p:nvPr>
            <p:ph type="dt" sz="half" idx="10"/>
          </p:nvPr>
        </p:nvSpPr>
        <p:spPr/>
        <p:txBody>
          <a:bodyPr/>
          <a:lstStyle/>
          <a:p>
            <a:fld id="{67607DBD-E269-4067-BD50-4AFC3ED9C47F}" type="datetime1">
              <a:rPr lang="en-US" smtClean="0"/>
              <a:pPr/>
              <a:t>11/21/2019</a:t>
            </a:fld>
            <a:endParaRPr lang="en-US"/>
          </a:p>
        </p:txBody>
      </p:sp>
      <p:sp>
        <p:nvSpPr>
          <p:cNvPr id="6" name="Footer Placeholder 5">
            <a:extLst>
              <a:ext uri="{FF2B5EF4-FFF2-40B4-BE49-F238E27FC236}">
                <a16:creationId xmlns="" xmlns:a16="http://schemas.microsoft.com/office/drawing/2014/main" id="{8286940E-9E2D-4518-8E57-9F71CD9B1F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1E73176-8ED0-4AA9-B2F0-CDBE3B0170CB}"/>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3945517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FD5CD6-C204-43BB-9BF0-65E3808A40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3055AB3A-A0D7-41A9-95D2-3AEED2E45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5BC60954-0B94-4F1F-9503-C93EC310F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B34CF25-B1A9-42CB-A6EF-96B67FB38DA0}"/>
              </a:ext>
            </a:extLst>
          </p:cNvPr>
          <p:cNvSpPr>
            <a:spLocks noGrp="1"/>
          </p:cNvSpPr>
          <p:nvPr>
            <p:ph type="dt" sz="half" idx="10"/>
          </p:nvPr>
        </p:nvSpPr>
        <p:spPr/>
        <p:txBody>
          <a:bodyPr/>
          <a:lstStyle/>
          <a:p>
            <a:fld id="{BFBB449D-10FF-46C2-BB3F-63C01B263069}" type="datetime1">
              <a:rPr lang="en-US" smtClean="0"/>
              <a:pPr/>
              <a:t>11/21/2019</a:t>
            </a:fld>
            <a:endParaRPr lang="en-US"/>
          </a:p>
        </p:txBody>
      </p:sp>
      <p:sp>
        <p:nvSpPr>
          <p:cNvPr id="6" name="Footer Placeholder 5">
            <a:extLst>
              <a:ext uri="{FF2B5EF4-FFF2-40B4-BE49-F238E27FC236}">
                <a16:creationId xmlns="" xmlns:a16="http://schemas.microsoft.com/office/drawing/2014/main" id="{28CB6D10-E0D8-4332-A2CA-743C0D0F26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8AC187F-B4AF-4797-91D0-45A5F441E073}"/>
              </a:ext>
            </a:extLst>
          </p:cNvPr>
          <p:cNvSpPr>
            <a:spLocks noGrp="1"/>
          </p:cNvSpPr>
          <p:nvPr>
            <p:ph type="sldNum" sz="quarter" idx="12"/>
          </p:nvPr>
        </p:nvSpPr>
        <p:spPr/>
        <p:txBody>
          <a:bodyPr/>
          <a:lstStyle/>
          <a:p>
            <a:fld id="{C3D74100-D227-47C1-86AE-33ADAD8687E1}" type="slidenum">
              <a:rPr lang="en-US" smtClean="0"/>
              <a:pPr/>
              <a:t>‹#›</a:t>
            </a:fld>
            <a:endParaRPr lang="en-US"/>
          </a:p>
        </p:txBody>
      </p:sp>
    </p:spTree>
    <p:extLst>
      <p:ext uri="{BB962C8B-B14F-4D97-AF65-F5344CB8AC3E}">
        <p14:creationId xmlns="" xmlns:p14="http://schemas.microsoft.com/office/powerpoint/2010/main" val="931821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0AB66EB-E639-472A-8A9A-82950FEB21A5}"/>
              </a:ext>
            </a:extLst>
          </p:cNvPr>
          <p:cNvSpPr>
            <a:spLocks noGrp="1"/>
          </p:cNvSpPr>
          <p:nvPr>
            <p:ph type="title"/>
          </p:nvPr>
        </p:nvSpPr>
        <p:spPr>
          <a:xfrm>
            <a:off x="609600" y="365125"/>
            <a:ext cx="10972800" cy="968375"/>
          </a:xfrm>
          <a:prstGeom prst="rect">
            <a:avLst/>
          </a:prstGeom>
        </p:spPr>
        <p:txBody>
          <a:bodyPr vert="horz" lIns="36000" tIns="0" rIns="36000" bIns="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2BA58B47-0DAC-4CFF-9128-528DEA8A5D44}"/>
              </a:ext>
            </a:extLst>
          </p:cNvPr>
          <p:cNvSpPr>
            <a:spLocks noGrp="1"/>
          </p:cNvSpPr>
          <p:nvPr>
            <p:ph type="body" idx="1"/>
          </p:nvPr>
        </p:nvSpPr>
        <p:spPr>
          <a:xfrm>
            <a:off x="609600" y="1581150"/>
            <a:ext cx="10972800" cy="4595813"/>
          </a:xfrm>
          <a:prstGeom prst="rect">
            <a:avLst/>
          </a:prstGeom>
        </p:spPr>
        <p:txBody>
          <a:bodyPr vert="horz" lIns="36000" tIns="0" rIns="3600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23D19C46-B32F-45E9-B714-0D6F45E6D612}"/>
              </a:ext>
            </a:extLst>
          </p:cNvPr>
          <p:cNvSpPr>
            <a:spLocks noGrp="1"/>
          </p:cNvSpPr>
          <p:nvPr>
            <p:ph type="dt" sz="half" idx="2"/>
          </p:nvPr>
        </p:nvSpPr>
        <p:spPr>
          <a:xfrm>
            <a:off x="609600" y="6356350"/>
            <a:ext cx="29718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CA397112-2564-4E48-804A-77AA72282051}" type="datetime1">
              <a:rPr lang="en-US" smtClean="0"/>
              <a:pPr/>
              <a:t>11/21/2019</a:t>
            </a:fld>
            <a:endParaRPr lang="en-US" dirty="0"/>
          </a:p>
        </p:txBody>
      </p:sp>
      <p:sp>
        <p:nvSpPr>
          <p:cNvPr id="5" name="Footer Placeholder 4">
            <a:extLst>
              <a:ext uri="{FF2B5EF4-FFF2-40B4-BE49-F238E27FC236}">
                <a16:creationId xmlns="" xmlns:a16="http://schemas.microsoft.com/office/drawing/2014/main" id="{38CAF99F-8EDD-4208-ACFE-1EE2D6F967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041FDE1C-E846-4199-9676-E47C9870DD84}"/>
              </a:ext>
            </a:extLst>
          </p:cNvPr>
          <p:cNvSpPr>
            <a:spLocks noGrp="1"/>
          </p:cNvSpPr>
          <p:nvPr>
            <p:ph type="sldNum" sz="quarter" idx="4"/>
          </p:nvPr>
        </p:nvSpPr>
        <p:spPr>
          <a:xfrm>
            <a:off x="8610600" y="6356350"/>
            <a:ext cx="2971800" cy="365125"/>
          </a:xfrm>
          <a:prstGeom prst="rect">
            <a:avLst/>
          </a:prstGeom>
        </p:spPr>
        <p:txBody>
          <a:bodyPr vert="horz" lIns="91440" tIns="45720" rIns="91440" bIns="45720" rtlCol="0" anchor="ctr"/>
          <a:lstStyle>
            <a:lvl1pPr algn="r">
              <a:defRPr sz="1200" b="1">
                <a:solidFill>
                  <a:schemeClr val="bg1"/>
                </a:solidFill>
                <a:latin typeface="Segoe UI" panose="020B0502040204020203" pitchFamily="34" charset="0"/>
                <a:cs typeface="Segoe UI" panose="020B0502040204020203" pitchFamily="34" charset="0"/>
              </a:defRPr>
            </a:lvl1pPr>
          </a:lstStyle>
          <a:p>
            <a:fld id="{C3D74100-D227-47C1-86AE-33ADAD8687E1}" type="slidenum">
              <a:rPr lang="en-US" smtClean="0"/>
              <a:pPr/>
              <a:t>‹#›</a:t>
            </a:fld>
            <a:endParaRPr lang="en-US" dirty="0"/>
          </a:p>
        </p:txBody>
      </p:sp>
    </p:spTree>
    <p:extLst>
      <p:ext uri="{BB962C8B-B14F-4D97-AF65-F5344CB8AC3E}">
        <p14:creationId xmlns="" xmlns:p14="http://schemas.microsoft.com/office/powerpoint/2010/main" val="4268289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Segoe UI" panose="020B0502040204020203"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Segoe UI" panose="020B0502040204020203"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Segoe UI" panose="020B0502040204020203"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Segoe UI" panose="020B0502040204020203"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cademicwritingpro.com/paper-writing-services" TargetMode="External"/><Relationship Id="rId2" Type="http://schemas.openxmlformats.org/officeDocument/2006/relationships/hyperlink" Target="https://academicwritingpro.com/essay-writing-services" TargetMode="External"/><Relationship Id="rId1" Type="http://schemas.openxmlformats.org/officeDocument/2006/relationships/slideLayout" Target="../slideLayouts/slideLayout2.xml"/><Relationship Id="rId4" Type="http://schemas.openxmlformats.org/officeDocument/2006/relationships/hyperlink" Target="https://academicwritingpro.com/assignment-writing-servi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2C1DA5D4-9209-41A3-8AA3-F5AD7A9445BB}"/>
              </a:ext>
            </a:extLst>
          </p:cNvPr>
          <p:cNvPicPr>
            <a:picLocks noChangeAspect="1"/>
          </p:cNvPicPr>
          <p:nvPr/>
        </p:nvPicPr>
        <p:blipFill rotWithShape="1">
          <a:blip r:embed="rId2">
            <a:extLst>
              <a:ext uri="{28A0092B-C50C-407E-A947-70E740481C1C}">
                <a14:useLocalDpi xmlns="" xmlns:a14="http://schemas.microsoft.com/office/drawing/2010/main" val="0"/>
              </a:ext>
            </a:extLst>
          </a:blip>
          <a:srcRect t="6174" b="9383"/>
          <a:stretch/>
        </p:blipFill>
        <p:spPr>
          <a:xfrm>
            <a:off x="0" y="0"/>
            <a:ext cx="12192000" cy="6858000"/>
          </a:xfrm>
          <a:prstGeom prst="rect">
            <a:avLst/>
          </a:prstGeom>
        </p:spPr>
      </p:pic>
      <p:sp>
        <p:nvSpPr>
          <p:cNvPr id="7" name="Rectangle 6">
            <a:extLst>
              <a:ext uri="{FF2B5EF4-FFF2-40B4-BE49-F238E27FC236}">
                <a16:creationId xmlns="" xmlns:a16="http://schemas.microsoft.com/office/drawing/2014/main" id="{4E79B1D6-D843-47A9-B702-01AA6A54852E}"/>
              </a:ext>
            </a:extLst>
          </p:cNvPr>
          <p:cNvSpPr/>
          <p:nvPr/>
        </p:nvSpPr>
        <p:spPr>
          <a:xfrm>
            <a:off x="559210" y="281695"/>
            <a:ext cx="11073580" cy="6294611"/>
          </a:xfrm>
          <a:prstGeom prst="rect">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 xmlns:a16="http://schemas.microsoft.com/office/drawing/2014/main" id="{B692F0B7-2BD9-461B-90B3-FB2E69F129A4}"/>
              </a:ext>
            </a:extLst>
          </p:cNvPr>
          <p:cNvSpPr/>
          <p:nvPr/>
        </p:nvSpPr>
        <p:spPr>
          <a:xfrm>
            <a:off x="332425" y="567813"/>
            <a:ext cx="11527151" cy="5722374"/>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674885BB-6A4B-4930-B54D-321D5DBFD5FC}"/>
              </a:ext>
            </a:extLst>
          </p:cNvPr>
          <p:cNvSpPr>
            <a:spLocks noGrp="1"/>
          </p:cNvSpPr>
          <p:nvPr>
            <p:ph type="ctrTitle"/>
          </p:nvPr>
        </p:nvSpPr>
        <p:spPr>
          <a:xfrm>
            <a:off x="848751" y="2667000"/>
            <a:ext cx="10494498" cy="1025341"/>
          </a:xfrm>
        </p:spPr>
        <p:txBody>
          <a:bodyPr lIns="0" tIns="0" rIns="0" bIns="0" anchor="ctr" anchorCtr="0">
            <a:normAutofit/>
          </a:bodyPr>
          <a:lstStyle/>
          <a:p>
            <a:r>
              <a:rPr lang="en-US" b="1" dirty="0" smtClean="0">
                <a:solidFill>
                  <a:schemeClr val="accent6"/>
                </a:solidFill>
                <a:latin typeface="Segoe UI" panose="020B0502040204020203" pitchFamily="34" charset="0"/>
                <a:cs typeface="Segoe UI" panose="020B0502040204020203" pitchFamily="34" charset="0"/>
              </a:rPr>
              <a:t>Academic</a:t>
            </a:r>
            <a:r>
              <a:rPr lang="en-US" b="1" dirty="0" smtClean="0">
                <a:solidFill>
                  <a:schemeClr val="bg1"/>
                </a:solidFill>
                <a:latin typeface="Segoe UI" panose="020B0502040204020203" pitchFamily="34" charset="0"/>
                <a:cs typeface="Segoe UI" panose="020B0502040204020203" pitchFamily="34" charset="0"/>
              </a:rPr>
              <a:t> Writing Pro</a:t>
            </a:r>
            <a:endParaRPr lang="en-US" b="1" dirty="0">
              <a:solidFill>
                <a:schemeClr val="bg1"/>
              </a:solidFill>
              <a:latin typeface="Segoe UI" panose="020B0502040204020203" pitchFamily="34" charset="0"/>
              <a:cs typeface="Segoe UI" panose="020B0502040204020203" pitchFamily="34" charset="0"/>
            </a:endParaRPr>
          </a:p>
        </p:txBody>
      </p:sp>
      <p:sp>
        <p:nvSpPr>
          <p:cNvPr id="12" name="Title 1">
            <a:extLst>
              <a:ext uri="{FF2B5EF4-FFF2-40B4-BE49-F238E27FC236}">
                <a16:creationId xmlns="" xmlns:a16="http://schemas.microsoft.com/office/drawing/2014/main" id="{2FC779B0-DE97-484C-9CAD-28BE697548D9}"/>
              </a:ext>
            </a:extLst>
          </p:cNvPr>
          <p:cNvSpPr txBox="1">
            <a:spLocks/>
          </p:cNvSpPr>
          <p:nvPr/>
        </p:nvSpPr>
        <p:spPr>
          <a:xfrm>
            <a:off x="848751" y="3835400"/>
            <a:ext cx="10494498" cy="351914"/>
          </a:xfrm>
          <a:prstGeom prst="roundRect">
            <a:avLst>
              <a:gd name="adj" fmla="val 50000"/>
            </a:avLst>
          </a:prstGeom>
          <a:solidFill>
            <a:schemeClr val="bg1"/>
          </a:solidFill>
        </p:spPr>
        <p:txBody>
          <a:bodyPr vert="horz" lIns="0" tIns="0" rIns="0" bIns="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smtClean="0">
                <a:solidFill>
                  <a:schemeClr val="tx1">
                    <a:lumMod val="85000"/>
                    <a:lumOff val="15000"/>
                  </a:schemeClr>
                </a:solidFill>
                <a:latin typeface="Segoe UI" panose="020B0502040204020203" pitchFamily="34" charset="0"/>
                <a:cs typeface="Segoe UI" panose="020B0502040204020203" pitchFamily="34" charset="0"/>
              </a:rPr>
              <a:t>A place to get top quality writing services in cheapest prices online</a:t>
            </a:r>
            <a:endParaRPr lang="en-US" sz="2000" b="1" dirty="0">
              <a:solidFill>
                <a:schemeClr val="tx1">
                  <a:lumMod val="85000"/>
                  <a:lumOff val="15000"/>
                </a:schemeClr>
              </a:solidFill>
              <a:latin typeface="Segoe UI" panose="020B0502040204020203" pitchFamily="34" charset="0"/>
              <a:cs typeface="Segoe UI" panose="020B0502040204020203" pitchFamily="34" charset="0"/>
            </a:endParaRPr>
          </a:p>
        </p:txBody>
      </p:sp>
    </p:spTree>
    <p:extLst>
      <p:ext uri="{BB962C8B-B14F-4D97-AF65-F5344CB8AC3E}">
        <p14:creationId xmlns="" xmlns:p14="http://schemas.microsoft.com/office/powerpoint/2010/main" val="2460633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Straight Connector 23">
            <a:extLst>
              <a:ext uri="{FF2B5EF4-FFF2-40B4-BE49-F238E27FC236}">
                <a16:creationId xmlns="" xmlns:a16="http://schemas.microsoft.com/office/drawing/2014/main" id="{6C3C4C30-138D-4BF0-A95D-5755759C111E}"/>
              </a:ext>
            </a:extLst>
          </p:cNvPr>
          <p:cNvCxnSpPr/>
          <p:nvPr/>
        </p:nvCxnSpPr>
        <p:spPr>
          <a:xfrm>
            <a:off x="2419350" y="2190103"/>
            <a:ext cx="70104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 xmlns:a16="http://schemas.microsoft.com/office/drawing/2014/main" id="{A20D0FA7-9BB5-4FAC-803D-58F98D3EB18C}"/>
              </a:ext>
            </a:extLst>
          </p:cNvPr>
          <p:cNvSpPr>
            <a:spLocks noGrp="1"/>
          </p:cNvSpPr>
          <p:nvPr>
            <p:ph type="title"/>
          </p:nvPr>
        </p:nvSpPr>
        <p:spPr/>
        <p:txBody>
          <a:bodyPr/>
          <a:lstStyle/>
          <a:p>
            <a:r>
              <a:rPr lang="en-US" dirty="0" smtClean="0"/>
              <a:t>What Services Do We Offer</a:t>
            </a:r>
            <a:endParaRPr lang="en-US" dirty="0"/>
          </a:p>
        </p:txBody>
      </p:sp>
      <p:sp>
        <p:nvSpPr>
          <p:cNvPr id="6" name="Date Placeholder 5">
            <a:extLst>
              <a:ext uri="{FF2B5EF4-FFF2-40B4-BE49-F238E27FC236}">
                <a16:creationId xmlns="" xmlns:a16="http://schemas.microsoft.com/office/drawing/2014/main" id="{5DB13808-F83E-4416-903E-6B0ACE5E4B29}"/>
              </a:ext>
            </a:extLst>
          </p:cNvPr>
          <p:cNvSpPr>
            <a:spLocks noGrp="1"/>
          </p:cNvSpPr>
          <p:nvPr>
            <p:ph type="dt" sz="half" idx="10"/>
          </p:nvPr>
        </p:nvSpPr>
        <p:spPr/>
        <p:txBody>
          <a:bodyPr/>
          <a:lstStyle/>
          <a:p>
            <a:r>
              <a:rPr lang="en-US" dirty="0" smtClean="0"/>
              <a:t>10/10/19</a:t>
            </a:r>
            <a:endParaRPr lang="en-US" dirty="0"/>
          </a:p>
        </p:txBody>
      </p:sp>
      <p:sp>
        <p:nvSpPr>
          <p:cNvPr id="7" name="Slide Number Placeholder 6">
            <a:extLst>
              <a:ext uri="{FF2B5EF4-FFF2-40B4-BE49-F238E27FC236}">
                <a16:creationId xmlns="" xmlns:a16="http://schemas.microsoft.com/office/drawing/2014/main" id="{7C49F8EA-653A-48FF-AA73-EA50CC58B8C8}"/>
              </a:ext>
            </a:extLst>
          </p:cNvPr>
          <p:cNvSpPr>
            <a:spLocks noGrp="1"/>
          </p:cNvSpPr>
          <p:nvPr>
            <p:ph type="sldNum" sz="quarter" idx="12"/>
          </p:nvPr>
        </p:nvSpPr>
        <p:spPr/>
        <p:txBody>
          <a:bodyPr/>
          <a:lstStyle/>
          <a:p>
            <a:fld id="{C3D74100-D227-47C1-86AE-33ADAD8687E1}" type="slidenum">
              <a:rPr lang="en-US" smtClean="0"/>
              <a:pPr/>
              <a:t>2</a:t>
            </a:fld>
            <a:endParaRPr lang="en-US"/>
          </a:p>
        </p:txBody>
      </p:sp>
      <p:sp>
        <p:nvSpPr>
          <p:cNvPr id="17" name="Oval 16">
            <a:extLst>
              <a:ext uri="{FF2B5EF4-FFF2-40B4-BE49-F238E27FC236}">
                <a16:creationId xmlns="" xmlns:a16="http://schemas.microsoft.com/office/drawing/2014/main" id="{2D22160D-C3A6-4188-8EDB-225F6EC41A8A}"/>
              </a:ext>
            </a:extLst>
          </p:cNvPr>
          <p:cNvSpPr/>
          <p:nvPr/>
        </p:nvSpPr>
        <p:spPr>
          <a:xfrm>
            <a:off x="1703517" y="1428006"/>
            <a:ext cx="1524194" cy="1524194"/>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 xmlns:a16="http://schemas.microsoft.com/office/drawing/2014/main" id="{47101E35-C037-4144-9A4E-53055C3B544D}"/>
              </a:ext>
            </a:extLst>
          </p:cNvPr>
          <p:cNvSpPr/>
          <p:nvPr/>
        </p:nvSpPr>
        <p:spPr>
          <a:xfrm>
            <a:off x="5333902" y="1428006"/>
            <a:ext cx="1524194" cy="1524194"/>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 xmlns:a16="http://schemas.microsoft.com/office/drawing/2014/main" id="{3CEC81A6-6826-449A-A47B-2491132AB633}"/>
              </a:ext>
            </a:extLst>
          </p:cNvPr>
          <p:cNvSpPr/>
          <p:nvPr/>
        </p:nvSpPr>
        <p:spPr>
          <a:xfrm>
            <a:off x="8964289" y="1428006"/>
            <a:ext cx="1524194" cy="1524194"/>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 xmlns:a16="http://schemas.microsoft.com/office/drawing/2014/main" id="{9FBED11F-0057-455D-B24F-2F31855F5185}"/>
              </a:ext>
            </a:extLst>
          </p:cNvPr>
          <p:cNvGrpSpPr/>
          <p:nvPr/>
        </p:nvGrpSpPr>
        <p:grpSpPr>
          <a:xfrm>
            <a:off x="1893039" y="1617528"/>
            <a:ext cx="1145150" cy="1145150"/>
            <a:chOff x="1893039" y="1617528"/>
            <a:chExt cx="1145150" cy="1145150"/>
          </a:xfrm>
        </p:grpSpPr>
        <p:sp>
          <p:nvSpPr>
            <p:cNvPr id="18" name="Oval 17">
              <a:extLst>
                <a:ext uri="{FF2B5EF4-FFF2-40B4-BE49-F238E27FC236}">
                  <a16:creationId xmlns="" xmlns:a16="http://schemas.microsoft.com/office/drawing/2014/main" id="{586C2511-B6D2-48A3-AD45-75FF7BBFD645}"/>
                </a:ext>
              </a:extLst>
            </p:cNvPr>
            <p:cNvSpPr/>
            <p:nvPr/>
          </p:nvSpPr>
          <p:spPr>
            <a:xfrm>
              <a:off x="1893039" y="1617528"/>
              <a:ext cx="1145150" cy="114515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 xmlns:a16="http://schemas.microsoft.com/office/drawing/2014/main" id="{50461B82-4508-41E6-98B6-E67BD314DC6D}"/>
                </a:ext>
              </a:extLst>
            </p:cNvPr>
            <p:cNvGrpSpPr/>
            <p:nvPr/>
          </p:nvGrpSpPr>
          <p:grpSpPr>
            <a:xfrm>
              <a:off x="2189460" y="1902547"/>
              <a:ext cx="552309" cy="575112"/>
              <a:chOff x="3398838" y="1811338"/>
              <a:chExt cx="346075" cy="360363"/>
            </a:xfrm>
          </p:grpSpPr>
          <p:sp>
            <p:nvSpPr>
              <p:cNvPr id="26" name="Freeform 48">
                <a:extLst>
                  <a:ext uri="{FF2B5EF4-FFF2-40B4-BE49-F238E27FC236}">
                    <a16:creationId xmlns="" xmlns:a16="http://schemas.microsoft.com/office/drawing/2014/main" id="{F2EF855B-ABB3-4F05-A11F-190FA76795AC}"/>
                  </a:ext>
                </a:extLst>
              </p:cNvPr>
              <p:cNvSpPr>
                <a:spLocks/>
              </p:cNvSpPr>
              <p:nvPr/>
            </p:nvSpPr>
            <p:spPr bwMode="auto">
              <a:xfrm>
                <a:off x="3598863" y="1885951"/>
                <a:ext cx="112713" cy="120650"/>
              </a:xfrm>
              <a:custGeom>
                <a:avLst/>
                <a:gdLst>
                  <a:gd name="T0" fmla="*/ 7 w 30"/>
                  <a:gd name="T1" fmla="*/ 8 h 32"/>
                  <a:gd name="T2" fmla="*/ 7 w 30"/>
                  <a:gd name="T3" fmla="*/ 22 h 32"/>
                  <a:gd name="T4" fmla="*/ 23 w 30"/>
                  <a:gd name="T5" fmla="*/ 24 h 32"/>
                  <a:gd name="T6" fmla="*/ 26 w 30"/>
                  <a:gd name="T7" fmla="*/ 0 h 32"/>
                  <a:gd name="T8" fmla="*/ 7 w 30"/>
                  <a:gd name="T9" fmla="*/ 8 h 32"/>
                </a:gdLst>
                <a:ahLst/>
                <a:cxnLst>
                  <a:cxn ang="0">
                    <a:pos x="T0" y="T1"/>
                  </a:cxn>
                  <a:cxn ang="0">
                    <a:pos x="T2" y="T3"/>
                  </a:cxn>
                  <a:cxn ang="0">
                    <a:pos x="T4" y="T5"/>
                  </a:cxn>
                  <a:cxn ang="0">
                    <a:pos x="T6" y="T7"/>
                  </a:cxn>
                  <a:cxn ang="0">
                    <a:pos x="T8" y="T9"/>
                  </a:cxn>
                </a:cxnLst>
                <a:rect l="0" t="0" r="r" b="b"/>
                <a:pathLst>
                  <a:path w="30" h="32">
                    <a:moveTo>
                      <a:pt x="7" y="8"/>
                    </a:moveTo>
                    <a:cubicBezTo>
                      <a:pt x="2" y="11"/>
                      <a:pt x="0" y="17"/>
                      <a:pt x="7" y="22"/>
                    </a:cubicBezTo>
                    <a:cubicBezTo>
                      <a:pt x="11" y="32"/>
                      <a:pt x="18" y="29"/>
                      <a:pt x="23" y="24"/>
                    </a:cubicBezTo>
                    <a:cubicBezTo>
                      <a:pt x="27" y="20"/>
                      <a:pt x="30" y="7"/>
                      <a:pt x="26" y="0"/>
                    </a:cubicBezTo>
                    <a:cubicBezTo>
                      <a:pt x="19" y="5"/>
                      <a:pt x="13" y="4"/>
                      <a:pt x="7" y="8"/>
                    </a:cubicBezTo>
                    <a:close/>
                  </a:path>
                </a:pathLst>
              </a:custGeom>
              <a:noFill/>
              <a:ln w="1905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27" name="Freeform 49">
                <a:extLst>
                  <a:ext uri="{FF2B5EF4-FFF2-40B4-BE49-F238E27FC236}">
                    <a16:creationId xmlns="" xmlns:a16="http://schemas.microsoft.com/office/drawing/2014/main" id="{4F5A3799-01B6-46EC-A30B-B0E98B102953}"/>
                  </a:ext>
                </a:extLst>
              </p:cNvPr>
              <p:cNvSpPr>
                <a:spLocks/>
              </p:cNvSpPr>
              <p:nvPr/>
            </p:nvSpPr>
            <p:spPr bwMode="auto">
              <a:xfrm>
                <a:off x="3451226" y="1811338"/>
                <a:ext cx="150813" cy="173038"/>
              </a:xfrm>
              <a:custGeom>
                <a:avLst/>
                <a:gdLst>
                  <a:gd name="T0" fmla="*/ 32 w 40"/>
                  <a:gd name="T1" fmla="*/ 14 h 46"/>
                  <a:gd name="T2" fmla="*/ 28 w 40"/>
                  <a:gd name="T3" fmla="*/ 33 h 46"/>
                  <a:gd name="T4" fmla="*/ 8 w 40"/>
                  <a:gd name="T5" fmla="*/ 34 h 46"/>
                  <a:gd name="T6" fmla="*/ 5 w 40"/>
                  <a:gd name="T7" fmla="*/ 0 h 46"/>
                  <a:gd name="T8" fmla="*/ 32 w 40"/>
                  <a:gd name="T9" fmla="*/ 14 h 46"/>
                </a:gdLst>
                <a:ahLst/>
                <a:cxnLst>
                  <a:cxn ang="0">
                    <a:pos x="T0" y="T1"/>
                  </a:cxn>
                  <a:cxn ang="0">
                    <a:pos x="T2" y="T3"/>
                  </a:cxn>
                  <a:cxn ang="0">
                    <a:pos x="T4" y="T5"/>
                  </a:cxn>
                  <a:cxn ang="0">
                    <a:pos x="T6" y="T7"/>
                  </a:cxn>
                  <a:cxn ang="0">
                    <a:pos x="T8" y="T9"/>
                  </a:cxn>
                </a:cxnLst>
                <a:rect l="0" t="0" r="r" b="b"/>
                <a:pathLst>
                  <a:path w="40" h="46">
                    <a:moveTo>
                      <a:pt x="32" y="14"/>
                    </a:moveTo>
                    <a:cubicBezTo>
                      <a:pt x="37" y="20"/>
                      <a:pt x="40" y="28"/>
                      <a:pt x="28" y="33"/>
                    </a:cubicBezTo>
                    <a:cubicBezTo>
                      <a:pt x="22" y="46"/>
                      <a:pt x="13" y="41"/>
                      <a:pt x="8" y="34"/>
                    </a:cubicBezTo>
                    <a:cubicBezTo>
                      <a:pt x="2" y="28"/>
                      <a:pt x="0" y="10"/>
                      <a:pt x="5" y="0"/>
                    </a:cubicBezTo>
                    <a:cubicBezTo>
                      <a:pt x="14" y="8"/>
                      <a:pt x="26" y="6"/>
                      <a:pt x="32" y="14"/>
                    </a:cubicBezTo>
                    <a:close/>
                  </a:path>
                </a:pathLst>
              </a:custGeom>
              <a:noFill/>
              <a:ln w="1905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28" name="Freeform 50">
                <a:extLst>
                  <a:ext uri="{FF2B5EF4-FFF2-40B4-BE49-F238E27FC236}">
                    <a16:creationId xmlns="" xmlns:a16="http://schemas.microsoft.com/office/drawing/2014/main" id="{905D3FE4-46BC-48DB-BA66-7304D24937D4}"/>
                  </a:ext>
                </a:extLst>
              </p:cNvPr>
              <p:cNvSpPr>
                <a:spLocks/>
              </p:cNvSpPr>
              <p:nvPr/>
            </p:nvSpPr>
            <p:spPr bwMode="auto">
              <a:xfrm>
                <a:off x="3500438" y="1863726"/>
                <a:ext cx="161925" cy="158750"/>
              </a:xfrm>
              <a:custGeom>
                <a:avLst/>
                <a:gdLst>
                  <a:gd name="T0" fmla="*/ 43 w 43"/>
                  <a:gd name="T1" fmla="*/ 20 h 42"/>
                  <a:gd name="T2" fmla="*/ 25 w 43"/>
                  <a:gd name="T3" fmla="*/ 42 h 42"/>
                  <a:gd name="T4" fmla="*/ 0 w 43"/>
                  <a:gd name="T5" fmla="*/ 0 h 42"/>
                </a:gdLst>
                <a:ahLst/>
                <a:cxnLst>
                  <a:cxn ang="0">
                    <a:pos x="T0" y="T1"/>
                  </a:cxn>
                  <a:cxn ang="0">
                    <a:pos x="T2" y="T3"/>
                  </a:cxn>
                  <a:cxn ang="0">
                    <a:pos x="T4" y="T5"/>
                  </a:cxn>
                </a:cxnLst>
                <a:rect l="0" t="0" r="r" b="b"/>
                <a:pathLst>
                  <a:path w="43" h="42">
                    <a:moveTo>
                      <a:pt x="43" y="20"/>
                    </a:moveTo>
                    <a:cubicBezTo>
                      <a:pt x="31" y="26"/>
                      <a:pt x="25" y="42"/>
                      <a:pt x="25" y="42"/>
                    </a:cubicBezTo>
                    <a:cubicBezTo>
                      <a:pt x="25" y="42"/>
                      <a:pt x="20" y="18"/>
                      <a:pt x="0" y="0"/>
                    </a:cubicBezTo>
                  </a:path>
                </a:pathLst>
              </a:custGeom>
              <a:noFill/>
              <a:ln w="1905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29" name="Rectangle 51">
                <a:extLst>
                  <a:ext uri="{FF2B5EF4-FFF2-40B4-BE49-F238E27FC236}">
                    <a16:creationId xmlns="" xmlns:a16="http://schemas.microsoft.com/office/drawing/2014/main" id="{DDB7F35A-1D3E-4EBB-8DEC-375ECD42E7D1}"/>
                  </a:ext>
                </a:extLst>
              </p:cNvPr>
              <p:cNvSpPr>
                <a:spLocks noChangeArrowheads="1"/>
              </p:cNvSpPr>
              <p:nvPr/>
            </p:nvSpPr>
            <p:spPr bwMode="auto">
              <a:xfrm>
                <a:off x="3398838" y="2022476"/>
                <a:ext cx="60325" cy="119063"/>
              </a:xfrm>
              <a:prstGeom prst="rect">
                <a:avLst/>
              </a:prstGeom>
              <a:noFill/>
              <a:ln w="19050" cap="flat">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0" name="Freeform 52">
                <a:extLst>
                  <a:ext uri="{FF2B5EF4-FFF2-40B4-BE49-F238E27FC236}">
                    <a16:creationId xmlns="" xmlns:a16="http://schemas.microsoft.com/office/drawing/2014/main" id="{9FCF409C-5F8D-4812-84DC-91E9D5EFB3B8}"/>
                  </a:ext>
                </a:extLst>
              </p:cNvPr>
              <p:cNvSpPr>
                <a:spLocks/>
              </p:cNvSpPr>
              <p:nvPr/>
            </p:nvSpPr>
            <p:spPr bwMode="auto">
              <a:xfrm>
                <a:off x="3459163" y="2063751"/>
                <a:ext cx="285750" cy="107950"/>
              </a:xfrm>
              <a:custGeom>
                <a:avLst/>
                <a:gdLst>
                  <a:gd name="T0" fmla="*/ 0 w 76"/>
                  <a:gd name="T1" fmla="*/ 15 h 29"/>
                  <a:gd name="T2" fmla="*/ 76 w 76"/>
                  <a:gd name="T3" fmla="*/ 5 h 29"/>
                  <a:gd name="T4" fmla="*/ 64 w 76"/>
                  <a:gd name="T5" fmla="*/ 1 h 29"/>
                  <a:gd name="T6" fmla="*/ 46 w 76"/>
                  <a:gd name="T7" fmla="*/ 7 h 29"/>
                </a:gdLst>
                <a:ahLst/>
                <a:cxnLst>
                  <a:cxn ang="0">
                    <a:pos x="T0" y="T1"/>
                  </a:cxn>
                  <a:cxn ang="0">
                    <a:pos x="T2" y="T3"/>
                  </a:cxn>
                  <a:cxn ang="0">
                    <a:pos x="T4" y="T5"/>
                  </a:cxn>
                  <a:cxn ang="0">
                    <a:pos x="T6" y="T7"/>
                  </a:cxn>
                </a:cxnLst>
                <a:rect l="0" t="0" r="r" b="b"/>
                <a:pathLst>
                  <a:path w="76" h="29">
                    <a:moveTo>
                      <a:pt x="0" y="15"/>
                    </a:moveTo>
                    <a:cubicBezTo>
                      <a:pt x="43" y="29"/>
                      <a:pt x="27" y="29"/>
                      <a:pt x="76" y="5"/>
                    </a:cubicBezTo>
                    <a:cubicBezTo>
                      <a:pt x="72" y="1"/>
                      <a:pt x="68" y="0"/>
                      <a:pt x="64" y="1"/>
                    </a:cubicBezTo>
                    <a:cubicBezTo>
                      <a:pt x="46" y="7"/>
                      <a:pt x="46" y="7"/>
                      <a:pt x="46" y="7"/>
                    </a:cubicBezTo>
                  </a:path>
                </a:pathLst>
              </a:custGeom>
              <a:noFill/>
              <a:ln w="1905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1" name="Freeform 53">
                <a:extLst>
                  <a:ext uri="{FF2B5EF4-FFF2-40B4-BE49-F238E27FC236}">
                    <a16:creationId xmlns="" xmlns:a16="http://schemas.microsoft.com/office/drawing/2014/main" id="{F8237ED1-D3CD-442C-99E6-ABFAF82427DF}"/>
                  </a:ext>
                </a:extLst>
              </p:cNvPr>
              <p:cNvSpPr>
                <a:spLocks/>
              </p:cNvSpPr>
              <p:nvPr/>
            </p:nvSpPr>
            <p:spPr bwMode="auto">
              <a:xfrm>
                <a:off x="3459163" y="2036763"/>
                <a:ext cx="180975" cy="60325"/>
              </a:xfrm>
              <a:custGeom>
                <a:avLst/>
                <a:gdLst>
                  <a:gd name="T0" fmla="*/ 0 w 48"/>
                  <a:gd name="T1" fmla="*/ 0 h 16"/>
                  <a:gd name="T2" fmla="*/ 12 w 48"/>
                  <a:gd name="T3" fmla="*/ 0 h 16"/>
                  <a:gd name="T4" fmla="*/ 30 w 48"/>
                  <a:gd name="T5" fmla="*/ 8 h 16"/>
                  <a:gd name="T6" fmla="*/ 42 w 48"/>
                  <a:gd name="T7" fmla="*/ 8 h 16"/>
                  <a:gd name="T8" fmla="*/ 42 w 48"/>
                  <a:gd name="T9" fmla="*/ 16 h 16"/>
                  <a:gd name="T10" fmla="*/ 20 w 48"/>
                  <a:gd name="T11" fmla="*/ 16 h 16"/>
                </a:gdLst>
                <a:ahLst/>
                <a:cxnLst>
                  <a:cxn ang="0">
                    <a:pos x="T0" y="T1"/>
                  </a:cxn>
                  <a:cxn ang="0">
                    <a:pos x="T2" y="T3"/>
                  </a:cxn>
                  <a:cxn ang="0">
                    <a:pos x="T4" y="T5"/>
                  </a:cxn>
                  <a:cxn ang="0">
                    <a:pos x="T6" y="T7"/>
                  </a:cxn>
                  <a:cxn ang="0">
                    <a:pos x="T8" y="T9"/>
                  </a:cxn>
                  <a:cxn ang="0">
                    <a:pos x="T10" y="T11"/>
                  </a:cxn>
                </a:cxnLst>
                <a:rect l="0" t="0" r="r" b="b"/>
                <a:pathLst>
                  <a:path w="48" h="16">
                    <a:moveTo>
                      <a:pt x="0" y="0"/>
                    </a:moveTo>
                    <a:cubicBezTo>
                      <a:pt x="12" y="0"/>
                      <a:pt x="12" y="0"/>
                      <a:pt x="12" y="0"/>
                    </a:cubicBezTo>
                    <a:cubicBezTo>
                      <a:pt x="21" y="0"/>
                      <a:pt x="28" y="6"/>
                      <a:pt x="30" y="8"/>
                    </a:cubicBezTo>
                    <a:cubicBezTo>
                      <a:pt x="30" y="8"/>
                      <a:pt x="36" y="8"/>
                      <a:pt x="42" y="8"/>
                    </a:cubicBezTo>
                    <a:cubicBezTo>
                      <a:pt x="48" y="8"/>
                      <a:pt x="48" y="16"/>
                      <a:pt x="42" y="16"/>
                    </a:cubicBezTo>
                    <a:cubicBezTo>
                      <a:pt x="20" y="16"/>
                      <a:pt x="20" y="16"/>
                      <a:pt x="20" y="16"/>
                    </a:cubicBezTo>
                  </a:path>
                </a:pathLst>
              </a:custGeom>
              <a:noFill/>
              <a:ln w="1905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grpSp>
      <p:grpSp>
        <p:nvGrpSpPr>
          <p:cNvPr id="4" name="Group 3">
            <a:extLst>
              <a:ext uri="{FF2B5EF4-FFF2-40B4-BE49-F238E27FC236}">
                <a16:creationId xmlns="" xmlns:a16="http://schemas.microsoft.com/office/drawing/2014/main" id="{46AD81A9-B8CF-4CEB-9B51-BEE9CB750334}"/>
              </a:ext>
            </a:extLst>
          </p:cNvPr>
          <p:cNvGrpSpPr/>
          <p:nvPr/>
        </p:nvGrpSpPr>
        <p:grpSpPr>
          <a:xfrm>
            <a:off x="5523424" y="1617528"/>
            <a:ext cx="1145150" cy="1145150"/>
            <a:chOff x="5523424" y="1617528"/>
            <a:chExt cx="1145150" cy="1145150"/>
          </a:xfrm>
        </p:grpSpPr>
        <p:sp>
          <p:nvSpPr>
            <p:cNvPr id="20" name="Oval 19">
              <a:extLst>
                <a:ext uri="{FF2B5EF4-FFF2-40B4-BE49-F238E27FC236}">
                  <a16:creationId xmlns="" xmlns:a16="http://schemas.microsoft.com/office/drawing/2014/main" id="{2965ED29-B166-4FE5-8AB4-B700627EABD4}"/>
                </a:ext>
              </a:extLst>
            </p:cNvPr>
            <p:cNvSpPr/>
            <p:nvPr/>
          </p:nvSpPr>
          <p:spPr>
            <a:xfrm>
              <a:off x="5523424" y="1617528"/>
              <a:ext cx="1145150" cy="114515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 xmlns:a16="http://schemas.microsoft.com/office/drawing/2014/main" id="{8D378EAA-E16C-4854-9A0E-39141C0C5210}"/>
                </a:ext>
              </a:extLst>
            </p:cNvPr>
            <p:cNvGrpSpPr/>
            <p:nvPr/>
          </p:nvGrpSpPr>
          <p:grpSpPr>
            <a:xfrm>
              <a:off x="5817311" y="1907616"/>
              <a:ext cx="557376" cy="564975"/>
              <a:chOff x="9169400" y="3970338"/>
              <a:chExt cx="349250" cy="354012"/>
            </a:xfrm>
          </p:grpSpPr>
          <p:sp>
            <p:nvSpPr>
              <p:cNvPr id="33" name="Freeform 341">
                <a:extLst>
                  <a:ext uri="{FF2B5EF4-FFF2-40B4-BE49-F238E27FC236}">
                    <a16:creationId xmlns="" xmlns:a16="http://schemas.microsoft.com/office/drawing/2014/main" id="{62B0AB5B-3948-4165-AE61-633C718E220A}"/>
                  </a:ext>
                </a:extLst>
              </p:cNvPr>
              <p:cNvSpPr>
                <a:spLocks/>
              </p:cNvSpPr>
              <p:nvPr/>
            </p:nvSpPr>
            <p:spPr bwMode="auto">
              <a:xfrm>
                <a:off x="9221788" y="4219575"/>
                <a:ext cx="112713" cy="74613"/>
              </a:xfrm>
              <a:custGeom>
                <a:avLst/>
                <a:gdLst>
                  <a:gd name="T0" fmla="*/ 4 w 30"/>
                  <a:gd name="T1" fmla="*/ 0 h 20"/>
                  <a:gd name="T2" fmla="*/ 30 w 30"/>
                  <a:gd name="T3" fmla="*/ 0 h 20"/>
                  <a:gd name="T4" fmla="*/ 30 w 30"/>
                  <a:gd name="T5" fmla="*/ 20 h 20"/>
                  <a:gd name="T6" fmla="*/ 8 w 30"/>
                  <a:gd name="T7" fmla="*/ 20 h 20"/>
                  <a:gd name="T8" fmla="*/ 1 w 30"/>
                  <a:gd name="T9" fmla="*/ 16 h 20"/>
                  <a:gd name="T10" fmla="*/ 0 w 30"/>
                  <a:gd name="T11" fmla="*/ 14 h 20"/>
                </a:gdLst>
                <a:ahLst/>
                <a:cxnLst>
                  <a:cxn ang="0">
                    <a:pos x="T0" y="T1"/>
                  </a:cxn>
                  <a:cxn ang="0">
                    <a:pos x="T2" y="T3"/>
                  </a:cxn>
                  <a:cxn ang="0">
                    <a:pos x="T4" y="T5"/>
                  </a:cxn>
                  <a:cxn ang="0">
                    <a:pos x="T6" y="T7"/>
                  </a:cxn>
                  <a:cxn ang="0">
                    <a:pos x="T8" y="T9"/>
                  </a:cxn>
                  <a:cxn ang="0">
                    <a:pos x="T10" y="T11"/>
                  </a:cxn>
                </a:cxnLst>
                <a:rect l="0" t="0" r="r" b="b"/>
                <a:pathLst>
                  <a:path w="30" h="20">
                    <a:moveTo>
                      <a:pt x="4" y="0"/>
                    </a:moveTo>
                    <a:cubicBezTo>
                      <a:pt x="30" y="0"/>
                      <a:pt x="30" y="0"/>
                      <a:pt x="30" y="0"/>
                    </a:cubicBezTo>
                    <a:cubicBezTo>
                      <a:pt x="30" y="20"/>
                      <a:pt x="30" y="20"/>
                      <a:pt x="30" y="20"/>
                    </a:cubicBezTo>
                    <a:cubicBezTo>
                      <a:pt x="8" y="20"/>
                      <a:pt x="8" y="20"/>
                      <a:pt x="8" y="20"/>
                    </a:cubicBezTo>
                    <a:cubicBezTo>
                      <a:pt x="6" y="20"/>
                      <a:pt x="3" y="18"/>
                      <a:pt x="1" y="16"/>
                    </a:cubicBezTo>
                    <a:cubicBezTo>
                      <a:pt x="0" y="14"/>
                      <a:pt x="0" y="14"/>
                      <a:pt x="0" y="14"/>
                    </a:cubicBezTo>
                  </a:path>
                </a:pathLst>
              </a:custGeom>
              <a:noFill/>
              <a:ln w="19050" cap="flat">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4" name="Freeform 342">
                <a:extLst>
                  <a:ext uri="{FF2B5EF4-FFF2-40B4-BE49-F238E27FC236}">
                    <a16:creationId xmlns="" xmlns:a16="http://schemas.microsoft.com/office/drawing/2014/main" id="{BB2F91D4-A9D8-431E-9717-8F86E2FACCC5}"/>
                  </a:ext>
                </a:extLst>
              </p:cNvPr>
              <p:cNvSpPr>
                <a:spLocks/>
              </p:cNvSpPr>
              <p:nvPr/>
            </p:nvSpPr>
            <p:spPr bwMode="auto">
              <a:xfrm>
                <a:off x="9169400" y="4121150"/>
                <a:ext cx="127000" cy="158750"/>
              </a:xfrm>
              <a:custGeom>
                <a:avLst/>
                <a:gdLst>
                  <a:gd name="T0" fmla="*/ 16 w 34"/>
                  <a:gd name="T1" fmla="*/ 42 h 42"/>
                  <a:gd name="T2" fmla="*/ 26 w 34"/>
                  <a:gd name="T3" fmla="*/ 16 h 42"/>
                  <a:gd name="T4" fmla="*/ 34 w 34"/>
                  <a:gd name="T5" fmla="*/ 16 h 42"/>
                  <a:gd name="T6" fmla="*/ 22 w 34"/>
                  <a:gd name="T7" fmla="*/ 0 h 42"/>
                  <a:gd name="T8" fmla="*/ 0 w 34"/>
                  <a:gd name="T9" fmla="*/ 0 h 42"/>
                  <a:gd name="T10" fmla="*/ 6 w 34"/>
                  <a:gd name="T11" fmla="*/ 4 h 42"/>
                  <a:gd name="T12" fmla="*/ 2 w 34"/>
                  <a:gd name="T13" fmla="*/ 12 h 42"/>
                  <a:gd name="T14" fmla="*/ 16 w 34"/>
                  <a:gd name="T15" fmla="*/ 42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42">
                    <a:moveTo>
                      <a:pt x="16" y="42"/>
                    </a:moveTo>
                    <a:cubicBezTo>
                      <a:pt x="16" y="42"/>
                      <a:pt x="8" y="36"/>
                      <a:pt x="26" y="16"/>
                    </a:cubicBezTo>
                    <a:cubicBezTo>
                      <a:pt x="32" y="16"/>
                      <a:pt x="34" y="16"/>
                      <a:pt x="34" y="16"/>
                    </a:cubicBezTo>
                    <a:cubicBezTo>
                      <a:pt x="22" y="0"/>
                      <a:pt x="22" y="0"/>
                      <a:pt x="22" y="0"/>
                    </a:cubicBezTo>
                    <a:cubicBezTo>
                      <a:pt x="0" y="0"/>
                      <a:pt x="0" y="0"/>
                      <a:pt x="0" y="0"/>
                    </a:cubicBezTo>
                    <a:cubicBezTo>
                      <a:pt x="6" y="4"/>
                      <a:pt x="6" y="4"/>
                      <a:pt x="6" y="4"/>
                    </a:cubicBezTo>
                    <a:cubicBezTo>
                      <a:pt x="6" y="4"/>
                      <a:pt x="2" y="6"/>
                      <a:pt x="2" y="12"/>
                    </a:cubicBezTo>
                    <a:cubicBezTo>
                      <a:pt x="2" y="17"/>
                      <a:pt x="10" y="33"/>
                      <a:pt x="16" y="42"/>
                    </a:cubicBezTo>
                    <a:close/>
                  </a:path>
                </a:pathLst>
              </a:custGeom>
              <a:noFill/>
              <a:ln w="19050" cap="flat">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5" name="Freeform 343">
                <a:extLst>
                  <a:ext uri="{FF2B5EF4-FFF2-40B4-BE49-F238E27FC236}">
                    <a16:creationId xmlns="" xmlns:a16="http://schemas.microsoft.com/office/drawing/2014/main" id="{41A27AC3-E641-4CB1-9870-EDC4496A13C6}"/>
                  </a:ext>
                </a:extLst>
              </p:cNvPr>
              <p:cNvSpPr>
                <a:spLocks/>
              </p:cNvSpPr>
              <p:nvPr/>
            </p:nvSpPr>
            <p:spPr bwMode="auto">
              <a:xfrm>
                <a:off x="9398000" y="4087813"/>
                <a:ext cx="120650" cy="120650"/>
              </a:xfrm>
              <a:custGeom>
                <a:avLst/>
                <a:gdLst>
                  <a:gd name="T0" fmla="*/ 14 w 32"/>
                  <a:gd name="T1" fmla="*/ 32 h 32"/>
                  <a:gd name="T2" fmla="*/ 0 w 32"/>
                  <a:gd name="T3" fmla="*/ 12 h 32"/>
                  <a:gd name="T4" fmla="*/ 18 w 32"/>
                  <a:gd name="T5" fmla="*/ 0 h 32"/>
                  <a:gd name="T6" fmla="*/ 31 w 32"/>
                  <a:gd name="T7" fmla="*/ 18 h 32"/>
                  <a:gd name="T8" fmla="*/ 31 w 32"/>
                  <a:gd name="T9" fmla="*/ 24 h 32"/>
                  <a:gd name="T10" fmla="*/ 30 w 32"/>
                  <a:gd name="T11" fmla="*/ 27 h 32"/>
                </a:gdLst>
                <a:ahLst/>
                <a:cxnLst>
                  <a:cxn ang="0">
                    <a:pos x="T0" y="T1"/>
                  </a:cxn>
                  <a:cxn ang="0">
                    <a:pos x="T2" y="T3"/>
                  </a:cxn>
                  <a:cxn ang="0">
                    <a:pos x="T4" y="T5"/>
                  </a:cxn>
                  <a:cxn ang="0">
                    <a:pos x="T6" y="T7"/>
                  </a:cxn>
                  <a:cxn ang="0">
                    <a:pos x="T8" y="T9"/>
                  </a:cxn>
                  <a:cxn ang="0">
                    <a:pos x="T10" y="T11"/>
                  </a:cxn>
                </a:cxnLst>
                <a:rect l="0" t="0" r="r" b="b"/>
                <a:pathLst>
                  <a:path w="32" h="32">
                    <a:moveTo>
                      <a:pt x="14" y="32"/>
                    </a:moveTo>
                    <a:cubicBezTo>
                      <a:pt x="0" y="12"/>
                      <a:pt x="0" y="12"/>
                      <a:pt x="0" y="12"/>
                    </a:cubicBezTo>
                    <a:cubicBezTo>
                      <a:pt x="18" y="0"/>
                      <a:pt x="18" y="0"/>
                      <a:pt x="18" y="0"/>
                    </a:cubicBezTo>
                    <a:cubicBezTo>
                      <a:pt x="31" y="18"/>
                      <a:pt x="31" y="18"/>
                      <a:pt x="31" y="18"/>
                    </a:cubicBezTo>
                    <a:cubicBezTo>
                      <a:pt x="32" y="20"/>
                      <a:pt x="32" y="23"/>
                      <a:pt x="31" y="24"/>
                    </a:cubicBezTo>
                    <a:cubicBezTo>
                      <a:pt x="30" y="27"/>
                      <a:pt x="30" y="27"/>
                      <a:pt x="30" y="27"/>
                    </a:cubicBezTo>
                  </a:path>
                </a:pathLst>
              </a:custGeom>
              <a:noFill/>
              <a:ln w="19050" cap="flat">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6" name="Freeform 344">
                <a:extLst>
                  <a:ext uri="{FF2B5EF4-FFF2-40B4-BE49-F238E27FC236}">
                    <a16:creationId xmlns="" xmlns:a16="http://schemas.microsoft.com/office/drawing/2014/main" id="{64D9F07F-02C0-45D3-B28C-F7BBAA686B1B}"/>
                  </a:ext>
                </a:extLst>
              </p:cNvPr>
              <p:cNvSpPr>
                <a:spLocks/>
              </p:cNvSpPr>
              <p:nvPr/>
            </p:nvSpPr>
            <p:spPr bwMode="auto">
              <a:xfrm>
                <a:off x="9364663" y="4178300"/>
                <a:ext cx="149225" cy="146050"/>
              </a:xfrm>
              <a:custGeom>
                <a:avLst/>
                <a:gdLst>
                  <a:gd name="T0" fmla="*/ 40 w 40"/>
                  <a:gd name="T1" fmla="*/ 0 h 39"/>
                  <a:gd name="T2" fmla="*/ 12 w 40"/>
                  <a:gd name="T3" fmla="*/ 7 h 39"/>
                  <a:gd name="T4" fmla="*/ 12 w 40"/>
                  <a:gd name="T5" fmla="*/ 1 h 39"/>
                  <a:gd name="T6" fmla="*/ 0 w 40"/>
                  <a:gd name="T7" fmla="*/ 19 h 39"/>
                  <a:gd name="T8" fmla="*/ 11 w 40"/>
                  <a:gd name="T9" fmla="*/ 39 h 39"/>
                  <a:gd name="T10" fmla="*/ 12 w 40"/>
                  <a:gd name="T11" fmla="*/ 30 h 39"/>
                  <a:gd name="T12" fmla="*/ 21 w 40"/>
                  <a:gd name="T13" fmla="*/ 30 h 39"/>
                  <a:gd name="T14" fmla="*/ 40 w 40"/>
                  <a:gd name="T15" fmla="*/ 0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 h="39">
                    <a:moveTo>
                      <a:pt x="40" y="0"/>
                    </a:moveTo>
                    <a:cubicBezTo>
                      <a:pt x="40" y="0"/>
                      <a:pt x="39" y="10"/>
                      <a:pt x="12" y="7"/>
                    </a:cubicBezTo>
                    <a:cubicBezTo>
                      <a:pt x="12" y="2"/>
                      <a:pt x="12" y="1"/>
                      <a:pt x="12" y="1"/>
                    </a:cubicBezTo>
                    <a:cubicBezTo>
                      <a:pt x="0" y="19"/>
                      <a:pt x="0" y="19"/>
                      <a:pt x="0" y="19"/>
                    </a:cubicBezTo>
                    <a:cubicBezTo>
                      <a:pt x="11" y="39"/>
                      <a:pt x="11" y="39"/>
                      <a:pt x="11" y="39"/>
                    </a:cubicBezTo>
                    <a:cubicBezTo>
                      <a:pt x="12" y="30"/>
                      <a:pt x="12" y="30"/>
                      <a:pt x="12" y="30"/>
                    </a:cubicBezTo>
                    <a:cubicBezTo>
                      <a:pt x="12" y="30"/>
                      <a:pt x="16" y="33"/>
                      <a:pt x="21" y="30"/>
                    </a:cubicBezTo>
                    <a:cubicBezTo>
                      <a:pt x="25" y="27"/>
                      <a:pt x="34" y="10"/>
                      <a:pt x="40" y="0"/>
                    </a:cubicBezTo>
                    <a:close/>
                  </a:path>
                </a:pathLst>
              </a:custGeom>
              <a:noFill/>
              <a:ln w="19050" cap="flat">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7" name="Freeform 345">
                <a:extLst>
                  <a:ext uri="{FF2B5EF4-FFF2-40B4-BE49-F238E27FC236}">
                    <a16:creationId xmlns="" xmlns:a16="http://schemas.microsoft.com/office/drawing/2014/main" id="{A473FBC4-DF52-44F9-BC35-E544E0630A14}"/>
                  </a:ext>
                </a:extLst>
              </p:cNvPr>
              <p:cNvSpPr>
                <a:spLocks/>
              </p:cNvSpPr>
              <p:nvPr/>
            </p:nvSpPr>
            <p:spPr bwMode="auto">
              <a:xfrm>
                <a:off x="9224963" y="3978275"/>
                <a:ext cx="109538" cy="123825"/>
              </a:xfrm>
              <a:custGeom>
                <a:avLst/>
                <a:gdLst>
                  <a:gd name="T0" fmla="*/ 29 w 29"/>
                  <a:gd name="T1" fmla="*/ 12 h 33"/>
                  <a:gd name="T2" fmla="*/ 19 w 29"/>
                  <a:gd name="T3" fmla="*/ 33 h 33"/>
                  <a:gd name="T4" fmla="*/ 0 w 29"/>
                  <a:gd name="T5" fmla="*/ 24 h 33"/>
                  <a:gd name="T6" fmla="*/ 10 w 29"/>
                  <a:gd name="T7" fmla="*/ 4 h 33"/>
                  <a:gd name="T8" fmla="*/ 15 w 29"/>
                  <a:gd name="T9" fmla="*/ 0 h 33"/>
                  <a:gd name="T10" fmla="*/ 17 w 29"/>
                  <a:gd name="T11" fmla="*/ 0 h 33"/>
                </a:gdLst>
                <a:ahLst/>
                <a:cxnLst>
                  <a:cxn ang="0">
                    <a:pos x="T0" y="T1"/>
                  </a:cxn>
                  <a:cxn ang="0">
                    <a:pos x="T2" y="T3"/>
                  </a:cxn>
                  <a:cxn ang="0">
                    <a:pos x="T4" y="T5"/>
                  </a:cxn>
                  <a:cxn ang="0">
                    <a:pos x="T6" y="T7"/>
                  </a:cxn>
                  <a:cxn ang="0">
                    <a:pos x="T8" y="T9"/>
                  </a:cxn>
                  <a:cxn ang="0">
                    <a:pos x="T10" y="T11"/>
                  </a:cxn>
                </a:cxnLst>
                <a:rect l="0" t="0" r="r" b="b"/>
                <a:pathLst>
                  <a:path w="29" h="33">
                    <a:moveTo>
                      <a:pt x="29" y="12"/>
                    </a:moveTo>
                    <a:cubicBezTo>
                      <a:pt x="19" y="33"/>
                      <a:pt x="19" y="33"/>
                      <a:pt x="19" y="33"/>
                    </a:cubicBezTo>
                    <a:cubicBezTo>
                      <a:pt x="0" y="24"/>
                      <a:pt x="0" y="24"/>
                      <a:pt x="0" y="24"/>
                    </a:cubicBezTo>
                    <a:cubicBezTo>
                      <a:pt x="10" y="4"/>
                      <a:pt x="10" y="4"/>
                      <a:pt x="10" y="4"/>
                    </a:cubicBezTo>
                    <a:cubicBezTo>
                      <a:pt x="10" y="2"/>
                      <a:pt x="13" y="0"/>
                      <a:pt x="15" y="0"/>
                    </a:cubicBezTo>
                    <a:cubicBezTo>
                      <a:pt x="17" y="0"/>
                      <a:pt x="17" y="0"/>
                      <a:pt x="17" y="0"/>
                    </a:cubicBezTo>
                  </a:path>
                </a:pathLst>
              </a:custGeom>
              <a:noFill/>
              <a:ln w="19050" cap="flat">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8" name="Freeform 346">
                <a:extLst>
                  <a:ext uri="{FF2B5EF4-FFF2-40B4-BE49-F238E27FC236}">
                    <a16:creationId xmlns="" xmlns:a16="http://schemas.microsoft.com/office/drawing/2014/main" id="{0CB25EC8-42C9-4FC9-B459-6931B05FD46F}"/>
                  </a:ext>
                </a:extLst>
              </p:cNvPr>
              <p:cNvSpPr>
                <a:spLocks/>
              </p:cNvSpPr>
              <p:nvPr/>
            </p:nvSpPr>
            <p:spPr bwMode="auto">
              <a:xfrm>
                <a:off x="9282113" y="3970338"/>
                <a:ext cx="179388" cy="106363"/>
              </a:xfrm>
              <a:custGeom>
                <a:avLst/>
                <a:gdLst>
                  <a:gd name="T0" fmla="*/ 0 w 48"/>
                  <a:gd name="T1" fmla="*/ 2 h 28"/>
                  <a:gd name="T2" fmla="*/ 20 w 48"/>
                  <a:gd name="T3" fmla="*/ 25 h 28"/>
                  <a:gd name="T4" fmla="*/ 16 w 48"/>
                  <a:gd name="T5" fmla="*/ 27 h 28"/>
                  <a:gd name="T6" fmla="*/ 38 w 48"/>
                  <a:gd name="T7" fmla="*/ 27 h 28"/>
                  <a:gd name="T8" fmla="*/ 48 w 48"/>
                  <a:gd name="T9" fmla="*/ 8 h 28"/>
                  <a:gd name="T10" fmla="*/ 40 w 48"/>
                  <a:gd name="T11" fmla="*/ 11 h 28"/>
                  <a:gd name="T12" fmla="*/ 35 w 48"/>
                  <a:gd name="T13" fmla="*/ 4 h 28"/>
                  <a:gd name="T14" fmla="*/ 0 w 48"/>
                  <a:gd name="T15" fmla="*/ 2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28">
                    <a:moveTo>
                      <a:pt x="0" y="2"/>
                    </a:moveTo>
                    <a:cubicBezTo>
                      <a:pt x="0" y="2"/>
                      <a:pt x="9" y="0"/>
                      <a:pt x="20" y="25"/>
                    </a:cubicBezTo>
                    <a:cubicBezTo>
                      <a:pt x="16" y="28"/>
                      <a:pt x="16" y="27"/>
                      <a:pt x="16" y="27"/>
                    </a:cubicBezTo>
                    <a:cubicBezTo>
                      <a:pt x="38" y="27"/>
                      <a:pt x="38" y="27"/>
                      <a:pt x="38" y="27"/>
                    </a:cubicBezTo>
                    <a:cubicBezTo>
                      <a:pt x="48" y="8"/>
                      <a:pt x="48" y="8"/>
                      <a:pt x="48" y="8"/>
                    </a:cubicBezTo>
                    <a:cubicBezTo>
                      <a:pt x="40" y="11"/>
                      <a:pt x="40" y="11"/>
                      <a:pt x="40" y="11"/>
                    </a:cubicBezTo>
                    <a:cubicBezTo>
                      <a:pt x="40" y="11"/>
                      <a:pt x="40" y="6"/>
                      <a:pt x="35" y="4"/>
                    </a:cubicBezTo>
                    <a:cubicBezTo>
                      <a:pt x="30" y="2"/>
                      <a:pt x="11" y="2"/>
                      <a:pt x="0" y="2"/>
                    </a:cubicBezTo>
                    <a:close/>
                  </a:path>
                </a:pathLst>
              </a:custGeom>
              <a:noFill/>
              <a:ln w="19050" cap="flat">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grpSp>
      <p:grpSp>
        <p:nvGrpSpPr>
          <p:cNvPr id="5" name="Group 4">
            <a:extLst>
              <a:ext uri="{FF2B5EF4-FFF2-40B4-BE49-F238E27FC236}">
                <a16:creationId xmlns="" xmlns:a16="http://schemas.microsoft.com/office/drawing/2014/main" id="{CED436A8-B05F-4A42-8463-1D23E6DD45F8}"/>
              </a:ext>
            </a:extLst>
          </p:cNvPr>
          <p:cNvGrpSpPr/>
          <p:nvPr/>
        </p:nvGrpSpPr>
        <p:grpSpPr>
          <a:xfrm>
            <a:off x="9153811" y="1617528"/>
            <a:ext cx="1145150" cy="1145150"/>
            <a:chOff x="9153811" y="1617528"/>
            <a:chExt cx="1145150" cy="1145150"/>
          </a:xfrm>
        </p:grpSpPr>
        <p:sp>
          <p:nvSpPr>
            <p:cNvPr id="22" name="Oval 21">
              <a:extLst>
                <a:ext uri="{FF2B5EF4-FFF2-40B4-BE49-F238E27FC236}">
                  <a16:creationId xmlns="" xmlns:a16="http://schemas.microsoft.com/office/drawing/2014/main" id="{E944C5B8-C1FA-4340-8A9E-1465CE0542D8}"/>
                </a:ext>
              </a:extLst>
            </p:cNvPr>
            <p:cNvSpPr/>
            <p:nvPr/>
          </p:nvSpPr>
          <p:spPr>
            <a:xfrm>
              <a:off x="9153811" y="1617528"/>
              <a:ext cx="1145150" cy="114515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 xmlns:a16="http://schemas.microsoft.com/office/drawing/2014/main" id="{D4FB2B56-177C-4452-8C42-ADC02126206D}"/>
                </a:ext>
              </a:extLst>
            </p:cNvPr>
            <p:cNvGrpSpPr/>
            <p:nvPr/>
          </p:nvGrpSpPr>
          <p:grpSpPr>
            <a:xfrm>
              <a:off x="9511037" y="1913949"/>
              <a:ext cx="430698" cy="552309"/>
              <a:chOff x="4872038" y="3978276"/>
              <a:chExt cx="269875" cy="346075"/>
            </a:xfrm>
          </p:grpSpPr>
          <p:sp>
            <p:nvSpPr>
              <p:cNvPr id="40" name="Freeform 42">
                <a:extLst>
                  <a:ext uri="{FF2B5EF4-FFF2-40B4-BE49-F238E27FC236}">
                    <a16:creationId xmlns="" xmlns:a16="http://schemas.microsoft.com/office/drawing/2014/main" id="{7FA21EA3-5CDF-4777-9017-3A9FA55F6B59}"/>
                  </a:ext>
                </a:extLst>
              </p:cNvPr>
              <p:cNvSpPr>
                <a:spLocks/>
              </p:cNvSpPr>
              <p:nvPr/>
            </p:nvSpPr>
            <p:spPr bwMode="auto">
              <a:xfrm>
                <a:off x="4938713" y="4024313"/>
                <a:ext cx="131763" cy="168275"/>
              </a:xfrm>
              <a:custGeom>
                <a:avLst/>
                <a:gdLst>
                  <a:gd name="T0" fmla="*/ 2 w 35"/>
                  <a:gd name="T1" fmla="*/ 24 h 45"/>
                  <a:gd name="T2" fmla="*/ 16 w 35"/>
                  <a:gd name="T3" fmla="*/ 36 h 45"/>
                  <a:gd name="T4" fmla="*/ 33 w 35"/>
                  <a:gd name="T5" fmla="*/ 32 h 45"/>
                  <a:gd name="T6" fmla="*/ 20 w 35"/>
                  <a:gd name="T7" fmla="*/ 0 h 45"/>
                  <a:gd name="T8" fmla="*/ 2 w 35"/>
                  <a:gd name="T9" fmla="*/ 24 h 45"/>
                </a:gdLst>
                <a:ahLst/>
                <a:cxnLst>
                  <a:cxn ang="0">
                    <a:pos x="T0" y="T1"/>
                  </a:cxn>
                  <a:cxn ang="0">
                    <a:pos x="T2" y="T3"/>
                  </a:cxn>
                  <a:cxn ang="0">
                    <a:pos x="T4" y="T5"/>
                  </a:cxn>
                  <a:cxn ang="0">
                    <a:pos x="T6" y="T7"/>
                  </a:cxn>
                  <a:cxn ang="0">
                    <a:pos x="T8" y="T9"/>
                  </a:cxn>
                </a:cxnLst>
                <a:rect l="0" t="0" r="r" b="b"/>
                <a:pathLst>
                  <a:path w="35" h="45">
                    <a:moveTo>
                      <a:pt x="2" y="24"/>
                    </a:moveTo>
                    <a:cubicBezTo>
                      <a:pt x="0" y="32"/>
                      <a:pt x="3" y="39"/>
                      <a:pt x="16" y="36"/>
                    </a:cubicBezTo>
                    <a:cubicBezTo>
                      <a:pt x="26" y="45"/>
                      <a:pt x="31" y="41"/>
                      <a:pt x="33" y="32"/>
                    </a:cubicBezTo>
                    <a:cubicBezTo>
                      <a:pt x="35" y="23"/>
                      <a:pt x="29" y="6"/>
                      <a:pt x="20" y="0"/>
                    </a:cubicBezTo>
                    <a:cubicBezTo>
                      <a:pt x="16" y="11"/>
                      <a:pt x="5" y="15"/>
                      <a:pt x="2" y="24"/>
                    </a:cubicBezTo>
                    <a:close/>
                  </a:path>
                </a:pathLst>
              </a:custGeom>
              <a:noFill/>
              <a:ln w="1905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41" name="Line 43">
                <a:extLst>
                  <a:ext uri="{FF2B5EF4-FFF2-40B4-BE49-F238E27FC236}">
                    <a16:creationId xmlns="" xmlns:a16="http://schemas.microsoft.com/office/drawing/2014/main" id="{CE388D9C-0942-4D18-B3FD-E3F548DDDF54}"/>
                  </a:ext>
                </a:extLst>
              </p:cNvPr>
              <p:cNvSpPr>
                <a:spLocks noChangeShapeType="1"/>
              </p:cNvSpPr>
              <p:nvPr/>
            </p:nvSpPr>
            <p:spPr bwMode="auto">
              <a:xfrm>
                <a:off x="4968876" y="4279901"/>
                <a:ext cx="76200" cy="0"/>
              </a:xfrm>
              <a:prstGeom prst="line">
                <a:avLst/>
              </a:prstGeom>
              <a:noFill/>
              <a:ln w="19050" cap="rnd">
                <a:solidFill>
                  <a:schemeClr val="bg1"/>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42" name="Line 44">
                <a:extLst>
                  <a:ext uri="{FF2B5EF4-FFF2-40B4-BE49-F238E27FC236}">
                    <a16:creationId xmlns="" xmlns:a16="http://schemas.microsoft.com/office/drawing/2014/main" id="{248E29F5-06AF-42EB-806F-5A6172F5F3F3}"/>
                  </a:ext>
                </a:extLst>
              </p:cNvPr>
              <p:cNvSpPr>
                <a:spLocks noChangeShapeType="1"/>
              </p:cNvSpPr>
              <p:nvPr/>
            </p:nvSpPr>
            <p:spPr bwMode="auto">
              <a:xfrm>
                <a:off x="4968876" y="4310063"/>
                <a:ext cx="76200" cy="0"/>
              </a:xfrm>
              <a:prstGeom prst="line">
                <a:avLst/>
              </a:prstGeom>
              <a:noFill/>
              <a:ln w="19050" cap="rnd">
                <a:solidFill>
                  <a:schemeClr val="bg1"/>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43" name="Line 45">
                <a:extLst>
                  <a:ext uri="{FF2B5EF4-FFF2-40B4-BE49-F238E27FC236}">
                    <a16:creationId xmlns="" xmlns:a16="http://schemas.microsoft.com/office/drawing/2014/main" id="{A006303B-2EA4-4F4B-9F0B-77CDAD99B866}"/>
                  </a:ext>
                </a:extLst>
              </p:cNvPr>
              <p:cNvSpPr>
                <a:spLocks noChangeShapeType="1"/>
              </p:cNvSpPr>
              <p:nvPr/>
            </p:nvSpPr>
            <p:spPr bwMode="auto">
              <a:xfrm>
                <a:off x="5006976" y="4310063"/>
                <a:ext cx="0" cy="14288"/>
              </a:xfrm>
              <a:prstGeom prst="line">
                <a:avLst/>
              </a:prstGeom>
              <a:noFill/>
              <a:ln w="19050" cap="rnd">
                <a:solidFill>
                  <a:schemeClr val="bg1"/>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44" name="Freeform 46">
                <a:extLst>
                  <a:ext uri="{FF2B5EF4-FFF2-40B4-BE49-F238E27FC236}">
                    <a16:creationId xmlns="" xmlns:a16="http://schemas.microsoft.com/office/drawing/2014/main" id="{91882B06-F9C2-4739-8C95-17B6A7B39820}"/>
                  </a:ext>
                </a:extLst>
              </p:cNvPr>
              <p:cNvSpPr>
                <a:spLocks/>
              </p:cNvSpPr>
              <p:nvPr/>
            </p:nvSpPr>
            <p:spPr bwMode="auto">
              <a:xfrm>
                <a:off x="4984751" y="4079876"/>
                <a:ext cx="30163" cy="169863"/>
              </a:xfrm>
              <a:custGeom>
                <a:avLst/>
                <a:gdLst>
                  <a:gd name="T0" fmla="*/ 6 w 8"/>
                  <a:gd name="T1" fmla="*/ 45 h 45"/>
                  <a:gd name="T2" fmla="*/ 8 w 8"/>
                  <a:gd name="T3" fmla="*/ 0 h 45"/>
                </a:gdLst>
                <a:ahLst/>
                <a:cxnLst>
                  <a:cxn ang="0">
                    <a:pos x="T0" y="T1"/>
                  </a:cxn>
                  <a:cxn ang="0">
                    <a:pos x="T2" y="T3"/>
                  </a:cxn>
                </a:cxnLst>
                <a:rect l="0" t="0" r="r" b="b"/>
                <a:pathLst>
                  <a:path w="8" h="45">
                    <a:moveTo>
                      <a:pt x="6" y="45"/>
                    </a:moveTo>
                    <a:cubicBezTo>
                      <a:pt x="6" y="45"/>
                      <a:pt x="0" y="14"/>
                      <a:pt x="8" y="0"/>
                    </a:cubicBezTo>
                  </a:path>
                </a:pathLst>
              </a:custGeom>
              <a:noFill/>
              <a:ln w="1905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45" name="Freeform 47">
                <a:extLst>
                  <a:ext uri="{FF2B5EF4-FFF2-40B4-BE49-F238E27FC236}">
                    <a16:creationId xmlns="" xmlns:a16="http://schemas.microsoft.com/office/drawing/2014/main" id="{589704A7-8A2F-4AA9-8688-BB07A9FBF5D9}"/>
                  </a:ext>
                </a:extLst>
              </p:cNvPr>
              <p:cNvSpPr>
                <a:spLocks/>
              </p:cNvSpPr>
              <p:nvPr/>
            </p:nvSpPr>
            <p:spPr bwMode="auto">
              <a:xfrm>
                <a:off x="4872038" y="3978276"/>
                <a:ext cx="269875" cy="271463"/>
              </a:xfrm>
              <a:custGeom>
                <a:avLst/>
                <a:gdLst>
                  <a:gd name="T0" fmla="*/ 72 w 72"/>
                  <a:gd name="T1" fmla="*/ 34 h 72"/>
                  <a:gd name="T2" fmla="*/ 36 w 72"/>
                  <a:gd name="T3" fmla="*/ 0 h 72"/>
                  <a:gd name="T4" fmla="*/ 0 w 72"/>
                  <a:gd name="T5" fmla="*/ 34 h 72"/>
                  <a:gd name="T6" fmla="*/ 26 w 72"/>
                  <a:gd name="T7" fmla="*/ 67 h 72"/>
                  <a:gd name="T8" fmla="*/ 26 w 72"/>
                  <a:gd name="T9" fmla="*/ 72 h 72"/>
                  <a:gd name="T10" fmla="*/ 46 w 72"/>
                  <a:gd name="T11" fmla="*/ 72 h 72"/>
                  <a:gd name="T12" fmla="*/ 46 w 72"/>
                  <a:gd name="T13" fmla="*/ 67 h 72"/>
                  <a:gd name="T14" fmla="*/ 72 w 72"/>
                  <a:gd name="T15" fmla="*/ 34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72">
                    <a:moveTo>
                      <a:pt x="72" y="34"/>
                    </a:moveTo>
                    <a:cubicBezTo>
                      <a:pt x="72" y="15"/>
                      <a:pt x="56" y="0"/>
                      <a:pt x="36" y="0"/>
                    </a:cubicBezTo>
                    <a:cubicBezTo>
                      <a:pt x="16" y="0"/>
                      <a:pt x="0" y="15"/>
                      <a:pt x="0" y="34"/>
                    </a:cubicBezTo>
                    <a:cubicBezTo>
                      <a:pt x="0" y="49"/>
                      <a:pt x="11" y="63"/>
                      <a:pt x="26" y="67"/>
                    </a:cubicBezTo>
                    <a:cubicBezTo>
                      <a:pt x="26" y="72"/>
                      <a:pt x="26" y="72"/>
                      <a:pt x="26" y="72"/>
                    </a:cubicBezTo>
                    <a:cubicBezTo>
                      <a:pt x="46" y="72"/>
                      <a:pt x="46" y="72"/>
                      <a:pt x="46" y="72"/>
                    </a:cubicBezTo>
                    <a:cubicBezTo>
                      <a:pt x="46" y="67"/>
                      <a:pt x="46" y="67"/>
                      <a:pt x="46" y="67"/>
                    </a:cubicBezTo>
                    <a:cubicBezTo>
                      <a:pt x="61" y="63"/>
                      <a:pt x="72" y="49"/>
                      <a:pt x="72" y="34"/>
                    </a:cubicBezTo>
                    <a:close/>
                  </a:path>
                </a:pathLst>
              </a:custGeom>
              <a:noFill/>
              <a:ln w="1905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grpSp>
      </p:grpSp>
      <p:sp>
        <p:nvSpPr>
          <p:cNvPr id="46" name="Rectangle: Rounded Corners 45">
            <a:extLst>
              <a:ext uri="{FF2B5EF4-FFF2-40B4-BE49-F238E27FC236}">
                <a16:creationId xmlns="" xmlns:a16="http://schemas.microsoft.com/office/drawing/2014/main" id="{4B71AFEF-49F5-48F5-A1FF-6E5AF3728B88}"/>
              </a:ext>
            </a:extLst>
          </p:cNvPr>
          <p:cNvSpPr/>
          <p:nvPr/>
        </p:nvSpPr>
        <p:spPr>
          <a:xfrm>
            <a:off x="1061258" y="3201403"/>
            <a:ext cx="2839115" cy="287332"/>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Segoe UI" panose="020B0502040204020203" pitchFamily="34" charset="0"/>
                <a:cs typeface="Segoe UI" panose="020B0502040204020203" pitchFamily="34" charset="0"/>
              </a:rPr>
              <a:t>Essay Writing Services</a:t>
            </a:r>
            <a:endParaRPr lang="en-US" sz="1600" b="1" dirty="0">
              <a:latin typeface="Segoe UI" panose="020B0502040204020203" pitchFamily="34" charset="0"/>
              <a:cs typeface="Segoe UI" panose="020B0502040204020203" pitchFamily="34" charset="0"/>
            </a:endParaRPr>
          </a:p>
        </p:txBody>
      </p:sp>
      <p:sp>
        <p:nvSpPr>
          <p:cNvPr id="47" name="TextBox 48">
            <a:extLst>
              <a:ext uri="{FF2B5EF4-FFF2-40B4-BE49-F238E27FC236}">
                <a16:creationId xmlns="" xmlns:a16="http://schemas.microsoft.com/office/drawing/2014/main" id="{9617F091-27C2-4182-B1DE-425317F5E01A}"/>
              </a:ext>
            </a:extLst>
          </p:cNvPr>
          <p:cNvSpPr txBox="1"/>
          <p:nvPr/>
        </p:nvSpPr>
        <p:spPr>
          <a:xfrm>
            <a:off x="1061258" y="3574178"/>
            <a:ext cx="2839115" cy="2327693"/>
          </a:xfrm>
          <a:prstGeom prst="rect">
            <a:avLst/>
          </a:prstGeom>
          <a:noFill/>
          <a:ln w="6350">
            <a:noFill/>
            <a:prstDash val="dash"/>
          </a:ln>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t>Welcome to the </a:t>
            </a:r>
            <a:r>
              <a:rPr lang="en-US" sz="1400" dirty="0" smtClean="0">
                <a:hlinkClick r:id="rId2"/>
              </a:rPr>
              <a:t>best </a:t>
            </a:r>
            <a:r>
              <a:rPr lang="en-US" sz="1400" b="1" dirty="0" smtClean="0">
                <a:hlinkClick r:id="rId2"/>
              </a:rPr>
              <a:t>essay writing services</a:t>
            </a:r>
            <a:r>
              <a:rPr lang="en-US" sz="1400" dirty="0" smtClean="0"/>
              <a:t>! Our research paper writers are 100% subject experts. Hire a term paper writer to do your assignment from scratch</a:t>
            </a:r>
          </a:p>
          <a:p>
            <a:r>
              <a:rPr lang="en-US" sz="1400" dirty="0" smtClean="0"/>
              <a:t>Get your paper written by a vetted academic </a:t>
            </a:r>
            <a:r>
              <a:rPr lang="en-US" sz="1400" b="1" dirty="0" smtClean="0"/>
              <a:t>writer</a:t>
            </a:r>
            <a:r>
              <a:rPr lang="en-US" sz="1400" dirty="0" smtClean="0"/>
              <a:t> with 15% off! Complete confidentiality. Zero plagiarism. Affordable pricing. Within 3 hours.</a:t>
            </a:r>
            <a:endParaRPr lang="en-US" sz="1400" dirty="0">
              <a:solidFill>
                <a:schemeClr val="tx1">
                  <a:lumMod val="85000"/>
                  <a:lumOff val="15000"/>
                </a:schemeClr>
              </a:solidFill>
              <a:latin typeface="Segoe UI" panose="020B0502040204020203" pitchFamily="34" charset="0"/>
              <a:cs typeface="Segoe UI" panose="020B0502040204020203" pitchFamily="34" charset="0"/>
            </a:endParaRPr>
          </a:p>
        </p:txBody>
      </p:sp>
      <p:sp>
        <p:nvSpPr>
          <p:cNvPr id="48" name="Rectangle: Rounded Corners 47">
            <a:extLst>
              <a:ext uri="{FF2B5EF4-FFF2-40B4-BE49-F238E27FC236}">
                <a16:creationId xmlns="" xmlns:a16="http://schemas.microsoft.com/office/drawing/2014/main" id="{FBC5E7DB-2490-4131-A3CF-EDCFCEA018CA}"/>
              </a:ext>
            </a:extLst>
          </p:cNvPr>
          <p:cNvSpPr/>
          <p:nvPr/>
        </p:nvSpPr>
        <p:spPr>
          <a:xfrm>
            <a:off x="4676442" y="3201403"/>
            <a:ext cx="2839115" cy="287332"/>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Segoe UI" panose="020B0502040204020203" pitchFamily="34" charset="0"/>
                <a:cs typeface="Segoe UI" panose="020B0502040204020203" pitchFamily="34" charset="0"/>
              </a:rPr>
              <a:t>Paper Writing</a:t>
            </a:r>
            <a:endParaRPr lang="en-US" sz="1600" b="1" dirty="0">
              <a:latin typeface="Segoe UI" panose="020B0502040204020203" pitchFamily="34" charset="0"/>
              <a:cs typeface="Segoe UI" panose="020B0502040204020203" pitchFamily="34" charset="0"/>
            </a:endParaRPr>
          </a:p>
        </p:txBody>
      </p:sp>
      <p:sp>
        <p:nvSpPr>
          <p:cNvPr id="49" name="TextBox 48">
            <a:extLst>
              <a:ext uri="{FF2B5EF4-FFF2-40B4-BE49-F238E27FC236}">
                <a16:creationId xmlns="" xmlns:a16="http://schemas.microsoft.com/office/drawing/2014/main" id="{34C04E0E-0636-4B85-830C-43719D53A39B}"/>
              </a:ext>
            </a:extLst>
          </p:cNvPr>
          <p:cNvSpPr txBox="1"/>
          <p:nvPr/>
        </p:nvSpPr>
        <p:spPr>
          <a:xfrm>
            <a:off x="4675044" y="3574178"/>
            <a:ext cx="2857870" cy="2587136"/>
          </a:xfrm>
          <a:prstGeom prst="rect">
            <a:avLst/>
          </a:prstGeom>
          <a:noFill/>
          <a:ln w="6350">
            <a:noFill/>
            <a:prstDash val="dash"/>
          </a:ln>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t>Did you know that why students hate college because there teachers assigned them to write down the research papers but you don’t need to worry because academic writing pro got your back they are offering the </a:t>
            </a:r>
            <a:r>
              <a:rPr lang="en-US" sz="1400" dirty="0" smtClean="0">
                <a:hlinkClick r:id="rId3"/>
              </a:rPr>
              <a:t>best paper writing service</a:t>
            </a:r>
            <a:r>
              <a:rPr lang="en-US" sz="1400" dirty="0" smtClean="0"/>
              <a:t>s since for a long time.</a:t>
            </a:r>
            <a:endParaRPr lang="en-US" sz="1400" dirty="0">
              <a:solidFill>
                <a:schemeClr val="tx1">
                  <a:lumMod val="85000"/>
                  <a:lumOff val="15000"/>
                </a:schemeClr>
              </a:solidFill>
              <a:latin typeface="Segoe UI" panose="020B0502040204020203" pitchFamily="34" charset="0"/>
              <a:cs typeface="Segoe UI" panose="020B0502040204020203" pitchFamily="34" charset="0"/>
            </a:endParaRPr>
          </a:p>
        </p:txBody>
      </p:sp>
      <p:sp>
        <p:nvSpPr>
          <p:cNvPr id="50" name="Rectangle: Rounded Corners 49">
            <a:extLst>
              <a:ext uri="{FF2B5EF4-FFF2-40B4-BE49-F238E27FC236}">
                <a16:creationId xmlns="" xmlns:a16="http://schemas.microsoft.com/office/drawing/2014/main" id="{93799F81-9DCB-4390-8747-0DC99B492F5D}"/>
              </a:ext>
            </a:extLst>
          </p:cNvPr>
          <p:cNvSpPr/>
          <p:nvPr/>
        </p:nvSpPr>
        <p:spPr>
          <a:xfrm>
            <a:off x="8288830" y="3201403"/>
            <a:ext cx="2839115" cy="287332"/>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Segoe UI" panose="020B0502040204020203" pitchFamily="34" charset="0"/>
                <a:cs typeface="Segoe UI" panose="020B0502040204020203" pitchFamily="34" charset="0"/>
              </a:rPr>
              <a:t>Assignment Writing</a:t>
            </a:r>
            <a:endParaRPr lang="en-US" sz="1600" b="1" dirty="0">
              <a:latin typeface="Segoe UI" panose="020B0502040204020203" pitchFamily="34" charset="0"/>
              <a:cs typeface="Segoe UI" panose="020B0502040204020203" pitchFamily="34" charset="0"/>
            </a:endParaRPr>
          </a:p>
        </p:txBody>
      </p:sp>
      <p:sp>
        <p:nvSpPr>
          <p:cNvPr id="51" name="TextBox 50">
            <a:extLst>
              <a:ext uri="{FF2B5EF4-FFF2-40B4-BE49-F238E27FC236}">
                <a16:creationId xmlns="" xmlns:a16="http://schemas.microsoft.com/office/drawing/2014/main" id="{8BE2F960-16E6-4C08-B6A9-B46D9F8A0106}"/>
              </a:ext>
            </a:extLst>
          </p:cNvPr>
          <p:cNvSpPr txBox="1"/>
          <p:nvPr/>
        </p:nvSpPr>
        <p:spPr>
          <a:xfrm>
            <a:off x="8288830" y="3574178"/>
            <a:ext cx="2839115" cy="2327693"/>
          </a:xfrm>
          <a:prstGeom prst="rect">
            <a:avLst/>
          </a:prstGeom>
          <a:noFill/>
          <a:ln w="6350">
            <a:noFill/>
            <a:prstDash val="dash"/>
          </a:ln>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solidFill>
                  <a:schemeClr val="tx1">
                    <a:lumMod val="85000"/>
                    <a:lumOff val="15000"/>
                  </a:schemeClr>
                </a:solidFill>
                <a:latin typeface="Segoe UI" panose="020B0502040204020203" pitchFamily="34" charset="0"/>
                <a:cs typeface="Segoe UI" panose="020B0502040204020203" pitchFamily="34" charset="0"/>
              </a:rPr>
              <a:t>If you are a student and willing to hire a professiona</a:t>
            </a:r>
            <a:r>
              <a:rPr lang="en-US" sz="1400" dirty="0" smtClean="0">
                <a:solidFill>
                  <a:schemeClr val="tx1">
                    <a:lumMod val="85000"/>
                    <a:lumOff val="15000"/>
                  </a:schemeClr>
                </a:solidFill>
                <a:latin typeface="Segoe UI" panose="020B0502040204020203" pitchFamily="34" charset="0"/>
                <a:cs typeface="Segoe UI" panose="020B0502040204020203" pitchFamily="34" charset="0"/>
              </a:rPr>
              <a:t>l </a:t>
            </a:r>
            <a:r>
              <a:rPr lang="en-US" sz="1400" dirty="0" smtClean="0">
                <a:solidFill>
                  <a:schemeClr val="tx1">
                    <a:lumMod val="85000"/>
                    <a:lumOff val="15000"/>
                  </a:schemeClr>
                </a:solidFill>
                <a:latin typeface="Segoe UI" panose="020B0502040204020203" pitchFamily="34" charset="0"/>
                <a:cs typeface="Segoe UI" panose="020B0502040204020203" pitchFamily="34" charset="0"/>
                <a:hlinkClick r:id="rId4"/>
              </a:rPr>
              <a:t>assignment writing services </a:t>
            </a:r>
            <a:r>
              <a:rPr lang="en-US" sz="1400" dirty="0" smtClean="0">
                <a:solidFill>
                  <a:schemeClr val="tx1">
                    <a:lumMod val="85000"/>
                    <a:lumOff val="15000"/>
                  </a:schemeClr>
                </a:solidFill>
                <a:latin typeface="Segoe UI" panose="020B0502040204020203" pitchFamily="34" charset="0"/>
                <a:cs typeface="Segoe UI" panose="020B0502040204020203" pitchFamily="34" charset="0"/>
              </a:rPr>
              <a:t>provider to do your homework then do not need to worry about it because you already have found a perfect website that is offering the best assignment writing service and that is academic writing pro.</a:t>
            </a:r>
            <a:endParaRPr lang="en-US" sz="1400" dirty="0">
              <a:solidFill>
                <a:schemeClr val="tx1">
                  <a:lumMod val="85000"/>
                  <a:lumOff val="15000"/>
                </a:schemeClr>
              </a:solidFill>
              <a:latin typeface="Segoe UI" panose="020B0502040204020203" pitchFamily="34" charset="0"/>
              <a:cs typeface="Segoe UI" panose="020B0502040204020203" pitchFamily="34" charset="0"/>
            </a:endParaRPr>
          </a:p>
        </p:txBody>
      </p:sp>
    </p:spTree>
    <p:extLst>
      <p:ext uri="{BB962C8B-B14F-4D97-AF65-F5344CB8AC3E}">
        <p14:creationId xmlns="" xmlns:p14="http://schemas.microsoft.com/office/powerpoint/2010/main" val="2776199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129</Words>
  <Application>Microsoft Office PowerPoint</Application>
  <PresentationFormat>Custom</PresentationFormat>
  <Paragraphs>12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Academic Writing Pro</vt:lpstr>
      <vt:lpstr>What Services Do We Offer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Ardhi Firmansyah</dc:creator>
  <cp:lastModifiedBy>Guest</cp:lastModifiedBy>
  <cp:revision>43</cp:revision>
  <dcterms:created xsi:type="dcterms:W3CDTF">2019-06-24T06:41:18Z</dcterms:created>
  <dcterms:modified xsi:type="dcterms:W3CDTF">2019-11-20T22:38:48Z</dcterms:modified>
</cp:coreProperties>
</file>