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"/>
  </p:notesMasterIdLst>
  <p:sldIdLst>
    <p:sldId id="268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05F024-674E-4558-BAAE-13E9B0A0BBCD}">
  <a:tblStyle styleId="{4E05F024-674E-4558-BAAE-13E9B0A0BB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EAB342-44FD-421D-A832-4C8FD205D1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-unsdsn.org/wp-content/uploads/2017/04/Compiled-Keywords-for-SDG-Mapping_Final_17-05-10.xlsx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54d51f61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54d51f61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determine relevance? Environment vs business envrionment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http://ap-unsdsn.org/wp-content/uploads/2017/04/Compiled-Keywords-for-SDG-Mapping_Final_17-05-10.xlsx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F1EFEA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33550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8573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0" y="4869200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857354"/>
                </a:solidFill>
                <a:latin typeface="Oswald"/>
                <a:ea typeface="Oswald"/>
                <a:cs typeface="Oswald"/>
                <a:sym typeface="Oswald"/>
              </a:rPr>
              <a:t>© The Roots Collaborative 2018</a:t>
            </a:r>
            <a:endParaRPr sz="1100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7354"/>
              </a:buClr>
              <a:buSzPts val="2400"/>
              <a:buFont typeface="Oswald"/>
              <a:buNone/>
              <a:defRPr sz="2400">
                <a:solidFill>
                  <a:srgbClr val="85735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57949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0" y="342228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C3D7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4"/>
          <p:cNvSpPr/>
          <p:nvPr/>
        </p:nvSpPr>
        <p:spPr>
          <a:xfrm>
            <a:off x="0" y="4877618"/>
            <a:ext cx="91440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D6E3CD"/>
                </a:solidFill>
                <a:latin typeface="Oswald"/>
                <a:ea typeface="Oswald"/>
                <a:cs typeface="Oswald"/>
                <a:sym typeface="Oswald"/>
              </a:rPr>
              <a:t>© The Roots Collaborative 2018</a:t>
            </a:r>
            <a:endParaRPr sz="11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3CD"/>
              </a:buClr>
              <a:buSzPts val="2400"/>
              <a:buFont typeface="Oswald"/>
              <a:buNone/>
              <a:defRPr sz="2400">
                <a:solidFill>
                  <a:srgbClr val="D6E3C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01" y="4457849"/>
            <a:ext cx="1483024" cy="5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206675" y="2590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Keywords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206675" y="1369225"/>
            <a:ext cx="23451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-Credit to the Sustainable Development Solutions Network (SDSN) Australia/Pacific Branch</a:t>
            </a:r>
            <a:endParaRPr sz="1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</a:endParaRPr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483" y="0"/>
            <a:ext cx="57278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Oswald</vt:lpstr>
      <vt:lpstr>Calibri</vt:lpstr>
      <vt:lpstr>Arial</vt:lpstr>
      <vt:lpstr>Θέμα του Office</vt:lpstr>
      <vt:lpstr>Keywords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Keywords</dc:title>
  <dc:creator>Neidigh, Douglas W</dc:creator>
  <cp:lastModifiedBy>Neidigh, Douglas W</cp:lastModifiedBy>
  <cp:revision>1</cp:revision>
  <dcterms:modified xsi:type="dcterms:W3CDTF">2020-07-29T15:16:55Z</dcterms:modified>
</cp:coreProperties>
</file>