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1" r:id="rId5"/>
    <p:sldId id="263" r:id="rId6"/>
    <p:sldId id="267" r:id="rId7"/>
    <p:sldId id="268" r:id="rId8"/>
    <p:sldId id="262" r:id="rId9"/>
    <p:sldId id="264" r:id="rId10"/>
    <p:sldId id="265" r:id="rId11"/>
    <p:sldId id="266" r:id="rId12"/>
    <p:sldId id="257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2128"/>
    <a:srgbClr val="0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71C492-34C5-4BE7-8F91-6163FC4675E3}" v="567" dt="2019-12-13T03:06:23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rmick,Kevin D.(Student)" userId="b1bad652-13e4-4522-a799-2f3ee1333612" providerId="ADAL" clId="{EF71C492-34C5-4BE7-8F91-6163FC4675E3}"/>
    <pc:docChg chg="undo custSel addSld delSld modSld">
      <pc:chgData name="McCormick,Kevin D.(Student)" userId="b1bad652-13e4-4522-a799-2f3ee1333612" providerId="ADAL" clId="{EF71C492-34C5-4BE7-8F91-6163FC4675E3}" dt="2019-12-13T03:06:22.377" v="563" actId="1035"/>
      <pc:docMkLst>
        <pc:docMk/>
      </pc:docMkLst>
      <pc:sldChg chg="delSp modSp">
        <pc:chgData name="McCormick,Kevin D.(Student)" userId="b1bad652-13e4-4522-a799-2f3ee1333612" providerId="ADAL" clId="{EF71C492-34C5-4BE7-8F91-6163FC4675E3}" dt="2019-12-13T03:00:31.782" v="512" actId="403"/>
        <pc:sldMkLst>
          <pc:docMk/>
          <pc:sldMk cId="1523287322" sldId="257"/>
        </pc:sldMkLst>
        <pc:graphicFrameChg chg="del">
          <ac:chgData name="McCormick,Kevin D.(Student)" userId="b1bad652-13e4-4522-a799-2f3ee1333612" providerId="ADAL" clId="{EF71C492-34C5-4BE7-8F91-6163FC4675E3}" dt="2019-12-13T02:59:40.126" v="485" actId="403"/>
          <ac:graphicFrameMkLst>
            <pc:docMk/>
            <pc:sldMk cId="1523287322" sldId="257"/>
            <ac:graphicFrameMk id="5" creationId="{00000000-0000-0000-0000-000000000000}"/>
          </ac:graphicFrameMkLst>
        </pc:graphicFrameChg>
        <pc:graphicFrameChg chg="mod">
          <ac:chgData name="McCormick,Kevin D.(Student)" userId="b1bad652-13e4-4522-a799-2f3ee1333612" providerId="ADAL" clId="{EF71C492-34C5-4BE7-8F91-6163FC4675E3}" dt="2019-12-13T03:00:31.782" v="512" actId="403"/>
          <ac:graphicFrameMkLst>
            <pc:docMk/>
            <pc:sldMk cId="1523287322" sldId="257"/>
            <ac:graphicFrameMk id="6" creationId="{00000000-0000-0000-0000-000000000000}"/>
          </ac:graphicFrameMkLst>
        </pc:graphicFrameChg>
      </pc:sldChg>
      <pc:sldChg chg="addSp delSp modSp">
        <pc:chgData name="McCormick,Kevin D.(Student)" userId="b1bad652-13e4-4522-a799-2f3ee1333612" providerId="ADAL" clId="{EF71C492-34C5-4BE7-8F91-6163FC4675E3}" dt="2019-12-13T02:59:47.439" v="488" actId="1076"/>
        <pc:sldMkLst>
          <pc:docMk/>
          <pc:sldMk cId="2647823731" sldId="258"/>
        </pc:sldMkLst>
        <pc:spChg chg="add mod">
          <ac:chgData name="McCormick,Kevin D.(Student)" userId="b1bad652-13e4-4522-a799-2f3ee1333612" providerId="ADAL" clId="{EF71C492-34C5-4BE7-8F91-6163FC4675E3}" dt="2019-12-13T01:51:12.441" v="50" actId="1076"/>
          <ac:spMkLst>
            <pc:docMk/>
            <pc:sldMk cId="2647823731" sldId="258"/>
            <ac:spMk id="2" creationId="{B531DD6C-B7FD-47B1-9CF2-68371DC8C4A7}"/>
          </ac:spMkLst>
        </pc:spChg>
        <pc:graphicFrameChg chg="add mod">
          <ac:chgData name="McCormick,Kevin D.(Student)" userId="b1bad652-13e4-4522-a799-2f3ee1333612" providerId="ADAL" clId="{EF71C492-34C5-4BE7-8F91-6163FC4675E3}" dt="2019-12-13T02:59:47.439" v="488" actId="1076"/>
          <ac:graphicFrameMkLst>
            <pc:docMk/>
            <pc:sldMk cId="2647823731" sldId="258"/>
            <ac:graphicFrameMk id="8" creationId="{BE409E11-17A6-4F81-8BC2-4EAF870D887F}"/>
          </ac:graphicFrameMkLst>
        </pc:graphicFrameChg>
        <pc:picChg chg="del">
          <ac:chgData name="McCormick,Kevin D.(Student)" userId="b1bad652-13e4-4522-a799-2f3ee1333612" providerId="ADAL" clId="{EF71C492-34C5-4BE7-8F91-6163FC4675E3}" dt="2019-12-13T01:51:12.441" v="50" actId="1076"/>
          <ac:picMkLst>
            <pc:docMk/>
            <pc:sldMk cId="2647823731" sldId="258"/>
            <ac:picMk id="4" creationId="{00000000-0000-0000-0000-000000000000}"/>
          </ac:picMkLst>
        </pc:picChg>
      </pc:sldChg>
      <pc:sldChg chg="addSp delSp modSp">
        <pc:chgData name="McCormick,Kevin D.(Student)" userId="b1bad652-13e4-4522-a799-2f3ee1333612" providerId="ADAL" clId="{EF71C492-34C5-4BE7-8F91-6163FC4675E3}" dt="2019-12-13T03:06:22.377" v="563" actId="1035"/>
        <pc:sldMkLst>
          <pc:docMk/>
          <pc:sldMk cId="52924740" sldId="261"/>
        </pc:sldMkLst>
        <pc:spChg chg="mod">
          <ac:chgData name="McCormick,Kevin D.(Student)" userId="b1bad652-13e4-4522-a799-2f3ee1333612" providerId="ADAL" clId="{EF71C492-34C5-4BE7-8F91-6163FC4675E3}" dt="2019-12-13T03:06:22.377" v="563" actId="1035"/>
          <ac:spMkLst>
            <pc:docMk/>
            <pc:sldMk cId="52924740" sldId="261"/>
            <ac:spMk id="2" creationId="{00000000-0000-0000-0000-000000000000}"/>
          </ac:spMkLst>
        </pc:spChg>
        <pc:spChg chg="del">
          <ac:chgData name="McCormick,Kevin D.(Student)" userId="b1bad652-13e4-4522-a799-2f3ee1333612" providerId="ADAL" clId="{EF71C492-34C5-4BE7-8F91-6163FC4675E3}" dt="2019-12-13T01:49:59.113" v="28" actId="478"/>
          <ac:spMkLst>
            <pc:docMk/>
            <pc:sldMk cId="52924740" sldId="261"/>
            <ac:spMk id="3" creationId="{00000000-0000-0000-0000-000000000000}"/>
          </ac:spMkLst>
        </pc:spChg>
        <pc:spChg chg="add del mod">
          <ac:chgData name="McCormick,Kevin D.(Student)" userId="b1bad652-13e4-4522-a799-2f3ee1333612" providerId="ADAL" clId="{EF71C492-34C5-4BE7-8F91-6163FC4675E3}" dt="2019-12-13T02:12:02.082" v="76" actId="1035"/>
          <ac:spMkLst>
            <pc:docMk/>
            <pc:sldMk cId="52924740" sldId="261"/>
            <ac:spMk id="7" creationId="{FC0B5B00-E044-48FB-9370-0D0F90DA07F0}"/>
          </ac:spMkLst>
        </pc:spChg>
        <pc:picChg chg="add mod ord modCrop">
          <ac:chgData name="McCormick,Kevin D.(Student)" userId="b1bad652-13e4-4522-a799-2f3ee1333612" providerId="ADAL" clId="{EF71C492-34C5-4BE7-8F91-6163FC4675E3}" dt="2019-12-13T03:05:31.017" v="557" actId="1035"/>
          <ac:picMkLst>
            <pc:docMk/>
            <pc:sldMk cId="52924740" sldId="261"/>
            <ac:picMk id="4" creationId="{93246664-6033-4C20-9A7A-48A644C52DDE}"/>
          </ac:picMkLst>
        </pc:picChg>
        <pc:picChg chg="add mod modCrop">
          <ac:chgData name="McCormick,Kevin D.(Student)" userId="b1bad652-13e4-4522-a799-2f3ee1333612" providerId="ADAL" clId="{EF71C492-34C5-4BE7-8F91-6163FC4675E3}" dt="2019-12-13T03:05:27.205" v="534" actId="1076"/>
          <ac:picMkLst>
            <pc:docMk/>
            <pc:sldMk cId="52924740" sldId="261"/>
            <ac:picMk id="5" creationId="{C7AED6FF-FD42-4E39-ACD2-071A223720F1}"/>
          </ac:picMkLst>
        </pc:picChg>
        <pc:picChg chg="add mod">
          <ac:chgData name="McCormick,Kevin D.(Student)" userId="b1bad652-13e4-4522-a799-2f3ee1333612" providerId="ADAL" clId="{EF71C492-34C5-4BE7-8F91-6163FC4675E3}" dt="2019-12-13T03:05:26.689" v="533" actId="1076"/>
          <ac:picMkLst>
            <pc:docMk/>
            <pc:sldMk cId="52924740" sldId="261"/>
            <ac:picMk id="6" creationId="{DF959EDD-DEF4-4B22-A76F-5DF0EEE5DC5A}"/>
          </ac:picMkLst>
        </pc:picChg>
      </pc:sldChg>
      <pc:sldChg chg="addSp delSp modSp add">
        <pc:chgData name="McCormick,Kevin D.(Student)" userId="b1bad652-13e4-4522-a799-2f3ee1333612" providerId="ADAL" clId="{EF71C492-34C5-4BE7-8F91-6163FC4675E3}" dt="2019-12-13T02:31:06.103" v="360" actId="1035"/>
        <pc:sldMkLst>
          <pc:docMk/>
          <pc:sldMk cId="226238642" sldId="262"/>
        </pc:sldMkLst>
        <pc:spChg chg="del">
          <ac:chgData name="McCormick,Kevin D.(Student)" userId="b1bad652-13e4-4522-a799-2f3ee1333612" providerId="ADAL" clId="{EF71C492-34C5-4BE7-8F91-6163FC4675E3}" dt="2019-12-13T02:08:09.152" v="61" actId="478"/>
          <ac:spMkLst>
            <pc:docMk/>
            <pc:sldMk cId="226238642" sldId="262"/>
            <ac:spMk id="2" creationId="{30C1B662-3237-4372-A97C-7441459BB3C7}"/>
          </ac:spMkLst>
        </pc:spChg>
        <pc:spChg chg="del">
          <ac:chgData name="McCormick,Kevin D.(Student)" userId="b1bad652-13e4-4522-a799-2f3ee1333612" providerId="ADAL" clId="{EF71C492-34C5-4BE7-8F91-6163FC4675E3}" dt="2019-12-13T02:08:10.246" v="62" actId="478"/>
          <ac:spMkLst>
            <pc:docMk/>
            <pc:sldMk cId="226238642" sldId="262"/>
            <ac:spMk id="3" creationId="{20B70F18-C370-4AEE-A54D-9F408D78BE26}"/>
          </ac:spMkLst>
        </pc:spChg>
        <pc:graphicFrameChg chg="add del">
          <ac:chgData name="McCormick,Kevin D.(Student)" userId="b1bad652-13e4-4522-a799-2f3ee1333612" providerId="ADAL" clId="{EF71C492-34C5-4BE7-8F91-6163FC4675E3}" dt="2019-12-13T02:10:00.085" v="72" actId="478"/>
          <ac:graphicFrameMkLst>
            <pc:docMk/>
            <pc:sldMk cId="226238642" sldId="262"/>
            <ac:graphicFrameMk id="5" creationId="{DF69C659-B20E-4347-BD2C-9654915AACF2}"/>
          </ac:graphicFrameMkLst>
        </pc:graphicFrameChg>
        <pc:picChg chg="add mod modCrop">
          <ac:chgData name="McCormick,Kevin D.(Student)" userId="b1bad652-13e4-4522-a799-2f3ee1333612" providerId="ADAL" clId="{EF71C492-34C5-4BE7-8F91-6163FC4675E3}" dt="2019-12-13T02:30:47.415" v="356" actId="14100"/>
          <ac:picMkLst>
            <pc:docMk/>
            <pc:sldMk cId="226238642" sldId="262"/>
            <ac:picMk id="4" creationId="{A50E24E1-7C0F-4337-8F6D-113F375CA375}"/>
          </ac:picMkLst>
        </pc:picChg>
        <pc:picChg chg="add mod modCrop">
          <ac:chgData name="McCormick,Kevin D.(Student)" userId="b1bad652-13e4-4522-a799-2f3ee1333612" providerId="ADAL" clId="{EF71C492-34C5-4BE7-8F91-6163FC4675E3}" dt="2019-12-13T02:31:06.103" v="360" actId="1035"/>
          <ac:picMkLst>
            <pc:docMk/>
            <pc:sldMk cId="226238642" sldId="262"/>
            <ac:picMk id="6" creationId="{CEADFAD7-6986-4159-8CBE-F51AD0D69127}"/>
          </ac:picMkLst>
        </pc:picChg>
      </pc:sldChg>
      <pc:sldChg chg="addSp modSp add">
        <pc:chgData name="McCormick,Kevin D.(Student)" userId="b1bad652-13e4-4522-a799-2f3ee1333612" providerId="ADAL" clId="{EF71C492-34C5-4BE7-8F91-6163FC4675E3}" dt="2019-12-13T02:59:07.408" v="484" actId="1076"/>
        <pc:sldMkLst>
          <pc:docMk/>
          <pc:sldMk cId="1183486631" sldId="263"/>
        </pc:sldMkLst>
        <pc:spChg chg="mod">
          <ac:chgData name="McCormick,Kevin D.(Student)" userId="b1bad652-13e4-4522-a799-2f3ee1333612" providerId="ADAL" clId="{EF71C492-34C5-4BE7-8F91-6163FC4675E3}" dt="2019-12-13T02:12:31.894" v="142" actId="20577"/>
          <ac:spMkLst>
            <pc:docMk/>
            <pc:sldMk cId="1183486631" sldId="263"/>
            <ac:spMk id="2" creationId="{81235843-F330-4D57-AACD-2896ED9A88BC}"/>
          </ac:spMkLst>
        </pc:spChg>
        <pc:spChg chg="mod">
          <ac:chgData name="McCormick,Kevin D.(Student)" userId="b1bad652-13e4-4522-a799-2f3ee1333612" providerId="ADAL" clId="{EF71C492-34C5-4BE7-8F91-6163FC4675E3}" dt="2019-12-13T02:58:14.533" v="479" actId="20577"/>
          <ac:spMkLst>
            <pc:docMk/>
            <pc:sldMk cId="1183486631" sldId="263"/>
            <ac:spMk id="3" creationId="{2CCB8ACB-BCE5-4E5C-AF3A-562F0D152CFE}"/>
          </ac:spMkLst>
        </pc:spChg>
        <pc:picChg chg="add mod">
          <ac:chgData name="McCormick,Kevin D.(Student)" userId="b1bad652-13e4-4522-a799-2f3ee1333612" providerId="ADAL" clId="{EF71C492-34C5-4BE7-8F91-6163FC4675E3}" dt="2019-12-13T02:59:07.408" v="484" actId="1076"/>
          <ac:picMkLst>
            <pc:docMk/>
            <pc:sldMk cId="1183486631" sldId="263"/>
            <ac:picMk id="4" creationId="{4F1318D9-3BD2-4AB5-A8FF-C75A0F5748DB}"/>
          </ac:picMkLst>
        </pc:picChg>
      </pc:sldChg>
      <pc:sldChg chg="addSp delSp modSp add">
        <pc:chgData name="McCormick,Kevin D.(Student)" userId="b1bad652-13e4-4522-a799-2f3ee1333612" providerId="ADAL" clId="{EF71C492-34C5-4BE7-8F91-6163FC4675E3}" dt="2019-12-13T02:35:12.867" v="399" actId="1038"/>
        <pc:sldMkLst>
          <pc:docMk/>
          <pc:sldMk cId="3071772566" sldId="264"/>
        </pc:sldMkLst>
        <pc:spChg chg="del">
          <ac:chgData name="McCormick,Kevin D.(Student)" userId="b1bad652-13e4-4522-a799-2f3ee1333612" providerId="ADAL" clId="{EF71C492-34C5-4BE7-8F91-6163FC4675E3}" dt="2019-12-13T02:31:38.931" v="363" actId="478"/>
          <ac:spMkLst>
            <pc:docMk/>
            <pc:sldMk cId="3071772566" sldId="264"/>
            <ac:spMk id="2" creationId="{1C3862BD-1CF6-4DAA-B7CE-4A3F66B1B2F5}"/>
          </ac:spMkLst>
        </pc:spChg>
        <pc:spChg chg="del">
          <ac:chgData name="McCormick,Kevin D.(Student)" userId="b1bad652-13e4-4522-a799-2f3ee1333612" providerId="ADAL" clId="{EF71C492-34C5-4BE7-8F91-6163FC4675E3}" dt="2019-12-13T02:31:38.368" v="362" actId="478"/>
          <ac:spMkLst>
            <pc:docMk/>
            <pc:sldMk cId="3071772566" sldId="264"/>
            <ac:spMk id="3" creationId="{1D6EAA10-BB4C-483C-A3B8-694029965CB9}"/>
          </ac:spMkLst>
        </pc:spChg>
        <pc:picChg chg="add mod modCrop">
          <ac:chgData name="McCormick,Kevin D.(Student)" userId="b1bad652-13e4-4522-a799-2f3ee1333612" providerId="ADAL" clId="{EF71C492-34C5-4BE7-8F91-6163FC4675E3}" dt="2019-12-13T02:32:31.430" v="370" actId="1076"/>
          <ac:picMkLst>
            <pc:docMk/>
            <pc:sldMk cId="3071772566" sldId="264"/>
            <ac:picMk id="4" creationId="{28D8D588-B479-442C-9BA0-4502BF2E4652}"/>
          </ac:picMkLst>
        </pc:picChg>
        <pc:picChg chg="add del mod">
          <ac:chgData name="McCormick,Kevin D.(Student)" userId="b1bad652-13e4-4522-a799-2f3ee1333612" providerId="ADAL" clId="{EF71C492-34C5-4BE7-8F91-6163FC4675E3}" dt="2019-12-13T02:33:32.805" v="373" actId="478"/>
          <ac:picMkLst>
            <pc:docMk/>
            <pc:sldMk cId="3071772566" sldId="264"/>
            <ac:picMk id="5" creationId="{779C0BF9-F2F0-43C7-86A9-E48C133B1BC2}"/>
          </ac:picMkLst>
        </pc:picChg>
        <pc:picChg chg="add mod modCrop">
          <ac:chgData name="McCormick,Kevin D.(Student)" userId="b1bad652-13e4-4522-a799-2f3ee1333612" providerId="ADAL" clId="{EF71C492-34C5-4BE7-8F91-6163FC4675E3}" dt="2019-12-13T02:35:12.867" v="399" actId="1038"/>
          <ac:picMkLst>
            <pc:docMk/>
            <pc:sldMk cId="3071772566" sldId="264"/>
            <ac:picMk id="6" creationId="{F79CEB97-9621-416F-AD23-48EF9F8F5F45}"/>
          </ac:picMkLst>
        </pc:picChg>
      </pc:sldChg>
      <pc:sldChg chg="addSp delSp modSp add">
        <pc:chgData name="McCormick,Kevin D.(Student)" userId="b1bad652-13e4-4522-a799-2f3ee1333612" providerId="ADAL" clId="{EF71C492-34C5-4BE7-8F91-6163FC4675E3}" dt="2019-12-13T02:40:42.396" v="440" actId="14100"/>
        <pc:sldMkLst>
          <pc:docMk/>
          <pc:sldMk cId="2565473962" sldId="265"/>
        </pc:sldMkLst>
        <pc:spChg chg="del">
          <ac:chgData name="McCormick,Kevin D.(Student)" userId="b1bad652-13e4-4522-a799-2f3ee1333612" providerId="ADAL" clId="{EF71C492-34C5-4BE7-8F91-6163FC4675E3}" dt="2019-12-13T02:35:31.773" v="402" actId="478"/>
          <ac:spMkLst>
            <pc:docMk/>
            <pc:sldMk cId="2565473962" sldId="265"/>
            <ac:spMk id="2" creationId="{B40C328B-7A14-44CF-AD37-AB5F872B3DFD}"/>
          </ac:spMkLst>
        </pc:spChg>
        <pc:spChg chg="del">
          <ac:chgData name="McCormick,Kevin D.(Student)" userId="b1bad652-13e4-4522-a799-2f3ee1333612" providerId="ADAL" clId="{EF71C492-34C5-4BE7-8F91-6163FC4675E3}" dt="2019-12-13T02:35:30.398" v="401" actId="478"/>
          <ac:spMkLst>
            <pc:docMk/>
            <pc:sldMk cId="2565473962" sldId="265"/>
            <ac:spMk id="3" creationId="{DB8C9F4F-43B0-45DB-9C5C-46699B97BC91}"/>
          </ac:spMkLst>
        </pc:spChg>
        <pc:picChg chg="add mod modCrop">
          <ac:chgData name="McCormick,Kevin D.(Student)" userId="b1bad652-13e4-4522-a799-2f3ee1333612" providerId="ADAL" clId="{EF71C492-34C5-4BE7-8F91-6163FC4675E3}" dt="2019-12-13T02:39:37.725" v="411" actId="14100"/>
          <ac:picMkLst>
            <pc:docMk/>
            <pc:sldMk cId="2565473962" sldId="265"/>
            <ac:picMk id="4" creationId="{56632DE3-DA67-434C-A9B4-C570686D2363}"/>
          </ac:picMkLst>
        </pc:picChg>
        <pc:picChg chg="add mod modCrop">
          <ac:chgData name="McCormick,Kevin D.(Student)" userId="b1bad652-13e4-4522-a799-2f3ee1333612" providerId="ADAL" clId="{EF71C492-34C5-4BE7-8F91-6163FC4675E3}" dt="2019-12-13T02:40:42.396" v="440" actId="14100"/>
          <ac:picMkLst>
            <pc:docMk/>
            <pc:sldMk cId="2565473962" sldId="265"/>
            <ac:picMk id="5" creationId="{EF502F07-4A88-40E9-AF46-C4AFCCA22BEA}"/>
          </ac:picMkLst>
        </pc:picChg>
      </pc:sldChg>
      <pc:sldChg chg="addSp delSp modSp add">
        <pc:chgData name="McCormick,Kevin D.(Student)" userId="b1bad652-13e4-4522-a799-2f3ee1333612" providerId="ADAL" clId="{EF71C492-34C5-4BE7-8F91-6163FC4675E3}" dt="2019-12-13T02:45:29.629" v="470" actId="1038"/>
        <pc:sldMkLst>
          <pc:docMk/>
          <pc:sldMk cId="3902895763" sldId="266"/>
        </pc:sldMkLst>
        <pc:spChg chg="del">
          <ac:chgData name="McCormick,Kevin D.(Student)" userId="b1bad652-13e4-4522-a799-2f3ee1333612" providerId="ADAL" clId="{EF71C492-34C5-4BE7-8F91-6163FC4675E3}" dt="2019-12-13T02:40:59.505" v="443" actId="478"/>
          <ac:spMkLst>
            <pc:docMk/>
            <pc:sldMk cId="3902895763" sldId="266"/>
            <ac:spMk id="2" creationId="{6556E598-6F0B-4115-B80B-DFBA64F552B4}"/>
          </ac:spMkLst>
        </pc:spChg>
        <pc:spChg chg="del">
          <ac:chgData name="McCormick,Kevin D.(Student)" userId="b1bad652-13e4-4522-a799-2f3ee1333612" providerId="ADAL" clId="{EF71C492-34C5-4BE7-8F91-6163FC4675E3}" dt="2019-12-13T02:40:58.115" v="442" actId="478"/>
          <ac:spMkLst>
            <pc:docMk/>
            <pc:sldMk cId="3902895763" sldId="266"/>
            <ac:spMk id="3" creationId="{09598580-6051-4568-991F-85D127A99BB2}"/>
          </ac:spMkLst>
        </pc:spChg>
        <pc:picChg chg="add mod modCrop">
          <ac:chgData name="McCormick,Kevin D.(Student)" userId="b1bad652-13e4-4522-a799-2f3ee1333612" providerId="ADAL" clId="{EF71C492-34C5-4BE7-8F91-6163FC4675E3}" dt="2019-12-13T02:41:39.177" v="450" actId="14100"/>
          <ac:picMkLst>
            <pc:docMk/>
            <pc:sldMk cId="3902895763" sldId="266"/>
            <ac:picMk id="4" creationId="{FD975A5C-D2CD-4220-8BC0-69366A94C580}"/>
          </ac:picMkLst>
        </pc:picChg>
        <pc:picChg chg="add mod modCrop">
          <ac:chgData name="McCormick,Kevin D.(Student)" userId="b1bad652-13e4-4522-a799-2f3ee1333612" providerId="ADAL" clId="{EF71C492-34C5-4BE7-8F91-6163FC4675E3}" dt="2019-12-13T02:45:29.629" v="470" actId="1038"/>
          <ac:picMkLst>
            <pc:docMk/>
            <pc:sldMk cId="3902895763" sldId="266"/>
            <ac:picMk id="5" creationId="{C4255B97-BC95-4CFA-97AA-9C1AB094EC6E}"/>
          </ac:picMkLst>
        </pc:picChg>
      </pc:sldChg>
      <pc:sldChg chg="add del">
        <pc:chgData name="McCormick,Kevin D.(Student)" userId="b1bad652-13e4-4522-a799-2f3ee1333612" providerId="ADAL" clId="{EF71C492-34C5-4BE7-8F91-6163FC4675E3}" dt="2019-12-13T02:58:55.767" v="481" actId="2696"/>
        <pc:sldMkLst>
          <pc:docMk/>
          <pc:sldMk cId="2156623851" sldId="26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csu-group2\Energy\ISEstu\Kevin%20McCormack\Vehicle_Inventory\Graphs_tables_2018_2019_GH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Green</a:t>
            </a:r>
            <a:r>
              <a:rPr lang="en-US" sz="2000" baseline="0" dirty="0"/>
              <a:t> House Gas Emissions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GHG!$A$2</c:f>
              <c:strCache>
                <c:ptCount val="1"/>
                <c:pt idx="0">
                  <c:v>FY 2018 (total = 541 short tons)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GHG!$B$1:$G$1</c:f>
              <c:strCache>
                <c:ptCount val="6"/>
                <c:pt idx="0">
                  <c:v>Administration</c:v>
                </c:pt>
                <c:pt idx="1">
                  <c:v>Public Saftey</c:v>
                </c:pt>
                <c:pt idx="2">
                  <c:v>Shuttle Buses</c:v>
                </c:pt>
                <c:pt idx="3">
                  <c:v>Facilities</c:v>
                </c:pt>
                <c:pt idx="4">
                  <c:v>Student Activities</c:v>
                </c:pt>
                <c:pt idx="5">
                  <c:v>Equipment</c:v>
                </c:pt>
              </c:strCache>
            </c:strRef>
          </c:cat>
          <c:val>
            <c:numRef>
              <c:f>GHG!$B$2:$G$2</c:f>
              <c:numCache>
                <c:formatCode>0.00</c:formatCode>
                <c:ptCount val="6"/>
                <c:pt idx="0">
                  <c:v>21.328925970940443</c:v>
                </c:pt>
                <c:pt idx="1">
                  <c:v>108.71082869186259</c:v>
                </c:pt>
                <c:pt idx="2">
                  <c:v>91.941092905335324</c:v>
                </c:pt>
                <c:pt idx="3">
                  <c:v>239.50430606051123</c:v>
                </c:pt>
                <c:pt idx="4">
                  <c:v>25.457757134034814</c:v>
                </c:pt>
                <c:pt idx="5">
                  <c:v>54.142393681661119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F-4764-85E5-02D896D34F00}"/>
            </c:ext>
          </c:extLst>
        </c:ser>
        <c:ser>
          <c:idx val="1"/>
          <c:order val="1"/>
          <c:tx>
            <c:strRef>
              <c:f>GHG!$A$3</c:f>
              <c:strCache>
                <c:ptCount val="1"/>
                <c:pt idx="0">
                  <c:v>FY 2019 (total = 513 short tons)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GHG!$B$1:$G$1</c:f>
              <c:strCache>
                <c:ptCount val="6"/>
                <c:pt idx="0">
                  <c:v>Administration</c:v>
                </c:pt>
                <c:pt idx="1">
                  <c:v>Public Saftey</c:v>
                </c:pt>
                <c:pt idx="2">
                  <c:v>Shuttle Buses</c:v>
                </c:pt>
                <c:pt idx="3">
                  <c:v>Facilities</c:v>
                </c:pt>
                <c:pt idx="4">
                  <c:v>Student Activities</c:v>
                </c:pt>
                <c:pt idx="5">
                  <c:v>Equipment</c:v>
                </c:pt>
              </c:strCache>
            </c:strRef>
          </c:cat>
          <c:val>
            <c:numRef>
              <c:f>GHG!$B$3:$G$3</c:f>
              <c:numCache>
                <c:formatCode>0.00</c:formatCode>
                <c:ptCount val="6"/>
                <c:pt idx="0">
                  <c:v>31.587401095138929</c:v>
                </c:pt>
                <c:pt idx="1">
                  <c:v>95.268647879565421</c:v>
                </c:pt>
                <c:pt idx="2">
                  <c:v>91.932771045807044</c:v>
                </c:pt>
                <c:pt idx="3">
                  <c:v>216.02834033127871</c:v>
                </c:pt>
                <c:pt idx="4">
                  <c:v>22.372724923199829</c:v>
                </c:pt>
                <c:pt idx="5">
                  <c:v>55.356962428604007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3F-4764-85E5-02D896D34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928352"/>
        <c:axId val="213905472"/>
      </c:barChart>
      <c:catAx>
        <c:axId val="21392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05472"/>
        <c:crosses val="autoZero"/>
        <c:auto val="1"/>
        <c:lblAlgn val="ctr"/>
        <c:lblOffset val="100"/>
        <c:noMultiLvlLbl val="0"/>
      </c:catAx>
      <c:valAx>
        <c:axId val="213905472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2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9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8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15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0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9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71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6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1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8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54C7B-0776-4CBF-9BE0-F6F45930AE54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DCE92-DC5D-483A-B419-541403B5E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0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246664-6033-4C20-9A7A-48A644C52D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80"/>
          <a:stretch/>
        </p:blipFill>
        <p:spPr>
          <a:xfrm>
            <a:off x="0" y="905224"/>
            <a:ext cx="9143999" cy="29636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38"/>
            <a:ext cx="9143999" cy="928157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002649"/>
                </a:solidFill>
                <a:latin typeface="Adobe Garamond Pro" panose="02020502060506020403" pitchFamily="18" charset="0"/>
              </a:rPr>
              <a:t>Eastern’s</a:t>
            </a:r>
            <a:r>
              <a:rPr lang="en-US" dirty="0">
                <a:solidFill>
                  <a:srgbClr val="002649"/>
                </a:solidFill>
                <a:latin typeface="Adobe Garamond Pro" panose="02020502060506020403" pitchFamily="18" charset="0"/>
              </a:rPr>
              <a:t> Vehicle Fleet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AED6FF-FD42-4E39-ACD2-071A223720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4" t="29410" r="30709" b="42164"/>
          <a:stretch/>
        </p:blipFill>
        <p:spPr>
          <a:xfrm>
            <a:off x="158548" y="4291170"/>
            <a:ext cx="3260700" cy="1874261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DF959EDD-DEF4-4B22-A76F-5DF0EEE5D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491" y="3946046"/>
            <a:ext cx="1542281" cy="27418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F1E313-EE76-44C7-8AA5-79105A3595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t="22441" r="29970"/>
          <a:stretch/>
        </p:blipFill>
        <p:spPr>
          <a:xfrm>
            <a:off x="6416747" y="3993773"/>
            <a:ext cx="1775637" cy="122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879DD5-0B58-48BA-875E-CEB74327C9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11707" r="25857" b="10357"/>
          <a:stretch/>
        </p:blipFill>
        <p:spPr>
          <a:xfrm>
            <a:off x="5528929" y="5341404"/>
            <a:ext cx="1775637" cy="12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4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5843-F330-4D57-AACD-2896ED9A8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48" y="1534707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 Year 2019 Statistics: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B8ACB-BCE5-4E5C-AF3A-562F0D152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4143522"/>
            <a:ext cx="8302699" cy="219348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 vehicles in use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36,543 gallons of Gasoline used</a:t>
            </a:r>
          </a:p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514 Short tons of Green house gases emitted</a:t>
            </a:r>
          </a:p>
          <a:p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348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01B990-EFFB-47BA-820F-18A811DF25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33" r="68489" b="4729"/>
          <a:stretch/>
        </p:blipFill>
        <p:spPr>
          <a:xfrm>
            <a:off x="4062966" y="172736"/>
            <a:ext cx="4774095" cy="306528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0D285B-68B5-4707-AA41-07E7FC549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8689"/>
            <a:ext cx="3944680" cy="196514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Methodology: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records from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Eastern’s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Fuel Pump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(left)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Organized Fuel use and mileage by month for each vehicle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1ED7BC-DDCC-45E1-A980-B0226819F5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22507" r="50001" b="5555"/>
          <a:stretch/>
        </p:blipFill>
        <p:spPr>
          <a:xfrm>
            <a:off x="1412798" y="4210493"/>
            <a:ext cx="6115811" cy="24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5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E3428A-C7D3-465D-BC7D-F91AB70E4E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22687" r="36544" b="5375"/>
          <a:stretch/>
        </p:blipFill>
        <p:spPr>
          <a:xfrm>
            <a:off x="0" y="3157173"/>
            <a:ext cx="8718703" cy="2779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E3E14B-0C28-439F-AD8E-AA5DB8DD4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124" t="22687" b="5375"/>
          <a:stretch/>
        </p:blipFill>
        <p:spPr>
          <a:xfrm>
            <a:off x="2367624" y="4316122"/>
            <a:ext cx="6776376" cy="25448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50034F7-9054-490D-A726-7C59F6BD8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52" y="0"/>
            <a:ext cx="5368113" cy="1325563"/>
          </a:xfrm>
        </p:spPr>
        <p:txBody>
          <a:bodyPr>
            <a:noAutofit/>
          </a:bodyPr>
          <a:lstStyle/>
          <a:p>
            <a:r>
              <a:rPr lang="en-US" sz="3600" dirty="0"/>
              <a:t>Greenhouse Gas Emissions</a:t>
            </a:r>
            <a:br>
              <a:rPr lang="en-US" sz="3600" dirty="0"/>
            </a:br>
            <a:r>
              <a:rPr lang="en-US" sz="3600" dirty="0"/>
              <a:t>Calculation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2B8D16-4BCD-48C7-AA75-C6776B6F9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52" y="1460499"/>
            <a:ext cx="5049136" cy="5985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Used GREET’S AFLEET Tool from University of Chicago </a:t>
            </a:r>
          </a:p>
        </p:txBody>
      </p:sp>
    </p:spTree>
    <p:extLst>
      <p:ext uri="{BB962C8B-B14F-4D97-AF65-F5344CB8AC3E}">
        <p14:creationId xmlns:p14="http://schemas.microsoft.com/office/powerpoint/2010/main" val="28934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E24E1-7C0F-4337-8F6D-113F375CA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6" t="24600" r="14535" b="12972"/>
          <a:stretch/>
        </p:blipFill>
        <p:spPr>
          <a:xfrm>
            <a:off x="138224" y="116958"/>
            <a:ext cx="7929159" cy="3312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ADFAD7-6986-4159-8CBE-F51AD0D691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3" t="31499" r="14650" b="10826"/>
          <a:stretch/>
        </p:blipFill>
        <p:spPr>
          <a:xfrm>
            <a:off x="138224" y="3439631"/>
            <a:ext cx="7927104" cy="306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D8D588-B479-442C-9BA0-4502BF2E46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8" t="24470" r="14651" b="14755"/>
          <a:stretch/>
        </p:blipFill>
        <p:spPr>
          <a:xfrm>
            <a:off x="95693" y="116957"/>
            <a:ext cx="7655442" cy="31259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9CEB97-9621-416F-AD23-48EF9F8F5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4" t="31912" r="15233" b="10827"/>
          <a:stretch/>
        </p:blipFill>
        <p:spPr>
          <a:xfrm>
            <a:off x="90929" y="3248798"/>
            <a:ext cx="7657553" cy="29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72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632DE3-DA67-434C-A9B4-C570686D2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9" t="24677" r="14534" b="10827"/>
          <a:stretch/>
        </p:blipFill>
        <p:spPr>
          <a:xfrm>
            <a:off x="116958" y="111642"/>
            <a:ext cx="7889358" cy="3413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02F07-4A88-40E9-AF46-C4AFCCA22B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7" t="31369" r="14767" b="12921"/>
          <a:stretch/>
        </p:blipFill>
        <p:spPr>
          <a:xfrm>
            <a:off x="116958" y="3561906"/>
            <a:ext cx="7885929" cy="295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73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975A5C-D2CD-4220-8BC0-69366A94C5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" t="24883" r="14650" b="12894"/>
          <a:stretch/>
        </p:blipFill>
        <p:spPr>
          <a:xfrm>
            <a:off x="116957" y="148855"/>
            <a:ext cx="8353729" cy="3487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255B97-BC95-4CFA-97AA-9C1AB094EC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4" t="32195" r="14651" b="23644"/>
          <a:stretch/>
        </p:blipFill>
        <p:spPr>
          <a:xfrm>
            <a:off x="119063" y="3642204"/>
            <a:ext cx="8361180" cy="247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9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887294"/>
              </p:ext>
            </p:extLst>
          </p:nvPr>
        </p:nvGraphicFramePr>
        <p:xfrm>
          <a:off x="233916" y="471146"/>
          <a:ext cx="8676167" cy="510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328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20779E-9C5D-47C9-8DD7-63418128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71" y="141842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 Year 2018 Top Emitters: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8892A8-1E7C-4396-83EA-6117F6327C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4" t="24574" r="57093" b="9690"/>
          <a:stretch/>
        </p:blipFill>
        <p:spPr>
          <a:xfrm>
            <a:off x="267894" y="1669310"/>
            <a:ext cx="8666272" cy="38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63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686CA8-79D0-4E42-9EA4-21E06A38E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71" y="141842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 Year 2019 Top Emitters: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C7895-A585-44E3-A4B2-154FE3E8DB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" t="24326" r="57030" b="10022"/>
          <a:stretch/>
        </p:blipFill>
        <p:spPr>
          <a:xfrm>
            <a:off x="159485" y="1360969"/>
            <a:ext cx="8920455" cy="39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1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CEBAC74CB41C4687361BBA97E7BFE7" ma:contentTypeVersion="11" ma:contentTypeDescription="Create a new document." ma:contentTypeScope="" ma:versionID="b4a3aa1cda9e1bd1246f317de5a409bf">
  <xsd:schema xmlns:xsd="http://www.w3.org/2001/XMLSchema" xmlns:xs="http://www.w3.org/2001/XMLSchema" xmlns:p="http://schemas.microsoft.com/office/2006/metadata/properties" xmlns:ns3="cc08a673-1d71-48fa-8e96-fb1314259ea8" xmlns:ns4="ed3fff21-710e-404f-92e6-b567da0a9b33" targetNamespace="http://schemas.microsoft.com/office/2006/metadata/properties" ma:root="true" ma:fieldsID="ae5d42490a7a35ee56de949be8eaf291" ns3:_="" ns4:_="">
    <xsd:import namespace="cc08a673-1d71-48fa-8e96-fb1314259ea8"/>
    <xsd:import namespace="ed3fff21-710e-404f-92e6-b567da0a9b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08a673-1d71-48fa-8e96-fb1314259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3fff21-710e-404f-92e6-b567da0a9b3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D7833D-B817-4C25-A669-27A00B0F6B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29D8C6-6DA0-47B7-A6B7-0E2452E562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08a673-1d71-48fa-8e96-fb1314259ea8"/>
    <ds:schemaRef ds:uri="ed3fff21-710e-404f-92e6-b567da0a9b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873EB5-EEC0-49E9-AFB1-C4E7C29BF6DB}">
  <ds:schemaRefs>
    <ds:schemaRef ds:uri="http://schemas.microsoft.com/office/2006/documentManagement/types"/>
    <ds:schemaRef ds:uri="http://purl.org/dc/dcmitype/"/>
    <ds:schemaRef ds:uri="ed3fff21-710e-404f-92e6-b567da0a9b33"/>
    <ds:schemaRef ds:uri="http://purl.org/dc/elements/1.1/"/>
    <ds:schemaRef ds:uri="http://purl.org/dc/terms/"/>
    <ds:schemaRef ds:uri="cc08a673-1d71-48fa-8e96-fb1314259ea8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260</TotalTime>
  <Words>54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Adobe Garamond Pro</vt:lpstr>
      <vt:lpstr>Arial</vt:lpstr>
      <vt:lpstr>Calibri</vt:lpstr>
      <vt:lpstr>Calibri Light</vt:lpstr>
      <vt:lpstr>Office Theme</vt:lpstr>
      <vt:lpstr>Eastern’s Vehicle Fleet</vt:lpstr>
      <vt:lpstr>Fiscal Year 2019 Statistics:</vt:lpstr>
      <vt:lpstr>Methodology: Used records from Eastern’s Fuel Pump (left) Organized Fuel use and mileage by month for each vehicle  </vt:lpstr>
      <vt:lpstr>Greenhouse Gas Emissions Calculation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Fiscal Year 2018 Top Emitters:</vt:lpstr>
      <vt:lpstr>Fiscal Year 2019 Top Emitters:</vt:lpstr>
    </vt:vector>
  </TitlesOfParts>
  <Company>Eastern Connecticut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ISEstu5</dc:creator>
  <cp:lastModifiedBy>ISEstu5</cp:lastModifiedBy>
  <cp:revision>32</cp:revision>
  <dcterms:created xsi:type="dcterms:W3CDTF">2019-12-12T22:19:58Z</dcterms:created>
  <dcterms:modified xsi:type="dcterms:W3CDTF">2019-12-13T15:01:00Z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0x0101007ECEBAC74CB41C4687361BBA97E7BFE7</vt:lpwstr>
  </property>
</Properties>
</file>