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85" d="100"/>
          <a:sy n="85" d="100"/>
        </p:scale>
        <p:origin x="35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51F1C-6382-46A6-9A27-3A32BB98FD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7392091-7788-4724-BACA-F14F175D34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7FB8696-78A1-403B-896D-41A756F86129}"/>
              </a:ext>
            </a:extLst>
          </p:cNvPr>
          <p:cNvSpPr>
            <a:spLocks noGrp="1"/>
          </p:cNvSpPr>
          <p:nvPr>
            <p:ph type="dt" sz="half" idx="10"/>
          </p:nvPr>
        </p:nvSpPr>
        <p:spPr/>
        <p:txBody>
          <a:bodyPr/>
          <a:lstStyle/>
          <a:p>
            <a:fld id="{D334DB72-EB04-4976-BE64-57CA703645E0}" type="datetimeFigureOut">
              <a:rPr lang="en-US" smtClean="0"/>
              <a:t>11/6/2020</a:t>
            </a:fld>
            <a:endParaRPr lang="en-US"/>
          </a:p>
        </p:txBody>
      </p:sp>
      <p:sp>
        <p:nvSpPr>
          <p:cNvPr id="5" name="Footer Placeholder 4">
            <a:extLst>
              <a:ext uri="{FF2B5EF4-FFF2-40B4-BE49-F238E27FC236}">
                <a16:creationId xmlns:a16="http://schemas.microsoft.com/office/drawing/2014/main" id="{49E59B12-11A1-40A1-B6B2-1BC40E0CFE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25466F-A356-4652-BCBF-8B13AAA8E6B9}"/>
              </a:ext>
            </a:extLst>
          </p:cNvPr>
          <p:cNvSpPr>
            <a:spLocks noGrp="1"/>
          </p:cNvSpPr>
          <p:nvPr>
            <p:ph type="sldNum" sz="quarter" idx="12"/>
          </p:nvPr>
        </p:nvSpPr>
        <p:spPr/>
        <p:txBody>
          <a:bodyPr/>
          <a:lstStyle/>
          <a:p>
            <a:fld id="{81682ED9-E55D-49BF-A135-4918248934D6}" type="slidenum">
              <a:rPr lang="en-US" smtClean="0"/>
              <a:t>‹#›</a:t>
            </a:fld>
            <a:endParaRPr lang="en-US"/>
          </a:p>
        </p:txBody>
      </p:sp>
    </p:spTree>
    <p:extLst>
      <p:ext uri="{BB962C8B-B14F-4D97-AF65-F5344CB8AC3E}">
        <p14:creationId xmlns:p14="http://schemas.microsoft.com/office/powerpoint/2010/main" val="2987554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A5EB2-EF48-47A1-9663-7229F3D2146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EA77634-8894-404F-846B-C0C8D4B3AD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85BDBF-A5E4-4914-8C14-216F45179294}"/>
              </a:ext>
            </a:extLst>
          </p:cNvPr>
          <p:cNvSpPr>
            <a:spLocks noGrp="1"/>
          </p:cNvSpPr>
          <p:nvPr>
            <p:ph type="dt" sz="half" idx="10"/>
          </p:nvPr>
        </p:nvSpPr>
        <p:spPr/>
        <p:txBody>
          <a:bodyPr/>
          <a:lstStyle/>
          <a:p>
            <a:fld id="{D334DB72-EB04-4976-BE64-57CA703645E0}" type="datetimeFigureOut">
              <a:rPr lang="en-US" smtClean="0"/>
              <a:t>11/6/2020</a:t>
            </a:fld>
            <a:endParaRPr lang="en-US"/>
          </a:p>
        </p:txBody>
      </p:sp>
      <p:sp>
        <p:nvSpPr>
          <p:cNvPr id="5" name="Footer Placeholder 4">
            <a:extLst>
              <a:ext uri="{FF2B5EF4-FFF2-40B4-BE49-F238E27FC236}">
                <a16:creationId xmlns:a16="http://schemas.microsoft.com/office/drawing/2014/main" id="{1A86B733-1EE6-4C10-9FF6-EC8584AD19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5284C2-CCA3-41F0-8753-0F1307C842BE}"/>
              </a:ext>
            </a:extLst>
          </p:cNvPr>
          <p:cNvSpPr>
            <a:spLocks noGrp="1"/>
          </p:cNvSpPr>
          <p:nvPr>
            <p:ph type="sldNum" sz="quarter" idx="12"/>
          </p:nvPr>
        </p:nvSpPr>
        <p:spPr/>
        <p:txBody>
          <a:bodyPr/>
          <a:lstStyle/>
          <a:p>
            <a:fld id="{81682ED9-E55D-49BF-A135-4918248934D6}" type="slidenum">
              <a:rPr lang="en-US" smtClean="0"/>
              <a:t>‹#›</a:t>
            </a:fld>
            <a:endParaRPr lang="en-US"/>
          </a:p>
        </p:txBody>
      </p:sp>
    </p:spTree>
    <p:extLst>
      <p:ext uri="{BB962C8B-B14F-4D97-AF65-F5344CB8AC3E}">
        <p14:creationId xmlns:p14="http://schemas.microsoft.com/office/powerpoint/2010/main" val="1666191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EDEB06-7137-49FA-B73E-0440B38EBB9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888DE3-3CFD-4C20-ACC1-376972C1D82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8E4155-EC77-4839-B1C5-026A7C71B836}"/>
              </a:ext>
            </a:extLst>
          </p:cNvPr>
          <p:cNvSpPr>
            <a:spLocks noGrp="1"/>
          </p:cNvSpPr>
          <p:nvPr>
            <p:ph type="dt" sz="half" idx="10"/>
          </p:nvPr>
        </p:nvSpPr>
        <p:spPr/>
        <p:txBody>
          <a:bodyPr/>
          <a:lstStyle/>
          <a:p>
            <a:fld id="{D334DB72-EB04-4976-BE64-57CA703645E0}" type="datetimeFigureOut">
              <a:rPr lang="en-US" smtClean="0"/>
              <a:t>11/6/2020</a:t>
            </a:fld>
            <a:endParaRPr lang="en-US"/>
          </a:p>
        </p:txBody>
      </p:sp>
      <p:sp>
        <p:nvSpPr>
          <p:cNvPr id="5" name="Footer Placeholder 4">
            <a:extLst>
              <a:ext uri="{FF2B5EF4-FFF2-40B4-BE49-F238E27FC236}">
                <a16:creationId xmlns:a16="http://schemas.microsoft.com/office/drawing/2014/main" id="{56F1FA50-396D-41FE-99F9-DDA25F094E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5CAB42-FBE3-4A3D-B88A-016BFD44CA77}"/>
              </a:ext>
            </a:extLst>
          </p:cNvPr>
          <p:cNvSpPr>
            <a:spLocks noGrp="1"/>
          </p:cNvSpPr>
          <p:nvPr>
            <p:ph type="sldNum" sz="quarter" idx="12"/>
          </p:nvPr>
        </p:nvSpPr>
        <p:spPr/>
        <p:txBody>
          <a:bodyPr/>
          <a:lstStyle/>
          <a:p>
            <a:fld id="{81682ED9-E55D-49BF-A135-4918248934D6}" type="slidenum">
              <a:rPr lang="en-US" smtClean="0"/>
              <a:t>‹#›</a:t>
            </a:fld>
            <a:endParaRPr lang="en-US"/>
          </a:p>
        </p:txBody>
      </p:sp>
    </p:spTree>
    <p:extLst>
      <p:ext uri="{BB962C8B-B14F-4D97-AF65-F5344CB8AC3E}">
        <p14:creationId xmlns:p14="http://schemas.microsoft.com/office/powerpoint/2010/main" val="2190149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44C23-B82F-4CA5-A134-FA905D84D5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B20F66-BF49-46B5-BBA8-403331C4A9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509B70-8AF4-465A-9F37-4F871885E73F}"/>
              </a:ext>
            </a:extLst>
          </p:cNvPr>
          <p:cNvSpPr>
            <a:spLocks noGrp="1"/>
          </p:cNvSpPr>
          <p:nvPr>
            <p:ph type="dt" sz="half" idx="10"/>
          </p:nvPr>
        </p:nvSpPr>
        <p:spPr/>
        <p:txBody>
          <a:bodyPr/>
          <a:lstStyle/>
          <a:p>
            <a:fld id="{D334DB72-EB04-4976-BE64-57CA703645E0}" type="datetimeFigureOut">
              <a:rPr lang="en-US" smtClean="0"/>
              <a:t>11/6/2020</a:t>
            </a:fld>
            <a:endParaRPr lang="en-US"/>
          </a:p>
        </p:txBody>
      </p:sp>
      <p:sp>
        <p:nvSpPr>
          <p:cNvPr id="5" name="Footer Placeholder 4">
            <a:extLst>
              <a:ext uri="{FF2B5EF4-FFF2-40B4-BE49-F238E27FC236}">
                <a16:creationId xmlns:a16="http://schemas.microsoft.com/office/drawing/2014/main" id="{F1326EC5-74CF-452C-9D63-9F212F7EBD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28DF1E-E7A5-489B-A031-327D37ABEF85}"/>
              </a:ext>
            </a:extLst>
          </p:cNvPr>
          <p:cNvSpPr>
            <a:spLocks noGrp="1"/>
          </p:cNvSpPr>
          <p:nvPr>
            <p:ph type="sldNum" sz="quarter" idx="12"/>
          </p:nvPr>
        </p:nvSpPr>
        <p:spPr/>
        <p:txBody>
          <a:bodyPr/>
          <a:lstStyle/>
          <a:p>
            <a:fld id="{81682ED9-E55D-49BF-A135-4918248934D6}" type="slidenum">
              <a:rPr lang="en-US" smtClean="0"/>
              <a:t>‹#›</a:t>
            </a:fld>
            <a:endParaRPr lang="en-US"/>
          </a:p>
        </p:txBody>
      </p:sp>
    </p:spTree>
    <p:extLst>
      <p:ext uri="{BB962C8B-B14F-4D97-AF65-F5344CB8AC3E}">
        <p14:creationId xmlns:p14="http://schemas.microsoft.com/office/powerpoint/2010/main" val="3197064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D4E37-61A1-4704-9376-60858F3F64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BE7251F-E628-4BCD-8D16-D0164F94DA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92AA3E-F0C8-4324-8FA6-3BF609288F00}"/>
              </a:ext>
            </a:extLst>
          </p:cNvPr>
          <p:cNvSpPr>
            <a:spLocks noGrp="1"/>
          </p:cNvSpPr>
          <p:nvPr>
            <p:ph type="dt" sz="half" idx="10"/>
          </p:nvPr>
        </p:nvSpPr>
        <p:spPr/>
        <p:txBody>
          <a:bodyPr/>
          <a:lstStyle/>
          <a:p>
            <a:fld id="{D334DB72-EB04-4976-BE64-57CA703645E0}" type="datetimeFigureOut">
              <a:rPr lang="en-US" smtClean="0"/>
              <a:t>11/6/2020</a:t>
            </a:fld>
            <a:endParaRPr lang="en-US"/>
          </a:p>
        </p:txBody>
      </p:sp>
      <p:sp>
        <p:nvSpPr>
          <p:cNvPr id="5" name="Footer Placeholder 4">
            <a:extLst>
              <a:ext uri="{FF2B5EF4-FFF2-40B4-BE49-F238E27FC236}">
                <a16:creationId xmlns:a16="http://schemas.microsoft.com/office/drawing/2014/main" id="{EF75E930-2C0A-4E28-848F-901B6FF239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D738B1-8308-4EB4-B8EB-BE6BC9BB793C}"/>
              </a:ext>
            </a:extLst>
          </p:cNvPr>
          <p:cNvSpPr>
            <a:spLocks noGrp="1"/>
          </p:cNvSpPr>
          <p:nvPr>
            <p:ph type="sldNum" sz="quarter" idx="12"/>
          </p:nvPr>
        </p:nvSpPr>
        <p:spPr/>
        <p:txBody>
          <a:bodyPr/>
          <a:lstStyle/>
          <a:p>
            <a:fld id="{81682ED9-E55D-49BF-A135-4918248934D6}" type="slidenum">
              <a:rPr lang="en-US" smtClean="0"/>
              <a:t>‹#›</a:t>
            </a:fld>
            <a:endParaRPr lang="en-US"/>
          </a:p>
        </p:txBody>
      </p:sp>
    </p:spTree>
    <p:extLst>
      <p:ext uri="{BB962C8B-B14F-4D97-AF65-F5344CB8AC3E}">
        <p14:creationId xmlns:p14="http://schemas.microsoft.com/office/powerpoint/2010/main" val="3377976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58722-4C9B-4EF7-8045-552269A1AC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985773-A744-46A9-874F-DE32223816F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2166655-8010-47B5-B9BC-EE59FC9DE0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C5AD5D-BE4F-490B-8448-D985BF296133}"/>
              </a:ext>
            </a:extLst>
          </p:cNvPr>
          <p:cNvSpPr>
            <a:spLocks noGrp="1"/>
          </p:cNvSpPr>
          <p:nvPr>
            <p:ph type="dt" sz="half" idx="10"/>
          </p:nvPr>
        </p:nvSpPr>
        <p:spPr/>
        <p:txBody>
          <a:bodyPr/>
          <a:lstStyle/>
          <a:p>
            <a:fld id="{D334DB72-EB04-4976-BE64-57CA703645E0}" type="datetimeFigureOut">
              <a:rPr lang="en-US" smtClean="0"/>
              <a:t>11/6/2020</a:t>
            </a:fld>
            <a:endParaRPr lang="en-US"/>
          </a:p>
        </p:txBody>
      </p:sp>
      <p:sp>
        <p:nvSpPr>
          <p:cNvPr id="6" name="Footer Placeholder 5">
            <a:extLst>
              <a:ext uri="{FF2B5EF4-FFF2-40B4-BE49-F238E27FC236}">
                <a16:creationId xmlns:a16="http://schemas.microsoft.com/office/drawing/2014/main" id="{5B84F45F-A4B2-4F6C-9359-B1B6D202DB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B921AC-77DA-49A2-B7CE-A358AC71679B}"/>
              </a:ext>
            </a:extLst>
          </p:cNvPr>
          <p:cNvSpPr>
            <a:spLocks noGrp="1"/>
          </p:cNvSpPr>
          <p:nvPr>
            <p:ph type="sldNum" sz="quarter" idx="12"/>
          </p:nvPr>
        </p:nvSpPr>
        <p:spPr/>
        <p:txBody>
          <a:bodyPr/>
          <a:lstStyle/>
          <a:p>
            <a:fld id="{81682ED9-E55D-49BF-A135-4918248934D6}" type="slidenum">
              <a:rPr lang="en-US" smtClean="0"/>
              <a:t>‹#›</a:t>
            </a:fld>
            <a:endParaRPr lang="en-US"/>
          </a:p>
        </p:txBody>
      </p:sp>
    </p:spTree>
    <p:extLst>
      <p:ext uri="{BB962C8B-B14F-4D97-AF65-F5344CB8AC3E}">
        <p14:creationId xmlns:p14="http://schemas.microsoft.com/office/powerpoint/2010/main" val="3089191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5469C-731F-42C4-92EB-43B9DF96A47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50FDC0-3FEF-423B-9E54-427BCEE108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3DF396-BBF8-4DB9-B128-97055950C2A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88EB348-F86A-4A88-A25D-38211D5254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79BB313-630C-43B2-8138-9BA1D879871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14120F4-BCC0-43B4-BF9E-350A3560546D}"/>
              </a:ext>
            </a:extLst>
          </p:cNvPr>
          <p:cNvSpPr>
            <a:spLocks noGrp="1"/>
          </p:cNvSpPr>
          <p:nvPr>
            <p:ph type="dt" sz="half" idx="10"/>
          </p:nvPr>
        </p:nvSpPr>
        <p:spPr/>
        <p:txBody>
          <a:bodyPr/>
          <a:lstStyle/>
          <a:p>
            <a:fld id="{D334DB72-EB04-4976-BE64-57CA703645E0}" type="datetimeFigureOut">
              <a:rPr lang="en-US" smtClean="0"/>
              <a:t>11/6/2020</a:t>
            </a:fld>
            <a:endParaRPr lang="en-US"/>
          </a:p>
        </p:txBody>
      </p:sp>
      <p:sp>
        <p:nvSpPr>
          <p:cNvPr id="8" name="Footer Placeholder 7">
            <a:extLst>
              <a:ext uri="{FF2B5EF4-FFF2-40B4-BE49-F238E27FC236}">
                <a16:creationId xmlns:a16="http://schemas.microsoft.com/office/drawing/2014/main" id="{600C16F0-D5C5-4AAA-B4DF-243ACF2D160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BDD4E91-5F82-46E1-A350-E9CD346E8CCB}"/>
              </a:ext>
            </a:extLst>
          </p:cNvPr>
          <p:cNvSpPr>
            <a:spLocks noGrp="1"/>
          </p:cNvSpPr>
          <p:nvPr>
            <p:ph type="sldNum" sz="quarter" idx="12"/>
          </p:nvPr>
        </p:nvSpPr>
        <p:spPr/>
        <p:txBody>
          <a:bodyPr/>
          <a:lstStyle/>
          <a:p>
            <a:fld id="{81682ED9-E55D-49BF-A135-4918248934D6}" type="slidenum">
              <a:rPr lang="en-US" smtClean="0"/>
              <a:t>‹#›</a:t>
            </a:fld>
            <a:endParaRPr lang="en-US"/>
          </a:p>
        </p:txBody>
      </p:sp>
    </p:spTree>
    <p:extLst>
      <p:ext uri="{BB962C8B-B14F-4D97-AF65-F5344CB8AC3E}">
        <p14:creationId xmlns:p14="http://schemas.microsoft.com/office/powerpoint/2010/main" val="1191365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7F382-1F7C-4CA4-B4C8-F8A846296AD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F4A674D-1E3C-4DE3-85E5-AF0E12E33C17}"/>
              </a:ext>
            </a:extLst>
          </p:cNvPr>
          <p:cNvSpPr>
            <a:spLocks noGrp="1"/>
          </p:cNvSpPr>
          <p:nvPr>
            <p:ph type="dt" sz="half" idx="10"/>
          </p:nvPr>
        </p:nvSpPr>
        <p:spPr/>
        <p:txBody>
          <a:bodyPr/>
          <a:lstStyle/>
          <a:p>
            <a:fld id="{D334DB72-EB04-4976-BE64-57CA703645E0}" type="datetimeFigureOut">
              <a:rPr lang="en-US" smtClean="0"/>
              <a:t>11/6/2020</a:t>
            </a:fld>
            <a:endParaRPr lang="en-US"/>
          </a:p>
        </p:txBody>
      </p:sp>
      <p:sp>
        <p:nvSpPr>
          <p:cNvPr id="4" name="Footer Placeholder 3">
            <a:extLst>
              <a:ext uri="{FF2B5EF4-FFF2-40B4-BE49-F238E27FC236}">
                <a16:creationId xmlns:a16="http://schemas.microsoft.com/office/drawing/2014/main" id="{C75F96B1-7B47-451C-AEA9-5CE6C691911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83A850-BA34-4D83-B63A-DBA8AFF2010F}"/>
              </a:ext>
            </a:extLst>
          </p:cNvPr>
          <p:cNvSpPr>
            <a:spLocks noGrp="1"/>
          </p:cNvSpPr>
          <p:nvPr>
            <p:ph type="sldNum" sz="quarter" idx="12"/>
          </p:nvPr>
        </p:nvSpPr>
        <p:spPr/>
        <p:txBody>
          <a:bodyPr/>
          <a:lstStyle/>
          <a:p>
            <a:fld id="{81682ED9-E55D-49BF-A135-4918248934D6}" type="slidenum">
              <a:rPr lang="en-US" smtClean="0"/>
              <a:t>‹#›</a:t>
            </a:fld>
            <a:endParaRPr lang="en-US"/>
          </a:p>
        </p:txBody>
      </p:sp>
    </p:spTree>
    <p:extLst>
      <p:ext uri="{BB962C8B-B14F-4D97-AF65-F5344CB8AC3E}">
        <p14:creationId xmlns:p14="http://schemas.microsoft.com/office/powerpoint/2010/main" val="2942085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FD0B69-D9BE-4EDE-835F-2A42AAB9FF21}"/>
              </a:ext>
            </a:extLst>
          </p:cNvPr>
          <p:cNvSpPr>
            <a:spLocks noGrp="1"/>
          </p:cNvSpPr>
          <p:nvPr>
            <p:ph type="dt" sz="half" idx="10"/>
          </p:nvPr>
        </p:nvSpPr>
        <p:spPr/>
        <p:txBody>
          <a:bodyPr/>
          <a:lstStyle/>
          <a:p>
            <a:fld id="{D334DB72-EB04-4976-BE64-57CA703645E0}" type="datetimeFigureOut">
              <a:rPr lang="en-US" smtClean="0"/>
              <a:t>11/6/2020</a:t>
            </a:fld>
            <a:endParaRPr lang="en-US"/>
          </a:p>
        </p:txBody>
      </p:sp>
      <p:sp>
        <p:nvSpPr>
          <p:cNvPr id="3" name="Footer Placeholder 2">
            <a:extLst>
              <a:ext uri="{FF2B5EF4-FFF2-40B4-BE49-F238E27FC236}">
                <a16:creationId xmlns:a16="http://schemas.microsoft.com/office/drawing/2014/main" id="{38A93588-0CBD-4F42-AAE1-F2F463C4A3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3DFB07B-C2C4-42D4-8787-0E476B280991}"/>
              </a:ext>
            </a:extLst>
          </p:cNvPr>
          <p:cNvSpPr>
            <a:spLocks noGrp="1"/>
          </p:cNvSpPr>
          <p:nvPr>
            <p:ph type="sldNum" sz="quarter" idx="12"/>
          </p:nvPr>
        </p:nvSpPr>
        <p:spPr/>
        <p:txBody>
          <a:bodyPr/>
          <a:lstStyle/>
          <a:p>
            <a:fld id="{81682ED9-E55D-49BF-A135-4918248934D6}" type="slidenum">
              <a:rPr lang="en-US" smtClean="0"/>
              <a:t>‹#›</a:t>
            </a:fld>
            <a:endParaRPr lang="en-US"/>
          </a:p>
        </p:txBody>
      </p:sp>
    </p:spTree>
    <p:extLst>
      <p:ext uri="{BB962C8B-B14F-4D97-AF65-F5344CB8AC3E}">
        <p14:creationId xmlns:p14="http://schemas.microsoft.com/office/powerpoint/2010/main" val="3936293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A737F-C0BB-4A20-B906-542A0653FA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634E37F-F12F-42DF-8D97-9FB1F02EA2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F1CB8C-1312-42FF-9C4C-2161EE168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24CFD8-30FB-49D8-BBF7-2F8FA4F0F02C}"/>
              </a:ext>
            </a:extLst>
          </p:cNvPr>
          <p:cNvSpPr>
            <a:spLocks noGrp="1"/>
          </p:cNvSpPr>
          <p:nvPr>
            <p:ph type="dt" sz="half" idx="10"/>
          </p:nvPr>
        </p:nvSpPr>
        <p:spPr/>
        <p:txBody>
          <a:bodyPr/>
          <a:lstStyle/>
          <a:p>
            <a:fld id="{D334DB72-EB04-4976-BE64-57CA703645E0}" type="datetimeFigureOut">
              <a:rPr lang="en-US" smtClean="0"/>
              <a:t>11/6/2020</a:t>
            </a:fld>
            <a:endParaRPr lang="en-US"/>
          </a:p>
        </p:txBody>
      </p:sp>
      <p:sp>
        <p:nvSpPr>
          <p:cNvPr id="6" name="Footer Placeholder 5">
            <a:extLst>
              <a:ext uri="{FF2B5EF4-FFF2-40B4-BE49-F238E27FC236}">
                <a16:creationId xmlns:a16="http://schemas.microsoft.com/office/drawing/2014/main" id="{4FFA3706-8DCD-4C56-958A-D54C712FC7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02163D-95ED-4CB2-9F7B-68E0C21673F3}"/>
              </a:ext>
            </a:extLst>
          </p:cNvPr>
          <p:cNvSpPr>
            <a:spLocks noGrp="1"/>
          </p:cNvSpPr>
          <p:nvPr>
            <p:ph type="sldNum" sz="quarter" idx="12"/>
          </p:nvPr>
        </p:nvSpPr>
        <p:spPr/>
        <p:txBody>
          <a:bodyPr/>
          <a:lstStyle/>
          <a:p>
            <a:fld id="{81682ED9-E55D-49BF-A135-4918248934D6}" type="slidenum">
              <a:rPr lang="en-US" smtClean="0"/>
              <a:t>‹#›</a:t>
            </a:fld>
            <a:endParaRPr lang="en-US"/>
          </a:p>
        </p:txBody>
      </p:sp>
    </p:spTree>
    <p:extLst>
      <p:ext uri="{BB962C8B-B14F-4D97-AF65-F5344CB8AC3E}">
        <p14:creationId xmlns:p14="http://schemas.microsoft.com/office/powerpoint/2010/main" val="63075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0E2EF-F670-4F9C-A9B6-34F5AEDC5F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85596CD-D301-4CF0-A19C-A6C224051C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11D9B87-E152-4291-A8DA-4B8A258805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04BA0D-2D88-42A7-8EDB-D7820BC99960}"/>
              </a:ext>
            </a:extLst>
          </p:cNvPr>
          <p:cNvSpPr>
            <a:spLocks noGrp="1"/>
          </p:cNvSpPr>
          <p:nvPr>
            <p:ph type="dt" sz="half" idx="10"/>
          </p:nvPr>
        </p:nvSpPr>
        <p:spPr/>
        <p:txBody>
          <a:bodyPr/>
          <a:lstStyle/>
          <a:p>
            <a:fld id="{D334DB72-EB04-4976-BE64-57CA703645E0}" type="datetimeFigureOut">
              <a:rPr lang="en-US" smtClean="0"/>
              <a:t>11/6/2020</a:t>
            </a:fld>
            <a:endParaRPr lang="en-US"/>
          </a:p>
        </p:txBody>
      </p:sp>
      <p:sp>
        <p:nvSpPr>
          <p:cNvPr id="6" name="Footer Placeholder 5">
            <a:extLst>
              <a:ext uri="{FF2B5EF4-FFF2-40B4-BE49-F238E27FC236}">
                <a16:creationId xmlns:a16="http://schemas.microsoft.com/office/drawing/2014/main" id="{EADB083F-77CA-4A41-AAA7-ABC1CAA75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F9AE5B-21AD-4AE6-834A-FBDD0777F921}"/>
              </a:ext>
            </a:extLst>
          </p:cNvPr>
          <p:cNvSpPr>
            <a:spLocks noGrp="1"/>
          </p:cNvSpPr>
          <p:nvPr>
            <p:ph type="sldNum" sz="quarter" idx="12"/>
          </p:nvPr>
        </p:nvSpPr>
        <p:spPr/>
        <p:txBody>
          <a:bodyPr/>
          <a:lstStyle/>
          <a:p>
            <a:fld id="{81682ED9-E55D-49BF-A135-4918248934D6}" type="slidenum">
              <a:rPr lang="en-US" smtClean="0"/>
              <a:t>‹#›</a:t>
            </a:fld>
            <a:endParaRPr lang="en-US"/>
          </a:p>
        </p:txBody>
      </p:sp>
    </p:spTree>
    <p:extLst>
      <p:ext uri="{BB962C8B-B14F-4D97-AF65-F5344CB8AC3E}">
        <p14:creationId xmlns:p14="http://schemas.microsoft.com/office/powerpoint/2010/main" val="2980437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037570-B767-40A8-917F-3861016679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E32EECE-A4AB-49D7-B789-6BF8D6A490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C8691D-C23E-45EB-BCA6-F8738FF016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34DB72-EB04-4976-BE64-57CA703645E0}" type="datetimeFigureOut">
              <a:rPr lang="en-US" smtClean="0"/>
              <a:t>11/6/2020</a:t>
            </a:fld>
            <a:endParaRPr lang="en-US"/>
          </a:p>
        </p:txBody>
      </p:sp>
      <p:sp>
        <p:nvSpPr>
          <p:cNvPr id="5" name="Footer Placeholder 4">
            <a:extLst>
              <a:ext uri="{FF2B5EF4-FFF2-40B4-BE49-F238E27FC236}">
                <a16:creationId xmlns:a16="http://schemas.microsoft.com/office/drawing/2014/main" id="{8B58BC40-E569-4132-8D35-E285A4A19E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1413241-A306-4191-8F70-E9B1552254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682ED9-E55D-49BF-A135-4918248934D6}" type="slidenum">
              <a:rPr lang="en-US" smtClean="0"/>
              <a:t>‹#›</a:t>
            </a:fld>
            <a:endParaRPr lang="en-US"/>
          </a:p>
        </p:txBody>
      </p:sp>
    </p:spTree>
    <p:extLst>
      <p:ext uri="{BB962C8B-B14F-4D97-AF65-F5344CB8AC3E}">
        <p14:creationId xmlns:p14="http://schemas.microsoft.com/office/powerpoint/2010/main" val="3199670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ining.vt.edu/sustainability.html" TargetMode="External"/><Relationship Id="rId7" Type="http://schemas.openxmlformats.org/officeDocument/2006/relationships/hyperlink" Target="mailto:sustainability@vt.edu"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www.facilities.vt.edu/sustainability.html" TargetMode="External"/><Relationship Id="rId5" Type="http://schemas.openxmlformats.org/officeDocument/2006/relationships/hyperlink" Target="https://www.facilities.vt.edu/sustainability/recycling.html" TargetMode="External"/><Relationship Id="rId4" Type="http://schemas.openxmlformats.org/officeDocument/2006/relationships/hyperlink" Target="https://parking.vt.edu/alternative.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2" name="Picture 8" descr="Scenic image of Virginia Tech's Blacksburg campus">
            <a:extLst>
              <a:ext uri="{FF2B5EF4-FFF2-40B4-BE49-F238E27FC236}">
                <a16:creationId xmlns:a16="http://schemas.microsoft.com/office/drawing/2014/main" id="{B5A701E7-95C7-4C88-8704-BD06687AF72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5980" r="3874" b="5980"/>
          <a:stretch/>
        </p:blipFill>
        <p:spPr bwMode="auto">
          <a:xfrm>
            <a:off x="0" y="-2"/>
            <a:ext cx="12192000" cy="7149655"/>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a:extLst>
              <a:ext uri="{FF2B5EF4-FFF2-40B4-BE49-F238E27FC236}">
                <a16:creationId xmlns:a16="http://schemas.microsoft.com/office/drawing/2014/main" id="{42A4FC2C-047E-45A5-965D-8E1E3BF09BC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Rectangle 5">
            <a:extLst>
              <a:ext uri="{FF2B5EF4-FFF2-40B4-BE49-F238E27FC236}">
                <a16:creationId xmlns:a16="http://schemas.microsoft.com/office/drawing/2014/main" id="{28B05CFA-0E2B-42E6-8AFC-20703C3A9109}"/>
              </a:ext>
            </a:extLst>
          </p:cNvPr>
          <p:cNvSpPr/>
          <p:nvPr/>
        </p:nvSpPr>
        <p:spPr>
          <a:xfrm>
            <a:off x="497497" y="364064"/>
            <a:ext cx="11197004" cy="6279356"/>
          </a:xfrm>
          <a:prstGeom prst="rect">
            <a:avLst/>
          </a:prstGeom>
          <a:solidFill>
            <a:srgbClr val="FFFFFF">
              <a:alpha val="94902"/>
            </a:srgb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80AFFF65-7086-4AC4-A549-E2C158E234B1}"/>
              </a:ext>
            </a:extLst>
          </p:cNvPr>
          <p:cNvSpPr txBox="1"/>
          <p:nvPr/>
        </p:nvSpPr>
        <p:spPr>
          <a:xfrm>
            <a:off x="570709" y="397401"/>
            <a:ext cx="11197004" cy="6063198"/>
          </a:xfrm>
          <a:prstGeom prst="rect">
            <a:avLst/>
          </a:prstGeom>
          <a:noFill/>
        </p:spPr>
        <p:txBody>
          <a:bodyPr wrap="square" rtlCol="0">
            <a:spAutoFit/>
          </a:bodyPr>
          <a:lstStyle/>
          <a:p>
            <a:pPr algn="ctr"/>
            <a:r>
              <a:rPr lang="en-US" sz="2800" b="1" dirty="0">
                <a:latin typeface="Arial" panose="020B0604020202020204" pitchFamily="34" charset="0"/>
                <a:cs typeface="Arial" panose="020B0604020202020204" pitchFamily="34" charset="0"/>
              </a:rPr>
              <a:t>Sustainability at Virginia Tech </a:t>
            </a:r>
          </a:p>
          <a:p>
            <a:pPr algn="ctr"/>
            <a:endParaRPr lang="en-US" dirty="0"/>
          </a:p>
          <a:p>
            <a:r>
              <a:rPr lang="en-US" b="1" dirty="0">
                <a:latin typeface="Arial" panose="020B0604020202020204" pitchFamily="34" charset="0"/>
                <a:cs typeface="Arial" panose="020B0604020202020204" pitchFamily="34" charset="0"/>
              </a:rPr>
              <a:t>Sustainability</a:t>
            </a:r>
            <a:r>
              <a:rPr lang="en-US" dirty="0">
                <a:latin typeface="Arial" panose="020B0604020202020204" pitchFamily="34" charset="0"/>
                <a:cs typeface="Arial" panose="020B0604020202020204" pitchFamily="34" charset="0"/>
              </a:rPr>
              <a:t> is the simultaneous pursuit of environmental quality, economic prosperity, and social justice and equity, through action, education, and engagement to address current needs without compromising the capacity and needs of future generations. </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Vision</a:t>
            </a:r>
            <a:r>
              <a:rPr lang="en-US" dirty="0">
                <a:latin typeface="Arial" panose="020B0604020202020204" pitchFamily="34" charset="0"/>
                <a:cs typeface="Arial" panose="020B0604020202020204" pitchFamily="34" charset="0"/>
              </a:rPr>
              <a:t> of the Virginia Tech Climate Action Commitment: “</a:t>
            </a:r>
            <a:r>
              <a:rPr lang="en-US" i="1" dirty="0">
                <a:latin typeface="Arial" panose="020B0604020202020204" pitchFamily="34" charset="0"/>
                <a:cs typeface="Arial" panose="020B0604020202020204" pitchFamily="34" charset="0"/>
              </a:rPr>
              <a:t>In the spirit of Ut Prosim, Virginia Tech will be a leader in climate action in service to our community, the Commonwealth, and the world</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b="1" dirty="0" smtClean="0">
                <a:latin typeface="Arial" panose="020B0604020202020204" pitchFamily="34" charset="0"/>
                <a:cs typeface="Arial" panose="020B0604020202020204" pitchFamily="34" charset="0"/>
              </a:rPr>
              <a:t>Sustainable </a:t>
            </a:r>
            <a:r>
              <a:rPr lang="en-US" b="1" dirty="0">
                <a:latin typeface="Arial" panose="020B0604020202020204" pitchFamily="34" charset="0"/>
                <a:cs typeface="Arial" panose="020B0604020202020204" pitchFamily="34" charset="0"/>
              </a:rPr>
              <a:t>Dining:</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3"/>
              </a:rPr>
              <a:t>https://dining.vt.edu/sustainability.html</a:t>
            </a:r>
            <a:r>
              <a:rPr lang="en-US" dirty="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endParaRPr lang="en-US" b="1" smtClean="0">
              <a:latin typeface="Arial" panose="020B0604020202020204" pitchFamily="34" charset="0"/>
              <a:cs typeface="Arial" panose="020B0604020202020204" pitchFamily="34" charset="0"/>
            </a:endParaRPr>
          </a:p>
          <a:p>
            <a:r>
              <a:rPr lang="en-US" b="1" smtClean="0">
                <a:latin typeface="Arial" panose="020B0604020202020204" pitchFamily="34" charset="0"/>
                <a:cs typeface="Arial" panose="020B0604020202020204" pitchFamily="34" charset="0"/>
              </a:rPr>
              <a:t>Alternative </a:t>
            </a:r>
            <a:r>
              <a:rPr lang="en-US" b="1" dirty="0">
                <a:latin typeface="Arial" panose="020B0604020202020204" pitchFamily="34" charset="0"/>
                <a:cs typeface="Arial" panose="020B0604020202020204" pitchFamily="34" charset="0"/>
              </a:rPr>
              <a:t>Transportation:</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4"/>
              </a:rPr>
              <a:t>https://parking.vt.edu/alternative.html</a:t>
            </a:r>
            <a:r>
              <a:rPr lang="en-US" dirty="0">
                <a:latin typeface="Arial" panose="020B0604020202020204" pitchFamily="34" charset="0"/>
                <a:cs typeface="Arial" panose="020B0604020202020204" pitchFamily="34" charset="0"/>
              </a:rPr>
              <a:t> </a:t>
            </a:r>
          </a:p>
          <a:p>
            <a:endParaRPr lang="en-US" dirty="0">
              <a:latin typeface="Arial" panose="020B0604020202020204" pitchFamily="34" charset="0"/>
              <a:cs typeface="Arial" panose="020B0604020202020204" pitchFamily="34" charset="0"/>
            </a:endParaRPr>
          </a:p>
          <a:p>
            <a:r>
              <a:rPr lang="en-US" b="1" dirty="0" smtClean="0">
                <a:latin typeface="Arial" panose="020B0604020202020204" pitchFamily="34" charset="0"/>
                <a:cs typeface="Arial" panose="020B0604020202020204" pitchFamily="34" charset="0"/>
              </a:rPr>
              <a:t>Waste </a:t>
            </a:r>
            <a:r>
              <a:rPr lang="en-US" b="1" dirty="0">
                <a:latin typeface="Arial" panose="020B0604020202020204" pitchFamily="34" charset="0"/>
                <a:cs typeface="Arial" panose="020B0604020202020204" pitchFamily="34" charset="0"/>
              </a:rPr>
              <a:t>Management (Recycling &amp; Trash): </a:t>
            </a:r>
            <a:r>
              <a:rPr lang="en-US" dirty="0">
                <a:latin typeface="Arial" panose="020B0604020202020204" pitchFamily="34" charset="0"/>
                <a:cs typeface="Arial" panose="020B0604020202020204" pitchFamily="34" charset="0"/>
                <a:hlinkClick r:id="rId5"/>
              </a:rPr>
              <a:t>https://www.facilities.vt.edu/sustainability/recycling.html</a:t>
            </a:r>
            <a:r>
              <a:rPr lang="en-US" dirty="0">
                <a:latin typeface="Arial" panose="020B0604020202020204" pitchFamily="34" charset="0"/>
                <a:cs typeface="Arial" panose="020B0604020202020204" pitchFamily="34" charset="0"/>
              </a:rPr>
              <a:t> </a:t>
            </a:r>
          </a:p>
        </p:txBody>
      </p:sp>
      <p:sp>
        <p:nvSpPr>
          <p:cNvPr id="2" name="Rectangle 1">
            <a:extLst>
              <a:ext uri="{FF2B5EF4-FFF2-40B4-BE49-F238E27FC236}">
                <a16:creationId xmlns:a16="http://schemas.microsoft.com/office/drawing/2014/main" id="{5BFCCC37-67ED-4BEF-9608-3F84791BE25F}"/>
              </a:ext>
            </a:extLst>
          </p:cNvPr>
          <p:cNvSpPr/>
          <p:nvPr/>
        </p:nvSpPr>
        <p:spPr>
          <a:xfrm>
            <a:off x="1095375" y="3094892"/>
            <a:ext cx="10001250" cy="1630973"/>
          </a:xfrm>
          <a:prstGeom prst="rect">
            <a:avLst/>
          </a:prstGeom>
          <a:solidFill>
            <a:schemeClr val="bg1"/>
          </a:solidFill>
          <a:ln w="57150">
            <a:solidFill>
              <a:schemeClr val="accent6">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2D5E381C-94A2-4BC2-A6FF-E1F523032793}"/>
              </a:ext>
            </a:extLst>
          </p:cNvPr>
          <p:cNvSpPr txBox="1"/>
          <p:nvPr/>
        </p:nvSpPr>
        <p:spPr>
          <a:xfrm>
            <a:off x="1161317" y="3285336"/>
            <a:ext cx="9869365" cy="1512277"/>
          </a:xfrm>
          <a:prstGeom prst="rect">
            <a:avLst/>
          </a:prstGeom>
          <a:noFill/>
        </p:spPr>
        <p:txBody>
          <a:bodyPr wrap="square" rtlCol="0">
            <a:spAutoFit/>
          </a:bodyPr>
          <a:lstStyle/>
          <a:p>
            <a:pPr algn="just"/>
            <a:r>
              <a:rPr lang="en-US" dirty="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Virginia Tech Office of Sustainability </a:t>
            </a:r>
            <a:r>
              <a:rPr lang="en-US" dirty="0">
                <a:latin typeface="Arial" panose="020B0604020202020204" pitchFamily="34" charset="0"/>
                <a:cs typeface="Arial" panose="020B0604020202020204" pitchFamily="34" charset="0"/>
              </a:rPr>
              <a:t>serves as the primary, central source of sustainability information and coordination to the campus community.  More information is available on their website: </a:t>
            </a:r>
            <a:r>
              <a:rPr lang="en-US" dirty="0">
                <a:latin typeface="Arial" panose="020B0604020202020204" pitchFamily="34" charset="0"/>
                <a:cs typeface="Arial" panose="020B0604020202020204" pitchFamily="34" charset="0"/>
                <a:hlinkClick r:id="rId6"/>
              </a:rPr>
              <a:t>https://www.facilities.vt.edu/sustainability.html</a:t>
            </a:r>
            <a:r>
              <a:rPr lang="en-US" dirty="0">
                <a:latin typeface="Arial" panose="020B0604020202020204" pitchFamily="34" charset="0"/>
                <a:cs typeface="Arial" panose="020B0604020202020204" pitchFamily="34" charset="0"/>
              </a:rPr>
              <a:t>.  For specific questions, contact the Campus Sustainability Manager at </a:t>
            </a:r>
            <a:r>
              <a:rPr lang="en-US" dirty="0">
                <a:latin typeface="Arial" panose="020B0604020202020204" pitchFamily="34" charset="0"/>
                <a:cs typeface="Arial" panose="020B0604020202020204" pitchFamily="34" charset="0"/>
                <a:hlinkClick r:id="rId7"/>
              </a:rPr>
              <a:t>sustainability@vt.edu</a:t>
            </a:r>
            <a:r>
              <a:rPr lang="en-US" dirty="0">
                <a:latin typeface="Arial" panose="020B0604020202020204" pitchFamily="34" charset="0"/>
                <a:cs typeface="Arial" panose="020B0604020202020204" pitchFamily="34" charset="0"/>
              </a:rPr>
              <a:t>.</a:t>
            </a:r>
          </a:p>
          <a:p>
            <a:endParaRPr lang="en-US" dirty="0"/>
          </a:p>
        </p:txBody>
      </p:sp>
    </p:spTree>
    <p:extLst>
      <p:ext uri="{BB962C8B-B14F-4D97-AF65-F5344CB8AC3E}">
        <p14:creationId xmlns:p14="http://schemas.microsoft.com/office/powerpoint/2010/main" val="9229099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151</Words>
  <Application>Microsoft Office PowerPoint</Application>
  <PresentationFormat>Widescreen</PresentationFormat>
  <Paragraphs>19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Vollmer</dc:creator>
  <cp:lastModifiedBy>Cochrane, Denny</cp:lastModifiedBy>
  <cp:revision>15</cp:revision>
  <dcterms:created xsi:type="dcterms:W3CDTF">2020-11-04T17:20:39Z</dcterms:created>
  <dcterms:modified xsi:type="dcterms:W3CDTF">2020-11-06T21:34:03Z</dcterms:modified>
</cp:coreProperties>
</file>