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1"/>
    <p:restoredTop sz="94578"/>
  </p:normalViewPr>
  <p:slideViewPr>
    <p:cSldViewPr snapToGrid="0" snapToObjects="1">
      <p:cViewPr varScale="1">
        <p:scale>
          <a:sx n="108" d="100"/>
          <a:sy n="108" d="100"/>
        </p:scale>
        <p:origin x="1224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244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530D6-BE67-8C45-A309-F7C755719015}" type="datetimeFigureOut">
              <a:rPr lang="en-US" smtClean="0"/>
              <a:t>3/15/18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1EA6C-397F-4649-9DE8-10FF37312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6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17E22-80FA-3D43-BD52-CFC632D48AAC}" type="datetimeFigureOut">
              <a:rPr lang="en-US" smtClean="0"/>
              <a:t>3/15/18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AA029-207B-A44A-AD77-59E127F6A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73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A029-207B-A44A-AD77-59E127F6A9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6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BDC-83CD-BB4A-9B6E-09CFD2A5A37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8CB74-F283-B845-A57D-20E66190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 flipV="1">
            <a:off x="1265466" y="-824591"/>
            <a:ext cx="6678382" cy="86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132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</Words>
  <Application>Microsoft Macintosh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MacKenzie Kermoade</dc:creator>
  <cp:lastModifiedBy>321-945-3898</cp:lastModifiedBy>
  <cp:revision>4</cp:revision>
  <cp:lastPrinted>2018-03-15T23:35:58Z</cp:lastPrinted>
  <dcterms:created xsi:type="dcterms:W3CDTF">2017-05-13T03:14:33Z</dcterms:created>
  <dcterms:modified xsi:type="dcterms:W3CDTF">2018-03-15T23:36:03Z</dcterms:modified>
</cp:coreProperties>
</file>