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2c7ae33ea4d0448c" Type="http://schemas.microsoft.com/office/2006/relationships/ui/extensibility" Target="customUI/customUI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5" r:id="rId5"/>
  </p:sldMasterIdLst>
  <p:notesMasterIdLst>
    <p:notesMasterId r:id="rId12"/>
  </p:notesMasterIdLst>
  <p:handoutMasterIdLst>
    <p:handoutMasterId r:id="rId13"/>
  </p:handoutMasterIdLst>
  <p:sldIdLst>
    <p:sldId id="327" r:id="rId6"/>
    <p:sldId id="337" r:id="rId7"/>
    <p:sldId id="339" r:id="rId8"/>
    <p:sldId id="333" r:id="rId9"/>
    <p:sldId id="334" r:id="rId10"/>
    <p:sldId id="33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s" id="{9E92A8C9-1966-475D-9DD1-4EB852687C53}">
          <p14:sldIdLst/>
        </p14:section>
        <p14:section name="Presentation" id="{0FC96328-A2C0-4E58-95C3-CE47D2A3935A}">
          <p14:sldIdLst>
            <p14:sldId id="327"/>
            <p14:sldId id="337"/>
            <p14:sldId id="339"/>
            <p14:sldId id="333"/>
            <p14:sldId id="334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ng, Maggie" initials="FM" lastIdx="9" clrIdx="0">
    <p:extLst>
      <p:ext uri="{19B8F6BF-5375-455C-9EA6-DF929625EA0E}">
        <p15:presenceInfo xmlns:p15="http://schemas.microsoft.com/office/powerpoint/2012/main" userId="S-1-5-21-2057967664-1157253723-1077494903-1350952" providerId="AD"/>
      </p:ext>
    </p:extLst>
  </p:cmAuthor>
  <p:cmAuthor id="2" name="Bath, Kamal" initials="BK" lastIdx="6" clrIdx="1">
    <p:extLst>
      <p:ext uri="{19B8F6BF-5375-455C-9EA6-DF929625EA0E}">
        <p15:presenceInfo xmlns:p15="http://schemas.microsoft.com/office/powerpoint/2012/main" userId="S-1-5-21-2057967664-1157253723-1077494903-621206" providerId="AD"/>
      </p:ext>
    </p:extLst>
  </p:cmAuthor>
  <p:cmAuthor id="3" name="Misquitta, Sharon" initials="MS" lastIdx="1" clrIdx="2">
    <p:extLst>
      <p:ext uri="{19B8F6BF-5375-455C-9EA6-DF929625EA0E}">
        <p15:presenceInfo xmlns:p15="http://schemas.microsoft.com/office/powerpoint/2012/main" userId="S-1-5-21-2057967664-1157253723-1077494903-11101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E0FD"/>
    <a:srgbClr val="5BC5F2"/>
    <a:srgbClr val="C69DC9"/>
    <a:srgbClr val="8779B7"/>
    <a:srgbClr val="249843"/>
    <a:srgbClr val="77787B"/>
    <a:srgbClr val="787878"/>
    <a:srgbClr val="00539B"/>
    <a:srgbClr val="F01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1B5FE-D916-45CB-B706-D948C12C11A8}" v="199" dt="2019-07-25T02:29:05.162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5175" autoAdjust="0"/>
  </p:normalViewPr>
  <p:slideViewPr>
    <p:cSldViewPr showGuides="1">
      <p:cViewPr varScale="1">
        <p:scale>
          <a:sx n="100" d="100"/>
          <a:sy n="100" d="100"/>
        </p:scale>
        <p:origin x="3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8" d="100"/>
          <a:sy n="48" d="100"/>
        </p:scale>
        <p:origin x="-272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ng, Maggie" userId="f1b95635-3654-4880-a6d1-7cc2d7d89f4e" providerId="ADAL" clId="{0621B5FE-D916-45CB-B706-D948C12C11A8}"/>
    <pc:docChg chg="undo custSel modSld">
      <pc:chgData name="Fung, Maggie" userId="f1b95635-3654-4880-a6d1-7cc2d7d89f4e" providerId="ADAL" clId="{0621B5FE-D916-45CB-B706-D948C12C11A8}" dt="2019-07-25T02:29:05.162" v="195" actId="947"/>
      <pc:docMkLst>
        <pc:docMk/>
      </pc:docMkLst>
      <pc:sldChg chg="modSp modAnim addCm modCm">
        <pc:chgData name="Fung, Maggie" userId="f1b95635-3654-4880-a6d1-7cc2d7d89f4e" providerId="ADAL" clId="{0621B5FE-D916-45CB-B706-D948C12C11A8}" dt="2019-07-25T00:31:41.652" v="193"/>
        <pc:sldMkLst>
          <pc:docMk/>
          <pc:sldMk cId="1762733980" sldId="333"/>
        </pc:sldMkLst>
        <pc:spChg chg="mod">
          <ac:chgData name="Fung, Maggie" userId="f1b95635-3654-4880-a6d1-7cc2d7d89f4e" providerId="ADAL" clId="{0621B5FE-D916-45CB-B706-D948C12C11A8}" dt="2019-07-25T00:31:05.709" v="190" actId="20577"/>
          <ac:spMkLst>
            <pc:docMk/>
            <pc:sldMk cId="1762733980" sldId="333"/>
            <ac:spMk id="2" creationId="{F7D01B94-2D08-4EA6-9AD6-6583D703228E}"/>
          </ac:spMkLst>
        </pc:spChg>
      </pc:sldChg>
      <pc:sldChg chg="modSp">
        <pc:chgData name="Fung, Maggie" userId="f1b95635-3654-4880-a6d1-7cc2d7d89f4e" providerId="ADAL" clId="{0621B5FE-D916-45CB-B706-D948C12C11A8}" dt="2019-07-24T23:56:39.287" v="184" actId="207"/>
        <pc:sldMkLst>
          <pc:docMk/>
          <pc:sldMk cId="1146044379" sldId="334"/>
        </pc:sldMkLst>
        <pc:spChg chg="mod">
          <ac:chgData name="Fung, Maggie" userId="f1b95635-3654-4880-a6d1-7cc2d7d89f4e" providerId="ADAL" clId="{0621B5FE-D916-45CB-B706-D948C12C11A8}" dt="2019-07-24T23:56:39.287" v="184" actId="207"/>
          <ac:spMkLst>
            <pc:docMk/>
            <pc:sldMk cId="1146044379" sldId="334"/>
            <ac:spMk id="13" creationId="{EE48F750-2E02-4734-86B3-B7B8C86E830F}"/>
          </ac:spMkLst>
        </pc:spChg>
      </pc:sldChg>
      <pc:sldChg chg="addCm">
        <pc:chgData name="Fung, Maggie" userId="f1b95635-3654-4880-a6d1-7cc2d7d89f4e" providerId="ADAL" clId="{0621B5FE-D916-45CB-B706-D948C12C11A8}" dt="2019-07-24T23:57:43.852" v="185"/>
        <pc:sldMkLst>
          <pc:docMk/>
          <pc:sldMk cId="2830046254" sldId="335"/>
        </pc:sldMkLst>
      </pc:sldChg>
      <pc:sldChg chg="modSp addCm modCm">
        <pc:chgData name="Fung, Maggie" userId="f1b95635-3654-4880-a6d1-7cc2d7d89f4e" providerId="ADAL" clId="{0621B5FE-D916-45CB-B706-D948C12C11A8}" dt="2019-07-24T23:56:25.194" v="175" actId="207"/>
        <pc:sldMkLst>
          <pc:docMk/>
          <pc:sldMk cId="3647351873" sldId="337"/>
        </pc:sldMkLst>
        <pc:spChg chg="mod">
          <ac:chgData name="Fung, Maggie" userId="f1b95635-3654-4880-a6d1-7cc2d7d89f4e" providerId="ADAL" clId="{0621B5FE-D916-45CB-B706-D948C12C11A8}" dt="2019-07-24T23:30:17.954" v="0" actId="207"/>
          <ac:spMkLst>
            <pc:docMk/>
            <pc:sldMk cId="3647351873" sldId="337"/>
            <ac:spMk id="9" creationId="{B54B25A4-D406-45C3-A2E7-9EE1614D0EB4}"/>
          </ac:spMkLst>
        </pc:spChg>
        <pc:spChg chg="mod">
          <ac:chgData name="Fung, Maggie" userId="f1b95635-3654-4880-a6d1-7cc2d7d89f4e" providerId="ADAL" clId="{0621B5FE-D916-45CB-B706-D948C12C11A8}" dt="2019-07-24T23:56:25.194" v="175" actId="207"/>
          <ac:spMkLst>
            <pc:docMk/>
            <pc:sldMk cId="3647351873" sldId="337"/>
            <ac:spMk id="10" creationId="{82E94530-15A9-4AAA-A753-50328B808AE6}"/>
          </ac:spMkLst>
        </pc:spChg>
      </pc:sldChg>
      <pc:sldChg chg="modSp addCm delCm modCm">
        <pc:chgData name="Fung, Maggie" userId="f1b95635-3654-4880-a6d1-7cc2d7d89f4e" providerId="ADAL" clId="{0621B5FE-D916-45CB-B706-D948C12C11A8}" dt="2019-07-25T02:29:05.162" v="195" actId="947"/>
        <pc:sldMkLst>
          <pc:docMk/>
          <pc:sldMk cId="1404380418" sldId="339"/>
        </pc:sldMkLst>
        <pc:spChg chg="mod">
          <ac:chgData name="Fung, Maggie" userId="f1b95635-3654-4880-a6d1-7cc2d7d89f4e" providerId="ADAL" clId="{0621B5FE-D916-45CB-B706-D948C12C11A8}" dt="2019-07-24T23:41:29.083" v="92" actId="20577"/>
          <ac:spMkLst>
            <pc:docMk/>
            <pc:sldMk cId="1404380418" sldId="339"/>
            <ac:spMk id="23" creationId="{00000000-0000-0000-0000-000000000000}"/>
          </ac:spMkLst>
        </pc:spChg>
        <pc:spChg chg="mod">
          <ac:chgData name="Fung, Maggie" userId="f1b95635-3654-4880-a6d1-7cc2d7d89f4e" providerId="ADAL" clId="{0621B5FE-D916-45CB-B706-D948C12C11A8}" dt="2019-07-24T23:40:37.444" v="87" actId="6549"/>
          <ac:spMkLst>
            <pc:docMk/>
            <pc:sldMk cId="1404380418" sldId="339"/>
            <ac:spMk id="97" creationId="{00000000-0000-0000-0000-000000000000}"/>
          </ac:spMkLst>
        </pc:spChg>
        <pc:spChg chg="mod">
          <ac:chgData name="Fung, Maggie" userId="f1b95635-3654-4880-a6d1-7cc2d7d89f4e" providerId="ADAL" clId="{0621B5FE-D916-45CB-B706-D948C12C11A8}" dt="2019-07-25T02:29:05.162" v="195" actId="947"/>
          <ac:spMkLst>
            <pc:docMk/>
            <pc:sldMk cId="1404380418" sldId="339"/>
            <ac:spMk id="1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054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 pitchFamily="34" charset="0"/>
              </a:rPr>
              <a:t>Business</a:t>
            </a:r>
            <a:endParaRPr lang="en-AU" sz="1200" kern="1200" dirty="0">
              <a:solidFill>
                <a:schemeClr val="tx1"/>
              </a:solidFill>
              <a:effectLst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 pitchFamily="34" charset="0"/>
              </a:rPr>
              <a:t>Do your business applications increasingly depend on internet access?</a:t>
            </a:r>
            <a:r>
              <a:rPr lang="en-AU" sz="12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Do you use cloud services like Office 365, Dynamics CRM, hosting or storage?</a:t>
            </a:r>
          </a:p>
          <a:p>
            <a:pPr lvl="0">
              <a:buFont typeface="Arial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 pitchFamily="34" charset="0"/>
              </a:rPr>
              <a:t>Is a poor internet service slowing - or even stopping - business activities and causing user frustration?</a:t>
            </a:r>
          </a:p>
          <a:p>
            <a:pPr>
              <a:buFont typeface="Arial" pitchFamily="34" charset="0"/>
              <a:buChar char="•"/>
            </a:pPr>
            <a:r>
              <a:rPr lang="en-AU" sz="12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Are you thinking of using new capabilities like video conferencing or Voice over IP to improve the way you work?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 pitchFamily="34" charset="0"/>
              </a:rPr>
              <a:t>Do you have the bandwidth and reliability to support them?</a:t>
            </a:r>
          </a:p>
          <a:p>
            <a:pPr>
              <a:buFont typeface="Arial" pitchFamily="34" charset="0"/>
              <a:buChar char="•"/>
            </a:pPr>
            <a:r>
              <a:rPr lang="en-AU" sz="12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Do you need to connect to staff or customers interstate, in regional areas or overseas?</a:t>
            </a: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 pitchFamily="34" charset="0"/>
              </a:rPr>
              <a:t> </a:t>
            </a:r>
            <a:endParaRPr lang="en-AU" sz="1200" kern="1200" dirty="0">
              <a:solidFill>
                <a:schemeClr val="tx1"/>
              </a:solidFill>
              <a:effectLst/>
              <a:latin typeface="Arial"/>
              <a:ea typeface="+mn-ea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089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Symmetrical:</a:t>
            </a:r>
          </a:p>
          <a:p>
            <a:pPr marL="171450" indent="-171450">
              <a:buFontTx/>
              <a:buChar char="-"/>
            </a:pP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have the same fast speeds for upload as download.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Email large files with less delay.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Work together on cloud based documents with less lag.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Upload documents to cloud storage faster.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Perform external backups more quickly.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Enjoy better quality video calls.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0" indent="0">
              <a:buFontTx/>
              <a:buNone/>
            </a:pPr>
            <a:r>
              <a:rPr lang="en-A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 technical information re disclaimer: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Re: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Hardware and software capability and configuration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speeds depend on what they have in their network as well as what is in ours.  </a:t>
            </a:r>
          </a:p>
          <a:p>
            <a:pPr algn="r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if they have a server with a 100Mbit/s connection it will never get a higher speed than that, even if they have bought a 400Mbit/s connection from us.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Re: Type and source of content downloaded – Because customer speeds depend on the servers on the Internet that they are communicating with. 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data transfer to a database server in California will generally be much slower than a server in Sydney, and often it will also be slower than a simple file download because it is more demanding on the server.</a:t>
            </a:r>
          </a:p>
          <a:p>
            <a:pPr marL="0" indent="0">
              <a:buFontTx/>
              <a:buNone/>
            </a:pPr>
            <a:endParaRPr lang="en-A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5398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294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59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One of Australia's most powerful and reliable internet solutions</a:t>
            </a:r>
            <a:endParaRPr lang="en-AU" sz="12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Greater coverage, Points of Presence, redundancy and inbuilt security</a:t>
            </a:r>
          </a:p>
          <a:p>
            <a:pPr lvl="0">
              <a:buFont typeface="Arial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Dedicated internet infrastructure in over 15 different countries and partner Points of Presence across the globe </a:t>
            </a:r>
          </a:p>
          <a:p>
            <a:pPr lvl="0">
              <a:buFont typeface="Arial" pitchFamily="34" charset="0"/>
              <a:buChar char="•"/>
            </a:pPr>
            <a:r>
              <a:rPr lang="en-AU" sz="12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We continually invest in upgrading and expanding our capabilities. In fact, we've spent over $400M on our core network.</a:t>
            </a:r>
            <a:endParaRPr lang="en-AU" sz="12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AU" sz="12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 </a:t>
            </a:r>
            <a:endParaRPr lang="en-AU" sz="12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AU" sz="12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Exceptional experience and expertise </a:t>
            </a:r>
            <a:endParaRPr lang="en-AU" sz="12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More than 16,000 business connections Australia-wide</a:t>
            </a:r>
          </a:p>
          <a:p>
            <a:pPr lvl="0">
              <a:buFont typeface="Arial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Deep network, architecture and solution expertise from designing, deploying, managing and improving some of the largest technology environments in Australia.</a:t>
            </a:r>
          </a:p>
          <a:p>
            <a:pPr lvl="0">
              <a:buFont typeface="Arial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Unrivalled</a:t>
            </a:r>
            <a:r>
              <a:rPr lang="en-AU" sz="12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experience protecting Australia’s largest networks – our own.</a:t>
            </a:r>
            <a:endParaRPr lang="en-AU" sz="12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AU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r>
              <a:rPr lang="en-AU" sz="12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End-to-end control and visibility</a:t>
            </a:r>
            <a:endParaRPr lang="en-AU" sz="12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A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24x7 help desk</a:t>
            </a:r>
            <a:r>
              <a:rPr lang="en-A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AU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and management using advanced tools and state-of-the-art network operations centres to keep things running smoothly.</a:t>
            </a:r>
            <a:endParaRPr lang="en-AU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390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 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46" y="-7807"/>
            <a:ext cx="9158400" cy="5151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1276350"/>
            <a:ext cx="7632700" cy="1079376"/>
          </a:xfrm>
        </p:spPr>
        <p:txBody>
          <a:bodyPr anchor="b" anchorCtr="0">
            <a:noAutofit/>
          </a:bodyPr>
          <a:lstStyle>
            <a:lvl1pPr>
              <a:lnSpc>
                <a:spcPct val="85000"/>
              </a:lnSpc>
              <a:defRPr sz="40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[Title over two lines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Shift+Enter</a:t>
            </a:r>
            <a:r>
              <a:rPr lang="en-US" dirty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2355726"/>
            <a:ext cx="7632000" cy="576064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 (delete if not required)]</a:t>
            </a:r>
          </a:p>
        </p:txBody>
      </p:sp>
    </p:spTree>
    <p:extLst>
      <p:ext uri="{BB962C8B-B14F-4D97-AF65-F5344CB8AC3E}">
        <p14:creationId xmlns:p14="http://schemas.microsoft.com/office/powerpoint/2010/main" val="270863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46" y="-5782"/>
            <a:ext cx="9154800" cy="514928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54650" y="1235606"/>
            <a:ext cx="244800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4000" dirty="0">
                <a:solidFill>
                  <a:schemeClr val="bg1"/>
                </a:solidFill>
              </a:rPr>
              <a:t>Thank you</a:t>
            </a:r>
            <a:endParaRPr lang="en-A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[Title (can be one or two lines </a:t>
            </a:r>
            <a:br>
              <a:rPr lang="en-US" dirty="0"/>
            </a:br>
            <a:r>
              <a:rPr lang="en-US" dirty="0"/>
              <a:t>on any content slide)]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Page </a:t>
            </a:r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96034" y="1276350"/>
            <a:ext cx="8352000" cy="3095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20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Page </a:t>
            </a:r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[Title (can be one or two lines </a:t>
            </a:r>
            <a:br>
              <a:rPr lang="en-US" dirty="0"/>
            </a:br>
            <a:r>
              <a:rPr lang="en-US" dirty="0"/>
              <a:t>on any content slide)]</a:t>
            </a:r>
            <a:endParaRPr lang="en-AU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396033" y="1276350"/>
            <a:ext cx="8352000" cy="3095625"/>
          </a:xfrm>
        </p:spPr>
        <p:txBody>
          <a:bodyPr/>
          <a:lstStyle>
            <a:lvl2pPr marL="360363" indent="-360363">
              <a:buFont typeface="+mj-lt"/>
              <a:buAutoNum type="arabicPeriod"/>
              <a:defRPr/>
            </a:lvl2pPr>
            <a:lvl3pPr marL="720725" indent="-360363">
              <a:buFont typeface="+mj-lt"/>
              <a:buAutoNum type="alphaLcPeriod"/>
              <a:defRPr/>
            </a:lvl3pPr>
            <a:lvl4pPr marL="1081088" indent="-360363">
              <a:buFont typeface="+mj-lt"/>
              <a:buAutoNum type="romanLcPeriod"/>
              <a:defRPr/>
            </a:lvl4pPr>
            <a:lvl5pPr marL="1441450" indent="-360363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99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Page </a:t>
            </a:r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[Title (can be one or two lines </a:t>
            </a:r>
            <a:br>
              <a:rPr lang="en-US" dirty="0"/>
            </a:br>
            <a:r>
              <a:rPr lang="en-US" dirty="0"/>
              <a:t>on any content slide)]</a:t>
            </a:r>
            <a:endParaRPr lang="en-AU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396034" y="1276350"/>
            <a:ext cx="8352000" cy="3095625"/>
          </a:xfrm>
        </p:spPr>
        <p:txBody>
          <a:bodyPr numCol="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68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[Title (can be one or two lines </a:t>
            </a:r>
            <a:br>
              <a:rPr lang="en-US" dirty="0"/>
            </a:br>
            <a:r>
              <a:rPr lang="en-US" dirty="0"/>
              <a:t>on any content slide)]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AU"/>
              <a:t>Page </a:t>
            </a:r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96034" y="1277999"/>
            <a:ext cx="4032000" cy="3096000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713" y="1277999"/>
            <a:ext cx="4032000" cy="3096000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190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Left with Picture at Right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[Title (can be one or two lines </a:t>
            </a:r>
            <a:br>
              <a:rPr lang="en-US" dirty="0"/>
            </a:br>
            <a:r>
              <a:rPr lang="en-US" dirty="0"/>
              <a:t>on any content slide)]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Page </a:t>
            </a:r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96034" y="1277346"/>
            <a:ext cx="4032000" cy="3094629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16713" y="1277346"/>
            <a:ext cx="4032000" cy="309462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92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[Title (can be one or two lines </a:t>
            </a:r>
            <a:br>
              <a:rPr lang="en-US" dirty="0"/>
            </a:br>
            <a:r>
              <a:rPr lang="en-US" dirty="0"/>
              <a:t>on any content slide)]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Page </a:t>
            </a:r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64713" y="1278000"/>
            <a:ext cx="5184000" cy="3096000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396034" y="1278000"/>
            <a:ext cx="2952000" cy="3096000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66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[Title (can be one or two lines </a:t>
            </a:r>
            <a:br>
              <a:rPr lang="en-US" dirty="0"/>
            </a:br>
            <a:r>
              <a:rPr lang="en-US" dirty="0"/>
              <a:t>on any content slide)]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Page </a:t>
            </a:r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5796713" y="1278000"/>
            <a:ext cx="2952000" cy="3096000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6034" y="1278000"/>
            <a:ext cx="5184000" cy="3096000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5058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[Title (can be one or two lines </a:t>
            </a:r>
            <a:br>
              <a:rPr lang="en-US" dirty="0"/>
            </a:br>
            <a:r>
              <a:rPr lang="en-US" dirty="0"/>
              <a:t>on any content slide)]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AU"/>
              <a:t>Page </a:t>
            </a:r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034" y="4157068"/>
            <a:ext cx="8352000" cy="216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6034" y="1276351"/>
            <a:ext cx="8352000" cy="285440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052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AU"/>
              <a:t>Page </a:t>
            </a:r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2460"/>
            <a:ext cx="9144000" cy="51459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917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 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00" y="-5782"/>
            <a:ext cx="9154800" cy="5149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1276350"/>
            <a:ext cx="7632700" cy="1079376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000" b="0" kern="120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[Title over two lines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Shift+Enter</a:t>
            </a:r>
            <a:r>
              <a:rPr lang="en-US" dirty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2355726"/>
            <a:ext cx="7632000" cy="576064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 (delete if not required)]</a:t>
            </a:r>
          </a:p>
        </p:txBody>
      </p:sp>
    </p:spTree>
    <p:extLst>
      <p:ext uri="{BB962C8B-B14F-4D97-AF65-F5344CB8AC3E}">
        <p14:creationId xmlns:p14="http://schemas.microsoft.com/office/powerpoint/2010/main" val="11145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4" r="584"/>
          <a:stretch/>
        </p:blipFill>
        <p:spPr>
          <a:xfrm>
            <a:off x="0" y="-1"/>
            <a:ext cx="9144000" cy="516164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Page </a:t>
            </a:r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8" name="Picture 3" descr="C:\Users\DimaC\Desktop\Telstra staff\cutouts\dell xp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793" y="393583"/>
            <a:ext cx="7116414" cy="435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dia Placeholder 8"/>
          <p:cNvSpPr>
            <a:spLocks noGrp="1"/>
          </p:cNvSpPr>
          <p:nvPr>
            <p:ph type="media" sz="quarter" idx="12" hasCustomPrompt="1"/>
          </p:nvPr>
        </p:nvSpPr>
        <p:spPr>
          <a:xfrm>
            <a:off x="1836738" y="603250"/>
            <a:ext cx="5476081" cy="3101975"/>
          </a:xfrm>
          <a:solidFill>
            <a:schemeClr val="bg1"/>
          </a:solidFill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insert video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717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[Title (can be one or two lines </a:t>
            </a:r>
            <a:br>
              <a:rPr lang="en-US" dirty="0"/>
            </a:br>
            <a:r>
              <a:rPr lang="en-US" dirty="0"/>
              <a:t>on any content slide)]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AU"/>
              <a:t>Page </a:t>
            </a:r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77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4" r="584"/>
          <a:stretch/>
        </p:blipFill>
        <p:spPr>
          <a:xfrm>
            <a:off x="0" y="-1"/>
            <a:ext cx="9144000" cy="51616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 (can be one or two lines </a:t>
            </a:r>
            <a:br>
              <a:rPr lang="en-US" dirty="0"/>
            </a:br>
            <a:r>
              <a:rPr lang="en-US" dirty="0"/>
              <a:t>on any content slide)]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Page </a:t>
            </a:r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16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AU"/>
              <a:t>Page </a:t>
            </a:r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27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0416C7-0357-400D-AFAC-5AF67C66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06629" y="4737399"/>
            <a:ext cx="650419" cy="92333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B852429-D77A-49A2-9DF4-23213316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Telstra's Network Leadership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829EA9-D6C2-429F-8276-2725C7C2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Page </a:t>
            </a:r>
            <a:fld id="{F52F7EB1-5C13-42E3-A830-3DDEA4CA647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BF0AD21-ADB5-4B68-83F5-28DA5B2884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479" y="417560"/>
            <a:ext cx="7096125" cy="584006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700" b="1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0"/>
              </a:spcBef>
              <a:defRPr sz="1500"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Slide title level 1</a:t>
            </a:r>
          </a:p>
          <a:p>
            <a:pPr lvl="1"/>
            <a:r>
              <a:rPr lang="en-US" dirty="0"/>
              <a:t>Slide subtitle level 2</a:t>
            </a:r>
          </a:p>
        </p:txBody>
      </p:sp>
    </p:spTree>
    <p:extLst>
      <p:ext uri="{BB962C8B-B14F-4D97-AF65-F5344CB8AC3E}">
        <p14:creationId xmlns:p14="http://schemas.microsoft.com/office/powerpoint/2010/main" val="378520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 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00" y="-6074"/>
            <a:ext cx="9154800" cy="5149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1276350"/>
            <a:ext cx="7632700" cy="1079376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000" b="0" kern="120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[Title over two lines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Shift+Enter</a:t>
            </a:r>
            <a:r>
              <a:rPr lang="en-US" dirty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2355726"/>
            <a:ext cx="7632000" cy="576064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[Subtitle (delete if not required)]</a:t>
            </a:r>
          </a:p>
        </p:txBody>
      </p:sp>
    </p:spTree>
    <p:extLst>
      <p:ext uri="{BB962C8B-B14F-4D97-AF65-F5344CB8AC3E}">
        <p14:creationId xmlns:p14="http://schemas.microsoft.com/office/powerpoint/2010/main" val="144770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 Divi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46" y="-6074"/>
            <a:ext cx="9154800" cy="5149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1276350"/>
            <a:ext cx="7632700" cy="1079376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000" b="0" kern="1200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[Title over two lines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Shift+Enter</a:t>
            </a:r>
            <a:r>
              <a:rPr lang="en-US" dirty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2355726"/>
            <a:ext cx="7632000" cy="576064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[Subtitle (delete if not required)]</a:t>
            </a:r>
          </a:p>
        </p:txBody>
      </p:sp>
    </p:spTree>
    <p:extLst>
      <p:ext uri="{BB962C8B-B14F-4D97-AF65-F5344CB8AC3E}">
        <p14:creationId xmlns:p14="http://schemas.microsoft.com/office/powerpoint/2010/main" val="113116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 Divider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1276350"/>
            <a:ext cx="7632700" cy="1079376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000" b="0" kern="120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[Title over two lines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Shift+Enter</a:t>
            </a:r>
            <a:r>
              <a:rPr lang="en-US" dirty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2355726"/>
            <a:ext cx="7632000" cy="576064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[Subtitle (delete if not required)]</a:t>
            </a:r>
          </a:p>
        </p:txBody>
      </p:sp>
    </p:spTree>
    <p:extLst>
      <p:ext uri="{BB962C8B-B14F-4D97-AF65-F5344CB8AC3E}">
        <p14:creationId xmlns:p14="http://schemas.microsoft.com/office/powerpoint/2010/main" val="8472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 Divider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1276350"/>
            <a:ext cx="6768000" cy="1079376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000" b="0" kern="120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[Title over two lines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Shift+Enter</a:t>
            </a:r>
            <a:r>
              <a:rPr lang="en-US" dirty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2355726"/>
            <a:ext cx="6768000" cy="576064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[Subtitle (delete if not required)]</a:t>
            </a:r>
          </a:p>
        </p:txBody>
      </p:sp>
      <p:sp>
        <p:nvSpPr>
          <p:cNvPr id="11" name="Right Triangle 10"/>
          <p:cNvSpPr/>
          <p:nvPr/>
        </p:nvSpPr>
        <p:spPr>
          <a:xfrm rot="16200000" flipH="1">
            <a:off x="6058800" y="2059200"/>
            <a:ext cx="5144400" cy="1026000"/>
          </a:xfrm>
          <a:prstGeom prst="rtTriangle">
            <a:avLst/>
          </a:prstGeom>
          <a:solidFill>
            <a:srgbClr val="B2E0FD"/>
          </a:solidFill>
        </p:spPr>
        <p:txBody>
          <a:bodyPr vert="horz" lIns="0" tIns="0" rIns="0" bIns="0" rtlCol="0">
            <a:normAutofit/>
          </a:bodyPr>
          <a:lstStyle/>
          <a:p>
            <a:pPr lvl="0" indent="0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</a:pPr>
            <a:endParaRPr lang="en-AU" sz="600" b="1">
              <a:noFill/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279" y="4328813"/>
            <a:ext cx="378000" cy="432000"/>
          </a:xfrm>
          <a:prstGeom prst="rect">
            <a:avLst/>
          </a:prstGeom>
        </p:spPr>
      </p:pic>
      <p:sp>
        <p:nvSpPr>
          <p:cNvPr id="13" name="Right Triangle 12"/>
          <p:cNvSpPr/>
          <p:nvPr/>
        </p:nvSpPr>
        <p:spPr>
          <a:xfrm rot="16200000" flipH="1">
            <a:off x="6185720" y="2186120"/>
            <a:ext cx="5144400" cy="772159"/>
          </a:xfrm>
          <a:prstGeom prst="rtTriangle">
            <a:avLst/>
          </a:prstGeom>
          <a:gradFill flip="none" rotWithShape="1">
            <a:gsLst>
              <a:gs pos="0">
                <a:srgbClr val="8779B7"/>
              </a:gs>
              <a:gs pos="35000">
                <a:srgbClr val="C69DC9"/>
              </a:gs>
              <a:gs pos="70000">
                <a:srgbClr val="5BC5F2"/>
              </a:gs>
            </a:gsLst>
            <a:lin ang="0" scaled="1"/>
            <a:tileRect/>
          </a:gradFill>
        </p:spPr>
        <p:txBody>
          <a:bodyPr vert="horz" lIns="0" tIns="0" rIns="0" bIns="0" rtlCol="0">
            <a:normAutofit/>
          </a:bodyPr>
          <a:lstStyle/>
          <a:p>
            <a:pPr lvl="0" indent="0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</a:pPr>
            <a:endParaRPr lang="en-AU" sz="600" b="1"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80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 Divider 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1276350"/>
            <a:ext cx="6768350" cy="1079376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000" b="0" kern="1200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[Title over two lines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Shift+Enter</a:t>
            </a:r>
            <a:r>
              <a:rPr lang="en-US" dirty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2355726"/>
            <a:ext cx="6767729" cy="576064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[Subtitle (delete if not required)]</a:t>
            </a:r>
          </a:p>
        </p:txBody>
      </p:sp>
      <p:sp>
        <p:nvSpPr>
          <p:cNvPr id="5" name="Right Triangle 4"/>
          <p:cNvSpPr/>
          <p:nvPr/>
        </p:nvSpPr>
        <p:spPr>
          <a:xfrm rot="16200000" flipH="1">
            <a:off x="6058800" y="2059200"/>
            <a:ext cx="5144400" cy="1026000"/>
          </a:xfrm>
          <a:prstGeom prst="rtTriangle">
            <a:avLst/>
          </a:prstGeom>
          <a:solidFill>
            <a:srgbClr val="B2E0FD"/>
          </a:solidFill>
        </p:spPr>
        <p:txBody>
          <a:bodyPr vert="horz" lIns="0" tIns="0" rIns="0" bIns="0" rtlCol="0">
            <a:normAutofit/>
          </a:bodyPr>
          <a:lstStyle/>
          <a:p>
            <a:pPr lvl="0" indent="0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</a:pPr>
            <a:endParaRPr lang="en-AU" sz="600" b="1">
              <a:noFill/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279" y="4328813"/>
            <a:ext cx="378000" cy="432000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rot="16200000" flipH="1">
            <a:off x="6185720" y="2186120"/>
            <a:ext cx="5144400" cy="772159"/>
          </a:xfrm>
          <a:prstGeom prst="rtTriangle">
            <a:avLst/>
          </a:prstGeom>
          <a:gradFill flip="none" rotWithShape="1">
            <a:gsLst>
              <a:gs pos="0">
                <a:srgbClr val="8779B7"/>
              </a:gs>
              <a:gs pos="35000">
                <a:srgbClr val="C69DC9"/>
              </a:gs>
              <a:gs pos="70000">
                <a:srgbClr val="5BC5F2"/>
              </a:gs>
            </a:gsLst>
            <a:lin ang="0" scaled="1"/>
            <a:tileRect/>
          </a:gradFill>
        </p:spPr>
        <p:txBody>
          <a:bodyPr vert="horz" lIns="0" tIns="0" rIns="0" bIns="0" rtlCol="0">
            <a:normAutofit/>
          </a:bodyPr>
          <a:lstStyle/>
          <a:p>
            <a:pPr lvl="0" indent="0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</a:pPr>
            <a:endParaRPr lang="en-AU" sz="600" b="1"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949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4131865"/>
            <a:ext cx="9144000" cy="1011634"/>
          </a:xfrm>
          <a:prstGeom prst="rtTriangle">
            <a:avLst/>
          </a:prstGeom>
          <a:solidFill>
            <a:schemeClr val="bg2">
              <a:alpha val="65000"/>
            </a:schemeClr>
          </a:solidFill>
        </p:spPr>
        <p:txBody>
          <a:bodyPr>
            <a:normAutofit/>
          </a:bodyPr>
          <a:lstStyle>
            <a:lvl1pPr>
              <a:defRPr sz="6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1276350"/>
            <a:ext cx="7632700" cy="1080000"/>
          </a:xfrm>
        </p:spPr>
        <p:txBody>
          <a:bodyPr anchor="b" anchorCtr="0">
            <a:noAutofit/>
          </a:bodyPr>
          <a:lstStyle>
            <a:lvl1pPr>
              <a:lnSpc>
                <a:spcPct val="85000"/>
              </a:lnSpc>
              <a:defRPr sz="4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[Title over two lines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Shift+Enter</a:t>
            </a:r>
            <a:r>
              <a:rPr lang="en-US" dirty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2369581"/>
            <a:ext cx="7632000" cy="576064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[Subtitle (delete if not required)]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8356744" y="4329906"/>
            <a:ext cx="432594" cy="43259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6250" r="6250"/>
            </a:stretch>
          </a:blipFill>
        </p:spPr>
        <p:txBody>
          <a:bodyPr>
            <a:normAutofit/>
          </a:bodyPr>
          <a:lstStyle>
            <a:lvl1pPr>
              <a:defRPr sz="6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4371975"/>
            <a:ext cx="9144000" cy="771525"/>
          </a:xfrm>
          <a:prstGeom prst="rtTriangle">
            <a:avLst/>
          </a:prstGeom>
          <a:gradFill flip="none" rotWithShape="1">
            <a:gsLst>
              <a:gs pos="0">
                <a:srgbClr val="8779B7"/>
              </a:gs>
              <a:gs pos="35000">
                <a:srgbClr val="C69DC9"/>
              </a:gs>
              <a:gs pos="70000">
                <a:srgbClr val="5BC5F2"/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>
              <a:defRPr sz="6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1"/>
            <a:ext cx="9144000" cy="5143499"/>
          </a:xfrm>
          <a:noFill/>
        </p:spPr>
        <p:txBody>
          <a:bodyPr tIns="108000" anchor="t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baseline="0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br>
              <a:rPr lang="en-US" dirty="0"/>
            </a:br>
            <a:r>
              <a:rPr lang="en-US" dirty="0"/>
              <a:t>Then right click and send picture to back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588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 rot="16200000" flipH="1">
            <a:off x="6059250" y="2058751"/>
            <a:ext cx="5143499" cy="1026000"/>
          </a:xfrm>
          <a:prstGeom prst="rtTriangle">
            <a:avLst/>
          </a:prstGeom>
          <a:solidFill>
            <a:schemeClr val="bg2">
              <a:alpha val="65000"/>
            </a:schemeClr>
          </a:solidFill>
        </p:spPr>
        <p:txBody>
          <a:bodyPr>
            <a:normAutofit/>
          </a:bodyPr>
          <a:lstStyle>
            <a:lvl1pPr>
              <a:defRPr sz="6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1276350"/>
            <a:ext cx="6768000" cy="1080000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0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[Title over two lines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Shift+Enter</a:t>
            </a:r>
            <a:r>
              <a:rPr lang="en-US" dirty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2369581"/>
            <a:ext cx="6768000" cy="576064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[Subtitle (delete if not required)]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8356744" y="4329906"/>
            <a:ext cx="432594" cy="43259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6250" r="6250"/>
            </a:stretch>
          </a:blipFill>
        </p:spPr>
        <p:txBody>
          <a:bodyPr>
            <a:normAutofit/>
          </a:bodyPr>
          <a:lstStyle>
            <a:lvl1pPr>
              <a:defRPr sz="6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 rot="16200000" flipH="1">
            <a:off x="6185250" y="2184751"/>
            <a:ext cx="5143500" cy="774000"/>
          </a:xfrm>
          <a:prstGeom prst="rtTriangle">
            <a:avLst/>
          </a:prstGeom>
          <a:gradFill flip="none" rotWithShape="1">
            <a:gsLst>
              <a:gs pos="0">
                <a:srgbClr val="8779B7"/>
              </a:gs>
              <a:gs pos="35000">
                <a:srgbClr val="C69DC9"/>
              </a:gs>
              <a:gs pos="70000">
                <a:srgbClr val="5BC5F2"/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>
              <a:defRPr sz="6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1"/>
            <a:ext cx="9144000" cy="5143499"/>
          </a:xfrm>
          <a:noFill/>
        </p:spPr>
        <p:txBody>
          <a:bodyPr tIns="108000" anchor="t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baseline="0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br>
              <a:rPr lang="en-US" dirty="0"/>
            </a:br>
            <a:r>
              <a:rPr lang="en-US" dirty="0"/>
              <a:t>Then right click and send picture to back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14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9046" y="411163"/>
            <a:ext cx="8352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046" y="1276350"/>
            <a:ext cx="8352000" cy="3095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0176" y="4651200"/>
            <a:ext cx="5292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787878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034" y="4651200"/>
            <a:ext cx="324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787878"/>
                </a:solidFill>
              </a:defRPr>
            </a:lvl1pPr>
          </a:lstStyle>
          <a:p>
            <a:r>
              <a:rPr lang="en-AU" dirty="0"/>
              <a:t>Page </a:t>
            </a:r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415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8" r:id="rId20"/>
    <p:sldLayoutId id="2147483855" r:id="rId21"/>
    <p:sldLayoutId id="2147483857" r:id="rId22"/>
    <p:sldLayoutId id="2147483856" r:id="rId23"/>
    <p:sldLayoutId id="2147483859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300"/>
        </a:spcAft>
        <a:buClr>
          <a:schemeClr val="tx1"/>
        </a:buClr>
        <a:buFont typeface="Arial" pitchFamily="34" charset="0"/>
        <a:buNone/>
        <a:defRPr sz="1500" b="1" kern="1200">
          <a:solidFill>
            <a:schemeClr val="accent2"/>
          </a:solidFill>
          <a:latin typeface="+mj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78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1778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3900" indent="-1905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8" orient="horz" pos="441" userDrawn="1">
          <p15:clr>
            <a:srgbClr val="F26B43"/>
          </p15:clr>
        </p15:guide>
        <p15:guide id="9" pos="5511" userDrawn="1">
          <p15:clr>
            <a:srgbClr val="F26B43"/>
          </p15:clr>
        </p15:guide>
        <p15:guide id="10" pos="249" userDrawn="1">
          <p15:clr>
            <a:srgbClr val="F26B43"/>
          </p15:clr>
        </p15:guide>
        <p15:guide id="11" orient="horz" pos="804" userDrawn="1">
          <p15:clr>
            <a:srgbClr val="F26B43"/>
          </p15:clr>
        </p15:guide>
        <p15:guide id="12" orient="horz" pos="2754" userDrawn="1">
          <p15:clr>
            <a:srgbClr val="F26B43"/>
          </p15:clr>
        </p15:guide>
        <p15:guide id="13" orient="horz" pos="2981" userDrawn="1">
          <p15:clr>
            <a:srgbClr val="F26B43"/>
          </p15:clr>
        </p15:guide>
        <p15:guide id="14" orient="horz" pos="2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380221A0-A355-4AA9-AAE8-38BF6E97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805503"/>
            <a:ext cx="7632700" cy="1079376"/>
          </a:xfrm>
        </p:spPr>
        <p:txBody>
          <a:bodyPr/>
          <a:lstStyle/>
          <a:p>
            <a:r>
              <a:rPr lang="en-US" dirty="0"/>
              <a:t>Telstra Internet </a:t>
            </a:r>
            <a:r>
              <a:rPr lang="en-US" dirty="0" smtClean="0"/>
              <a:t>Direct (TID) </a:t>
            </a:r>
            <a:r>
              <a:rPr lang="en-US" dirty="0"/>
              <a:t>Lite </a:t>
            </a:r>
          </a:p>
        </p:txBody>
      </p:sp>
    </p:spTree>
    <p:extLst>
      <p:ext uri="{BB962C8B-B14F-4D97-AF65-F5344CB8AC3E}">
        <p14:creationId xmlns:p14="http://schemas.microsoft.com/office/powerpoint/2010/main" val="20486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ABA6682-644C-4B20-A6C9-73845662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are your internet needs?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4B25A4-D406-45C3-A2E7-9EE1614D0EB4}"/>
              </a:ext>
            </a:extLst>
          </p:cNvPr>
          <p:cNvSpPr txBox="1"/>
          <p:nvPr/>
        </p:nvSpPr>
        <p:spPr>
          <a:xfrm>
            <a:off x="820607" y="3281947"/>
            <a:ext cx="230361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200" dirty="0"/>
              <a:t>High speed symmetrical internet access for your staff to access apps, information, and collaborate </a:t>
            </a:r>
            <a:r>
              <a:rPr lang="en-AU" sz="1200" dirty="0" smtClean="0"/>
              <a:t>effectively </a:t>
            </a:r>
            <a:endParaRPr lang="en-AU" sz="1200" strike="sngStrike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E94530-15A9-4AAA-A753-50328B808AE6}"/>
              </a:ext>
            </a:extLst>
          </p:cNvPr>
          <p:cNvSpPr txBox="1"/>
          <p:nvPr/>
        </p:nvSpPr>
        <p:spPr>
          <a:xfrm>
            <a:off x="3563888" y="3281947"/>
            <a:ext cx="216024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200" dirty="0"/>
              <a:t>For businesses which can meet their needs with 99.9% uptime target and an end of next business day SLA for fault restoration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1B0F4A-C1C7-4812-95B4-F405AEAEC3E7}"/>
              </a:ext>
            </a:extLst>
          </p:cNvPr>
          <p:cNvSpPr txBox="1"/>
          <p:nvPr/>
        </p:nvSpPr>
        <p:spPr>
          <a:xfrm>
            <a:off x="6166569" y="3294732"/>
            <a:ext cx="230361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AU" sz="1200" dirty="0"/>
              <a:t>Choice of 4 bandwidth options to grow with your business needs. Select from 100M, 200M, 400M or 1000M.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D0C4923-09EE-4A91-9282-6CFD1C2DFCE1}"/>
              </a:ext>
            </a:extLst>
          </p:cNvPr>
          <p:cNvSpPr/>
          <p:nvPr/>
        </p:nvSpPr>
        <p:spPr>
          <a:xfrm>
            <a:off x="470365" y="1181188"/>
            <a:ext cx="8278346" cy="17526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err="1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9421C37-3358-4E1E-975B-6F5691C5A219}"/>
              </a:ext>
            </a:extLst>
          </p:cNvPr>
          <p:cNvGrpSpPr>
            <a:grpSpLocks noChangeAspect="1"/>
          </p:cNvGrpSpPr>
          <p:nvPr/>
        </p:nvGrpSpPr>
        <p:grpSpPr>
          <a:xfrm>
            <a:off x="4310785" y="1441574"/>
            <a:ext cx="587984" cy="575468"/>
            <a:chOff x="6439928" y="2538124"/>
            <a:chExt cx="482526" cy="483602"/>
          </a:xfrm>
          <a:solidFill>
            <a:schemeClr val="bg1"/>
          </a:solidFill>
        </p:grpSpPr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xmlns="" id="{3891501B-47E1-431F-9087-962CE5A52D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9928" y="2538124"/>
              <a:ext cx="482526" cy="483602"/>
            </a:xfrm>
            <a:custGeom>
              <a:avLst/>
              <a:gdLst>
                <a:gd name="T0" fmla="*/ 381 w 761"/>
                <a:gd name="T1" fmla="*/ 34 h 762"/>
                <a:gd name="T2" fmla="*/ 33 w 761"/>
                <a:gd name="T3" fmla="*/ 381 h 762"/>
                <a:gd name="T4" fmla="*/ 381 w 761"/>
                <a:gd name="T5" fmla="*/ 728 h 762"/>
                <a:gd name="T6" fmla="*/ 728 w 761"/>
                <a:gd name="T7" fmla="*/ 381 h 762"/>
                <a:gd name="T8" fmla="*/ 381 w 761"/>
                <a:gd name="T9" fmla="*/ 34 h 762"/>
                <a:gd name="T10" fmla="*/ 381 w 761"/>
                <a:gd name="T11" fmla="*/ 762 h 762"/>
                <a:gd name="T12" fmla="*/ 111 w 761"/>
                <a:gd name="T13" fmla="*/ 650 h 762"/>
                <a:gd name="T14" fmla="*/ 0 w 761"/>
                <a:gd name="T15" fmla="*/ 381 h 762"/>
                <a:gd name="T16" fmla="*/ 111 w 761"/>
                <a:gd name="T17" fmla="*/ 112 h 762"/>
                <a:gd name="T18" fmla="*/ 381 w 761"/>
                <a:gd name="T19" fmla="*/ 0 h 762"/>
                <a:gd name="T20" fmla="*/ 650 w 761"/>
                <a:gd name="T21" fmla="*/ 112 h 762"/>
                <a:gd name="T22" fmla="*/ 761 w 761"/>
                <a:gd name="T23" fmla="*/ 381 h 762"/>
                <a:gd name="T24" fmla="*/ 650 w 761"/>
                <a:gd name="T25" fmla="*/ 650 h 762"/>
                <a:gd name="T26" fmla="*/ 381 w 761"/>
                <a:gd name="T27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1" h="762">
                  <a:moveTo>
                    <a:pt x="381" y="34"/>
                  </a:moveTo>
                  <a:cubicBezTo>
                    <a:pt x="189" y="34"/>
                    <a:pt x="33" y="190"/>
                    <a:pt x="33" y="381"/>
                  </a:cubicBezTo>
                  <a:cubicBezTo>
                    <a:pt x="33" y="573"/>
                    <a:pt x="189" y="728"/>
                    <a:pt x="381" y="728"/>
                  </a:cubicBezTo>
                  <a:cubicBezTo>
                    <a:pt x="572" y="728"/>
                    <a:pt x="728" y="573"/>
                    <a:pt x="728" y="381"/>
                  </a:cubicBezTo>
                  <a:cubicBezTo>
                    <a:pt x="728" y="190"/>
                    <a:pt x="572" y="34"/>
                    <a:pt x="381" y="34"/>
                  </a:cubicBezTo>
                  <a:close/>
                  <a:moveTo>
                    <a:pt x="381" y="762"/>
                  </a:moveTo>
                  <a:cubicBezTo>
                    <a:pt x="279" y="762"/>
                    <a:pt x="183" y="722"/>
                    <a:pt x="111" y="650"/>
                  </a:cubicBezTo>
                  <a:cubicBezTo>
                    <a:pt x="40" y="578"/>
                    <a:pt x="0" y="483"/>
                    <a:pt x="0" y="381"/>
                  </a:cubicBezTo>
                  <a:cubicBezTo>
                    <a:pt x="0" y="279"/>
                    <a:pt x="40" y="184"/>
                    <a:pt x="111" y="112"/>
                  </a:cubicBezTo>
                  <a:cubicBezTo>
                    <a:pt x="183" y="40"/>
                    <a:pt x="279" y="0"/>
                    <a:pt x="381" y="0"/>
                  </a:cubicBezTo>
                  <a:cubicBezTo>
                    <a:pt x="482" y="0"/>
                    <a:pt x="578" y="40"/>
                    <a:pt x="650" y="112"/>
                  </a:cubicBezTo>
                  <a:cubicBezTo>
                    <a:pt x="722" y="184"/>
                    <a:pt x="761" y="279"/>
                    <a:pt x="761" y="381"/>
                  </a:cubicBezTo>
                  <a:cubicBezTo>
                    <a:pt x="761" y="483"/>
                    <a:pt x="722" y="578"/>
                    <a:pt x="650" y="650"/>
                  </a:cubicBezTo>
                  <a:cubicBezTo>
                    <a:pt x="578" y="722"/>
                    <a:pt x="482" y="762"/>
                    <a:pt x="381" y="7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xmlns="" id="{5BF1FE77-2F5B-4F58-BB33-31A40E4361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5736" y="2639031"/>
              <a:ext cx="286617" cy="305941"/>
            </a:xfrm>
            <a:custGeom>
              <a:avLst/>
              <a:gdLst>
                <a:gd name="T0" fmla="*/ 412 w 452"/>
                <a:gd name="T1" fmla="*/ 427 h 482"/>
                <a:gd name="T2" fmla="*/ 403 w 452"/>
                <a:gd name="T3" fmla="*/ 451 h 482"/>
                <a:gd name="T4" fmla="*/ 321 w 452"/>
                <a:gd name="T5" fmla="*/ 433 h 482"/>
                <a:gd name="T6" fmla="*/ 270 w 452"/>
                <a:gd name="T7" fmla="*/ 357 h 482"/>
                <a:gd name="T8" fmla="*/ 301 w 452"/>
                <a:gd name="T9" fmla="*/ 374 h 482"/>
                <a:gd name="T10" fmla="*/ 326 w 452"/>
                <a:gd name="T11" fmla="*/ 361 h 482"/>
                <a:gd name="T12" fmla="*/ 333 w 452"/>
                <a:gd name="T13" fmla="*/ 259 h 482"/>
                <a:gd name="T14" fmla="*/ 341 w 452"/>
                <a:gd name="T15" fmla="*/ 265 h 482"/>
                <a:gd name="T16" fmla="*/ 346 w 452"/>
                <a:gd name="T17" fmla="*/ 335 h 482"/>
                <a:gd name="T18" fmla="*/ 358 w 452"/>
                <a:gd name="T19" fmla="*/ 339 h 482"/>
                <a:gd name="T20" fmla="*/ 419 w 452"/>
                <a:gd name="T21" fmla="*/ 387 h 482"/>
                <a:gd name="T22" fmla="*/ 269 w 452"/>
                <a:gd name="T23" fmla="*/ 265 h 482"/>
                <a:gd name="T24" fmla="*/ 269 w 452"/>
                <a:gd name="T25" fmla="*/ 257 h 482"/>
                <a:gd name="T26" fmla="*/ 269 w 452"/>
                <a:gd name="T27" fmla="*/ 251 h 482"/>
                <a:gd name="T28" fmla="*/ 267 w 452"/>
                <a:gd name="T29" fmla="*/ 242 h 482"/>
                <a:gd name="T30" fmla="*/ 266 w 452"/>
                <a:gd name="T31" fmla="*/ 236 h 482"/>
                <a:gd name="T32" fmla="*/ 264 w 452"/>
                <a:gd name="T33" fmla="*/ 227 h 482"/>
                <a:gd name="T34" fmla="*/ 263 w 452"/>
                <a:gd name="T35" fmla="*/ 223 h 482"/>
                <a:gd name="T36" fmla="*/ 261 w 452"/>
                <a:gd name="T37" fmla="*/ 218 h 482"/>
                <a:gd name="T38" fmla="*/ 258 w 452"/>
                <a:gd name="T39" fmla="*/ 211 h 482"/>
                <a:gd name="T40" fmla="*/ 256 w 452"/>
                <a:gd name="T41" fmla="*/ 206 h 482"/>
                <a:gd name="T42" fmla="*/ 253 w 452"/>
                <a:gd name="T43" fmla="*/ 201 h 482"/>
                <a:gd name="T44" fmla="*/ 317 w 452"/>
                <a:gd name="T45" fmla="*/ 164 h 482"/>
                <a:gd name="T46" fmla="*/ 418 w 452"/>
                <a:gd name="T47" fmla="*/ 267 h 482"/>
                <a:gd name="T48" fmla="*/ 372 w 452"/>
                <a:gd name="T49" fmla="*/ 265 h 482"/>
                <a:gd name="T50" fmla="*/ 333 w 452"/>
                <a:gd name="T51" fmla="*/ 227 h 482"/>
                <a:gd name="T52" fmla="*/ 295 w 452"/>
                <a:gd name="T53" fmla="*/ 267 h 482"/>
                <a:gd name="T54" fmla="*/ 236 w 452"/>
                <a:gd name="T55" fmla="*/ 267 h 482"/>
                <a:gd name="T56" fmla="*/ 34 w 452"/>
                <a:gd name="T57" fmla="*/ 265 h 482"/>
                <a:gd name="T58" fmla="*/ 223 w 452"/>
                <a:gd name="T59" fmla="*/ 217 h 482"/>
                <a:gd name="T60" fmla="*/ 225 w 452"/>
                <a:gd name="T61" fmla="*/ 221 h 482"/>
                <a:gd name="T62" fmla="*/ 227 w 452"/>
                <a:gd name="T63" fmla="*/ 224 h 482"/>
                <a:gd name="T64" fmla="*/ 229 w 452"/>
                <a:gd name="T65" fmla="*/ 228 h 482"/>
                <a:gd name="T66" fmla="*/ 234 w 452"/>
                <a:gd name="T67" fmla="*/ 244 h 482"/>
                <a:gd name="T68" fmla="*/ 234 w 452"/>
                <a:gd name="T69" fmla="*/ 248 h 482"/>
                <a:gd name="T70" fmla="*/ 235 w 452"/>
                <a:gd name="T71" fmla="*/ 253 h 482"/>
                <a:gd name="T72" fmla="*/ 236 w 452"/>
                <a:gd name="T73" fmla="*/ 258 h 482"/>
                <a:gd name="T74" fmla="*/ 236 w 452"/>
                <a:gd name="T75" fmla="*/ 265 h 482"/>
                <a:gd name="T76" fmla="*/ 135 w 452"/>
                <a:gd name="T77" fmla="*/ 34 h 482"/>
                <a:gd name="T78" fmla="*/ 135 w 452"/>
                <a:gd name="T79" fmla="*/ 131 h 482"/>
                <a:gd name="T80" fmla="*/ 135 w 452"/>
                <a:gd name="T81" fmla="*/ 34 h 482"/>
                <a:gd name="T82" fmla="*/ 366 w 452"/>
                <a:gd name="T83" fmla="*/ 82 h 482"/>
                <a:gd name="T84" fmla="*/ 269 w 452"/>
                <a:gd name="T85" fmla="*/ 82 h 482"/>
                <a:gd name="T86" fmla="*/ 435 w 452"/>
                <a:gd name="T87" fmla="*/ 301 h 482"/>
                <a:gd name="T88" fmla="*/ 452 w 452"/>
                <a:gd name="T89" fmla="*/ 265 h 482"/>
                <a:gd name="T90" fmla="*/ 399 w 452"/>
                <a:gd name="T91" fmla="*/ 82 h 482"/>
                <a:gd name="T92" fmla="*/ 235 w 452"/>
                <a:gd name="T93" fmla="*/ 82 h 482"/>
                <a:gd name="T94" fmla="*/ 226 w 452"/>
                <a:gd name="T95" fmla="*/ 166 h 482"/>
                <a:gd name="T96" fmla="*/ 217 w 452"/>
                <a:gd name="T97" fmla="*/ 82 h 482"/>
                <a:gd name="T98" fmla="*/ 53 w 452"/>
                <a:gd name="T99" fmla="*/ 82 h 482"/>
                <a:gd name="T100" fmla="*/ 0 w 452"/>
                <a:gd name="T101" fmla="*/ 265 h 482"/>
                <a:gd name="T102" fmla="*/ 17 w 452"/>
                <a:gd name="T103" fmla="*/ 301 h 482"/>
                <a:gd name="T104" fmla="*/ 295 w 452"/>
                <a:gd name="T105" fmla="*/ 301 h 482"/>
                <a:gd name="T106" fmla="*/ 274 w 452"/>
                <a:gd name="T107" fmla="*/ 324 h 482"/>
                <a:gd name="T108" fmla="*/ 241 w 452"/>
                <a:gd name="T109" fmla="*/ 377 h 482"/>
                <a:gd name="T110" fmla="*/ 294 w 452"/>
                <a:gd name="T111" fmla="*/ 447 h 482"/>
                <a:gd name="T112" fmla="*/ 301 w 452"/>
                <a:gd name="T113" fmla="*/ 474 h 482"/>
                <a:gd name="T114" fmla="*/ 407 w 452"/>
                <a:gd name="T115" fmla="*/ 482 h 482"/>
                <a:gd name="T116" fmla="*/ 439 w 452"/>
                <a:gd name="T117" fmla="*/ 441 h 482"/>
                <a:gd name="T118" fmla="*/ 449 w 452"/>
                <a:gd name="T119" fmla="*/ 409 h 482"/>
                <a:gd name="T120" fmla="*/ 419 w 452"/>
                <a:gd name="T121" fmla="*/ 318 h 482"/>
                <a:gd name="T122" fmla="*/ 372 w 452"/>
                <a:gd name="T123" fmla="*/ 30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2" h="482">
                  <a:moveTo>
                    <a:pt x="419" y="387"/>
                  </a:moveTo>
                  <a:cubicBezTo>
                    <a:pt x="419" y="413"/>
                    <a:pt x="415" y="420"/>
                    <a:pt x="412" y="427"/>
                  </a:cubicBezTo>
                  <a:cubicBezTo>
                    <a:pt x="411" y="427"/>
                    <a:pt x="411" y="427"/>
                    <a:pt x="411" y="427"/>
                  </a:cubicBezTo>
                  <a:cubicBezTo>
                    <a:pt x="408" y="433"/>
                    <a:pt x="405" y="439"/>
                    <a:pt x="403" y="451"/>
                  </a:cubicBezTo>
                  <a:cubicBezTo>
                    <a:pt x="325" y="451"/>
                    <a:pt x="325" y="451"/>
                    <a:pt x="325" y="451"/>
                  </a:cubicBezTo>
                  <a:cubicBezTo>
                    <a:pt x="325" y="443"/>
                    <a:pt x="324" y="437"/>
                    <a:pt x="321" y="433"/>
                  </a:cubicBezTo>
                  <a:cubicBezTo>
                    <a:pt x="319" y="428"/>
                    <a:pt x="283" y="381"/>
                    <a:pt x="268" y="361"/>
                  </a:cubicBezTo>
                  <a:cubicBezTo>
                    <a:pt x="267" y="360"/>
                    <a:pt x="269" y="358"/>
                    <a:pt x="270" y="357"/>
                  </a:cubicBezTo>
                  <a:cubicBezTo>
                    <a:pt x="273" y="355"/>
                    <a:pt x="277" y="355"/>
                    <a:pt x="281" y="359"/>
                  </a:cubicBezTo>
                  <a:cubicBezTo>
                    <a:pt x="301" y="374"/>
                    <a:pt x="301" y="374"/>
                    <a:pt x="301" y="374"/>
                  </a:cubicBezTo>
                  <a:cubicBezTo>
                    <a:pt x="305" y="377"/>
                    <a:pt x="312" y="378"/>
                    <a:pt x="317" y="375"/>
                  </a:cubicBezTo>
                  <a:cubicBezTo>
                    <a:pt x="323" y="373"/>
                    <a:pt x="326" y="367"/>
                    <a:pt x="326" y="361"/>
                  </a:cubicBezTo>
                  <a:cubicBezTo>
                    <a:pt x="326" y="265"/>
                    <a:pt x="326" y="265"/>
                    <a:pt x="326" y="265"/>
                  </a:cubicBezTo>
                  <a:cubicBezTo>
                    <a:pt x="326" y="262"/>
                    <a:pt x="330" y="259"/>
                    <a:pt x="333" y="259"/>
                  </a:cubicBezTo>
                  <a:cubicBezTo>
                    <a:pt x="335" y="259"/>
                    <a:pt x="335" y="259"/>
                    <a:pt x="335" y="259"/>
                  </a:cubicBezTo>
                  <a:cubicBezTo>
                    <a:pt x="338" y="259"/>
                    <a:pt x="341" y="262"/>
                    <a:pt x="341" y="265"/>
                  </a:cubicBezTo>
                  <a:cubicBezTo>
                    <a:pt x="341" y="323"/>
                    <a:pt x="341" y="323"/>
                    <a:pt x="341" y="323"/>
                  </a:cubicBezTo>
                  <a:cubicBezTo>
                    <a:pt x="341" y="327"/>
                    <a:pt x="343" y="332"/>
                    <a:pt x="346" y="335"/>
                  </a:cubicBezTo>
                  <a:cubicBezTo>
                    <a:pt x="349" y="337"/>
                    <a:pt x="353" y="339"/>
                    <a:pt x="357" y="339"/>
                  </a:cubicBezTo>
                  <a:cubicBezTo>
                    <a:pt x="358" y="339"/>
                    <a:pt x="358" y="339"/>
                    <a:pt x="358" y="339"/>
                  </a:cubicBezTo>
                  <a:cubicBezTo>
                    <a:pt x="363" y="339"/>
                    <a:pt x="368" y="338"/>
                    <a:pt x="372" y="338"/>
                  </a:cubicBezTo>
                  <a:cubicBezTo>
                    <a:pt x="403" y="338"/>
                    <a:pt x="419" y="346"/>
                    <a:pt x="419" y="387"/>
                  </a:cubicBezTo>
                  <a:close/>
                  <a:moveTo>
                    <a:pt x="269" y="267"/>
                  </a:moveTo>
                  <a:cubicBezTo>
                    <a:pt x="269" y="265"/>
                    <a:pt x="269" y="265"/>
                    <a:pt x="269" y="265"/>
                  </a:cubicBezTo>
                  <a:cubicBezTo>
                    <a:pt x="269" y="263"/>
                    <a:pt x="269" y="261"/>
                    <a:pt x="269" y="259"/>
                  </a:cubicBezTo>
                  <a:cubicBezTo>
                    <a:pt x="269" y="258"/>
                    <a:pt x="269" y="258"/>
                    <a:pt x="269" y="257"/>
                  </a:cubicBezTo>
                  <a:cubicBezTo>
                    <a:pt x="269" y="256"/>
                    <a:pt x="269" y="254"/>
                    <a:pt x="269" y="253"/>
                  </a:cubicBezTo>
                  <a:cubicBezTo>
                    <a:pt x="269" y="252"/>
                    <a:pt x="269" y="252"/>
                    <a:pt x="269" y="251"/>
                  </a:cubicBezTo>
                  <a:cubicBezTo>
                    <a:pt x="268" y="249"/>
                    <a:pt x="268" y="247"/>
                    <a:pt x="268" y="246"/>
                  </a:cubicBezTo>
                  <a:cubicBezTo>
                    <a:pt x="268" y="245"/>
                    <a:pt x="268" y="243"/>
                    <a:pt x="267" y="242"/>
                  </a:cubicBezTo>
                  <a:cubicBezTo>
                    <a:pt x="267" y="242"/>
                    <a:pt x="267" y="241"/>
                    <a:pt x="267" y="240"/>
                  </a:cubicBezTo>
                  <a:cubicBezTo>
                    <a:pt x="267" y="239"/>
                    <a:pt x="267" y="238"/>
                    <a:pt x="266" y="236"/>
                  </a:cubicBezTo>
                  <a:cubicBezTo>
                    <a:pt x="266" y="236"/>
                    <a:pt x="266" y="236"/>
                    <a:pt x="266" y="236"/>
                  </a:cubicBezTo>
                  <a:cubicBezTo>
                    <a:pt x="265" y="233"/>
                    <a:pt x="265" y="230"/>
                    <a:pt x="264" y="227"/>
                  </a:cubicBezTo>
                  <a:cubicBezTo>
                    <a:pt x="264" y="227"/>
                    <a:pt x="264" y="227"/>
                    <a:pt x="264" y="227"/>
                  </a:cubicBezTo>
                  <a:cubicBezTo>
                    <a:pt x="263" y="226"/>
                    <a:pt x="263" y="224"/>
                    <a:pt x="263" y="223"/>
                  </a:cubicBezTo>
                  <a:cubicBezTo>
                    <a:pt x="262" y="222"/>
                    <a:pt x="262" y="222"/>
                    <a:pt x="262" y="222"/>
                  </a:cubicBezTo>
                  <a:cubicBezTo>
                    <a:pt x="262" y="220"/>
                    <a:pt x="261" y="219"/>
                    <a:pt x="261" y="218"/>
                  </a:cubicBezTo>
                  <a:cubicBezTo>
                    <a:pt x="261" y="217"/>
                    <a:pt x="260" y="217"/>
                    <a:pt x="260" y="216"/>
                  </a:cubicBezTo>
                  <a:cubicBezTo>
                    <a:pt x="259" y="215"/>
                    <a:pt x="259" y="213"/>
                    <a:pt x="258" y="211"/>
                  </a:cubicBezTo>
                  <a:cubicBezTo>
                    <a:pt x="257" y="210"/>
                    <a:pt x="257" y="209"/>
                    <a:pt x="256" y="208"/>
                  </a:cubicBezTo>
                  <a:cubicBezTo>
                    <a:pt x="256" y="207"/>
                    <a:pt x="256" y="207"/>
                    <a:pt x="256" y="206"/>
                  </a:cubicBezTo>
                  <a:cubicBezTo>
                    <a:pt x="255" y="204"/>
                    <a:pt x="254" y="203"/>
                    <a:pt x="253" y="201"/>
                  </a:cubicBezTo>
                  <a:cubicBezTo>
                    <a:pt x="253" y="201"/>
                    <a:pt x="253" y="201"/>
                    <a:pt x="253" y="201"/>
                  </a:cubicBezTo>
                  <a:cubicBezTo>
                    <a:pt x="251" y="198"/>
                    <a:pt x="250" y="195"/>
                    <a:pt x="248" y="192"/>
                  </a:cubicBezTo>
                  <a:cubicBezTo>
                    <a:pt x="266" y="174"/>
                    <a:pt x="291" y="164"/>
                    <a:pt x="317" y="164"/>
                  </a:cubicBezTo>
                  <a:cubicBezTo>
                    <a:pt x="373" y="164"/>
                    <a:pt x="418" y="209"/>
                    <a:pt x="418" y="265"/>
                  </a:cubicBezTo>
                  <a:cubicBezTo>
                    <a:pt x="418" y="267"/>
                    <a:pt x="418" y="267"/>
                    <a:pt x="418" y="267"/>
                  </a:cubicBezTo>
                  <a:cubicBezTo>
                    <a:pt x="372" y="267"/>
                    <a:pt x="372" y="267"/>
                    <a:pt x="372" y="267"/>
                  </a:cubicBezTo>
                  <a:cubicBezTo>
                    <a:pt x="372" y="265"/>
                    <a:pt x="372" y="265"/>
                    <a:pt x="372" y="265"/>
                  </a:cubicBezTo>
                  <a:cubicBezTo>
                    <a:pt x="372" y="244"/>
                    <a:pt x="355" y="227"/>
                    <a:pt x="335" y="227"/>
                  </a:cubicBezTo>
                  <a:cubicBezTo>
                    <a:pt x="333" y="227"/>
                    <a:pt x="333" y="227"/>
                    <a:pt x="333" y="227"/>
                  </a:cubicBezTo>
                  <a:cubicBezTo>
                    <a:pt x="312" y="227"/>
                    <a:pt x="295" y="245"/>
                    <a:pt x="295" y="265"/>
                  </a:cubicBezTo>
                  <a:cubicBezTo>
                    <a:pt x="295" y="267"/>
                    <a:pt x="295" y="267"/>
                    <a:pt x="295" y="267"/>
                  </a:cubicBezTo>
                  <a:cubicBezTo>
                    <a:pt x="269" y="267"/>
                    <a:pt x="269" y="267"/>
                    <a:pt x="269" y="267"/>
                  </a:cubicBezTo>
                  <a:close/>
                  <a:moveTo>
                    <a:pt x="236" y="267"/>
                  </a:moveTo>
                  <a:cubicBezTo>
                    <a:pt x="34" y="267"/>
                    <a:pt x="34" y="267"/>
                    <a:pt x="34" y="267"/>
                  </a:cubicBezTo>
                  <a:cubicBezTo>
                    <a:pt x="34" y="265"/>
                    <a:pt x="34" y="265"/>
                    <a:pt x="34" y="265"/>
                  </a:cubicBezTo>
                  <a:cubicBezTo>
                    <a:pt x="34" y="209"/>
                    <a:pt x="79" y="164"/>
                    <a:pt x="135" y="164"/>
                  </a:cubicBezTo>
                  <a:cubicBezTo>
                    <a:pt x="173" y="164"/>
                    <a:pt x="206" y="185"/>
                    <a:pt x="223" y="217"/>
                  </a:cubicBezTo>
                  <a:cubicBezTo>
                    <a:pt x="224" y="217"/>
                    <a:pt x="224" y="217"/>
                    <a:pt x="224" y="218"/>
                  </a:cubicBezTo>
                  <a:cubicBezTo>
                    <a:pt x="225" y="219"/>
                    <a:pt x="225" y="220"/>
                    <a:pt x="225" y="221"/>
                  </a:cubicBezTo>
                  <a:cubicBezTo>
                    <a:pt x="226" y="221"/>
                    <a:pt x="226" y="222"/>
                    <a:pt x="226" y="222"/>
                  </a:cubicBezTo>
                  <a:cubicBezTo>
                    <a:pt x="227" y="223"/>
                    <a:pt x="227" y="224"/>
                    <a:pt x="227" y="224"/>
                  </a:cubicBezTo>
                  <a:cubicBezTo>
                    <a:pt x="228" y="225"/>
                    <a:pt x="228" y="226"/>
                    <a:pt x="228" y="227"/>
                  </a:cubicBezTo>
                  <a:cubicBezTo>
                    <a:pt x="228" y="227"/>
                    <a:pt x="229" y="228"/>
                    <a:pt x="229" y="228"/>
                  </a:cubicBezTo>
                  <a:cubicBezTo>
                    <a:pt x="231" y="233"/>
                    <a:pt x="232" y="238"/>
                    <a:pt x="234" y="243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5"/>
                    <a:pt x="234" y="246"/>
                    <a:pt x="234" y="247"/>
                  </a:cubicBezTo>
                  <a:cubicBezTo>
                    <a:pt x="234" y="248"/>
                    <a:pt x="234" y="248"/>
                    <a:pt x="234" y="248"/>
                  </a:cubicBezTo>
                  <a:cubicBezTo>
                    <a:pt x="235" y="249"/>
                    <a:pt x="235" y="250"/>
                    <a:pt x="235" y="251"/>
                  </a:cubicBezTo>
                  <a:cubicBezTo>
                    <a:pt x="235" y="252"/>
                    <a:pt x="235" y="253"/>
                    <a:pt x="235" y="253"/>
                  </a:cubicBezTo>
                  <a:cubicBezTo>
                    <a:pt x="235" y="254"/>
                    <a:pt x="235" y="255"/>
                    <a:pt x="235" y="256"/>
                  </a:cubicBezTo>
                  <a:cubicBezTo>
                    <a:pt x="236" y="257"/>
                    <a:pt x="236" y="258"/>
                    <a:pt x="236" y="258"/>
                  </a:cubicBezTo>
                  <a:cubicBezTo>
                    <a:pt x="236" y="259"/>
                    <a:pt x="236" y="260"/>
                    <a:pt x="236" y="260"/>
                  </a:cubicBezTo>
                  <a:cubicBezTo>
                    <a:pt x="236" y="262"/>
                    <a:pt x="236" y="264"/>
                    <a:pt x="236" y="265"/>
                  </a:cubicBezTo>
                  <a:cubicBezTo>
                    <a:pt x="236" y="267"/>
                    <a:pt x="236" y="267"/>
                    <a:pt x="236" y="267"/>
                  </a:cubicBezTo>
                  <a:close/>
                  <a:moveTo>
                    <a:pt x="135" y="34"/>
                  </a:moveTo>
                  <a:cubicBezTo>
                    <a:pt x="161" y="34"/>
                    <a:pt x="183" y="56"/>
                    <a:pt x="183" y="82"/>
                  </a:cubicBezTo>
                  <a:cubicBezTo>
                    <a:pt x="183" y="109"/>
                    <a:pt x="161" y="131"/>
                    <a:pt x="135" y="131"/>
                  </a:cubicBezTo>
                  <a:cubicBezTo>
                    <a:pt x="108" y="131"/>
                    <a:pt x="86" y="109"/>
                    <a:pt x="86" y="82"/>
                  </a:cubicBezTo>
                  <a:cubicBezTo>
                    <a:pt x="86" y="56"/>
                    <a:pt x="108" y="34"/>
                    <a:pt x="135" y="34"/>
                  </a:cubicBezTo>
                  <a:close/>
                  <a:moveTo>
                    <a:pt x="317" y="34"/>
                  </a:moveTo>
                  <a:cubicBezTo>
                    <a:pt x="344" y="34"/>
                    <a:pt x="366" y="56"/>
                    <a:pt x="366" y="82"/>
                  </a:cubicBezTo>
                  <a:cubicBezTo>
                    <a:pt x="366" y="109"/>
                    <a:pt x="344" y="131"/>
                    <a:pt x="317" y="131"/>
                  </a:cubicBezTo>
                  <a:cubicBezTo>
                    <a:pt x="290" y="131"/>
                    <a:pt x="269" y="109"/>
                    <a:pt x="269" y="82"/>
                  </a:cubicBezTo>
                  <a:cubicBezTo>
                    <a:pt x="269" y="56"/>
                    <a:pt x="290" y="34"/>
                    <a:pt x="317" y="34"/>
                  </a:cubicBezTo>
                  <a:close/>
                  <a:moveTo>
                    <a:pt x="435" y="301"/>
                  </a:moveTo>
                  <a:cubicBezTo>
                    <a:pt x="444" y="301"/>
                    <a:pt x="452" y="293"/>
                    <a:pt x="452" y="284"/>
                  </a:cubicBezTo>
                  <a:cubicBezTo>
                    <a:pt x="452" y="265"/>
                    <a:pt x="452" y="265"/>
                    <a:pt x="452" y="265"/>
                  </a:cubicBezTo>
                  <a:cubicBezTo>
                    <a:pt x="452" y="211"/>
                    <a:pt x="419" y="164"/>
                    <a:pt x="372" y="143"/>
                  </a:cubicBezTo>
                  <a:cubicBezTo>
                    <a:pt x="389" y="128"/>
                    <a:pt x="399" y="106"/>
                    <a:pt x="399" y="82"/>
                  </a:cubicBezTo>
                  <a:cubicBezTo>
                    <a:pt x="399" y="37"/>
                    <a:pt x="362" y="0"/>
                    <a:pt x="317" y="0"/>
                  </a:cubicBezTo>
                  <a:cubicBezTo>
                    <a:pt x="272" y="0"/>
                    <a:pt x="235" y="37"/>
                    <a:pt x="235" y="82"/>
                  </a:cubicBezTo>
                  <a:cubicBezTo>
                    <a:pt x="235" y="106"/>
                    <a:pt x="246" y="128"/>
                    <a:pt x="262" y="143"/>
                  </a:cubicBezTo>
                  <a:cubicBezTo>
                    <a:pt x="249" y="148"/>
                    <a:pt x="237" y="156"/>
                    <a:pt x="226" y="166"/>
                  </a:cubicBezTo>
                  <a:cubicBezTo>
                    <a:pt x="215" y="157"/>
                    <a:pt x="203" y="149"/>
                    <a:pt x="190" y="143"/>
                  </a:cubicBezTo>
                  <a:cubicBezTo>
                    <a:pt x="206" y="128"/>
                    <a:pt x="217" y="106"/>
                    <a:pt x="217" y="82"/>
                  </a:cubicBezTo>
                  <a:cubicBezTo>
                    <a:pt x="217" y="37"/>
                    <a:pt x="180" y="0"/>
                    <a:pt x="135" y="0"/>
                  </a:cubicBezTo>
                  <a:cubicBezTo>
                    <a:pt x="90" y="0"/>
                    <a:pt x="53" y="37"/>
                    <a:pt x="53" y="82"/>
                  </a:cubicBezTo>
                  <a:cubicBezTo>
                    <a:pt x="53" y="106"/>
                    <a:pt x="63" y="128"/>
                    <a:pt x="80" y="143"/>
                  </a:cubicBezTo>
                  <a:cubicBezTo>
                    <a:pt x="33" y="164"/>
                    <a:pt x="0" y="211"/>
                    <a:pt x="0" y="265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93"/>
                    <a:pt x="8" y="301"/>
                    <a:pt x="17" y="301"/>
                  </a:cubicBezTo>
                  <a:cubicBezTo>
                    <a:pt x="253" y="301"/>
                    <a:pt x="253" y="301"/>
                    <a:pt x="253" y="301"/>
                  </a:cubicBezTo>
                  <a:cubicBezTo>
                    <a:pt x="295" y="301"/>
                    <a:pt x="295" y="301"/>
                    <a:pt x="295" y="301"/>
                  </a:cubicBezTo>
                  <a:cubicBezTo>
                    <a:pt x="295" y="330"/>
                    <a:pt x="295" y="330"/>
                    <a:pt x="295" y="330"/>
                  </a:cubicBezTo>
                  <a:cubicBezTo>
                    <a:pt x="289" y="326"/>
                    <a:pt x="281" y="324"/>
                    <a:pt x="274" y="324"/>
                  </a:cubicBezTo>
                  <a:cubicBezTo>
                    <a:pt x="265" y="324"/>
                    <a:pt x="256" y="328"/>
                    <a:pt x="249" y="333"/>
                  </a:cubicBezTo>
                  <a:cubicBezTo>
                    <a:pt x="236" y="345"/>
                    <a:pt x="233" y="363"/>
                    <a:pt x="241" y="377"/>
                  </a:cubicBezTo>
                  <a:cubicBezTo>
                    <a:pt x="267" y="412"/>
                    <a:pt x="267" y="412"/>
                    <a:pt x="267" y="412"/>
                  </a:cubicBezTo>
                  <a:cubicBezTo>
                    <a:pt x="285" y="435"/>
                    <a:pt x="291" y="444"/>
                    <a:pt x="294" y="447"/>
                  </a:cubicBezTo>
                  <a:cubicBezTo>
                    <a:pt x="294" y="448"/>
                    <a:pt x="294" y="450"/>
                    <a:pt x="294" y="454"/>
                  </a:cubicBezTo>
                  <a:cubicBezTo>
                    <a:pt x="293" y="461"/>
                    <a:pt x="296" y="468"/>
                    <a:pt x="301" y="474"/>
                  </a:cubicBezTo>
                  <a:cubicBezTo>
                    <a:pt x="306" y="479"/>
                    <a:pt x="313" y="482"/>
                    <a:pt x="321" y="482"/>
                  </a:cubicBezTo>
                  <a:cubicBezTo>
                    <a:pt x="407" y="482"/>
                    <a:pt x="407" y="482"/>
                    <a:pt x="407" y="482"/>
                  </a:cubicBezTo>
                  <a:cubicBezTo>
                    <a:pt x="421" y="482"/>
                    <a:pt x="433" y="472"/>
                    <a:pt x="434" y="458"/>
                  </a:cubicBezTo>
                  <a:cubicBezTo>
                    <a:pt x="435" y="449"/>
                    <a:pt x="437" y="446"/>
                    <a:pt x="439" y="441"/>
                  </a:cubicBezTo>
                  <a:cubicBezTo>
                    <a:pt x="443" y="434"/>
                    <a:pt x="447" y="425"/>
                    <a:pt x="449" y="409"/>
                  </a:cubicBezTo>
                  <a:cubicBezTo>
                    <a:pt x="449" y="409"/>
                    <a:pt x="449" y="409"/>
                    <a:pt x="449" y="409"/>
                  </a:cubicBezTo>
                  <a:cubicBezTo>
                    <a:pt x="450" y="395"/>
                    <a:pt x="450" y="380"/>
                    <a:pt x="449" y="372"/>
                  </a:cubicBezTo>
                  <a:cubicBezTo>
                    <a:pt x="447" y="346"/>
                    <a:pt x="437" y="328"/>
                    <a:pt x="419" y="318"/>
                  </a:cubicBezTo>
                  <a:cubicBezTo>
                    <a:pt x="404" y="308"/>
                    <a:pt x="385" y="307"/>
                    <a:pt x="372" y="307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435" y="301"/>
                    <a:pt x="435" y="301"/>
                    <a:pt x="435" y="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3AE41AF-214D-484B-BB31-ED2EEBEC75B5}"/>
              </a:ext>
            </a:extLst>
          </p:cNvPr>
          <p:cNvSpPr txBox="1"/>
          <p:nvPr/>
        </p:nvSpPr>
        <p:spPr>
          <a:xfrm>
            <a:off x="3758908" y="2128740"/>
            <a:ext cx="1691745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elstra Akkurat"/>
                <a:cs typeface="Arial" panose="020B0604020202020204" pitchFamily="34" charset="0"/>
              </a:rPr>
              <a:t>Value for money</a:t>
            </a:r>
          </a:p>
        </p:txBody>
      </p:sp>
      <p:sp>
        <p:nvSpPr>
          <p:cNvPr id="39" name="TextBox 6">
            <a:extLst>
              <a:ext uri="{FF2B5EF4-FFF2-40B4-BE49-F238E27FC236}">
                <a16:creationId xmlns:a16="http://schemas.microsoft.com/office/drawing/2014/main" xmlns="" id="{C9D84ACA-393A-4755-8F68-20073C4BDEFF}"/>
              </a:ext>
            </a:extLst>
          </p:cNvPr>
          <p:cNvSpPr txBox="1"/>
          <p:nvPr/>
        </p:nvSpPr>
        <p:spPr>
          <a:xfrm>
            <a:off x="808510" y="2128740"/>
            <a:ext cx="2079992" cy="5539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AU" sz="1800" b="1" dirty="0">
                <a:solidFill>
                  <a:schemeClr val="bg1"/>
                </a:solidFill>
                <a:latin typeface="Telstra Akkurat"/>
                <a:cs typeface="Arial" panose="020B0604020202020204" pitchFamily="34" charset="0"/>
              </a:rPr>
              <a:t>High speed internet</a:t>
            </a:r>
            <a:br>
              <a:rPr lang="en-AU" sz="1800" b="1" dirty="0">
                <a:solidFill>
                  <a:schemeClr val="bg1"/>
                </a:solidFill>
                <a:latin typeface="Telstra Akkurat"/>
                <a:cs typeface="Arial" panose="020B0604020202020204" pitchFamily="34" charset="0"/>
              </a:rPr>
            </a:br>
            <a:r>
              <a:rPr lang="en-AU" sz="1800" b="1" dirty="0">
                <a:solidFill>
                  <a:schemeClr val="bg1"/>
                </a:solidFill>
                <a:latin typeface="Telstra Akkurat"/>
                <a:cs typeface="Arial" panose="020B0604020202020204" pitchFamily="34" charset="0"/>
              </a:rPr>
              <a:t>access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0BDBE677-5C66-4BE1-AE29-6949A244E162}"/>
              </a:ext>
            </a:extLst>
          </p:cNvPr>
          <p:cNvGrpSpPr>
            <a:grpSpLocks noChangeAspect="1"/>
          </p:cNvGrpSpPr>
          <p:nvPr/>
        </p:nvGrpSpPr>
        <p:grpSpPr>
          <a:xfrm>
            <a:off x="1554510" y="1441574"/>
            <a:ext cx="587984" cy="575468"/>
            <a:chOff x="1013659" y="976996"/>
            <a:chExt cx="478028" cy="478028"/>
          </a:xfrm>
          <a:solidFill>
            <a:schemeClr val="bg1"/>
          </a:solidFill>
        </p:grpSpPr>
        <p:sp>
          <p:nvSpPr>
            <p:cNvPr id="41" name="Freeform 84">
              <a:extLst>
                <a:ext uri="{FF2B5EF4-FFF2-40B4-BE49-F238E27FC236}">
                  <a16:creationId xmlns:a16="http://schemas.microsoft.com/office/drawing/2014/main" xmlns="" id="{A387E8B6-B31B-4C0F-B7F3-7D81C4F82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659" y="976996"/>
              <a:ext cx="478028" cy="478028"/>
            </a:xfrm>
            <a:custGeom>
              <a:avLst/>
              <a:gdLst>
                <a:gd name="T0" fmla="*/ 381 w 762"/>
                <a:gd name="T1" fmla="*/ 728 h 762"/>
                <a:gd name="T2" fmla="*/ 34 w 762"/>
                <a:gd name="T3" fmla="*/ 381 h 762"/>
                <a:gd name="T4" fmla="*/ 381 w 762"/>
                <a:gd name="T5" fmla="*/ 34 h 762"/>
                <a:gd name="T6" fmla="*/ 728 w 762"/>
                <a:gd name="T7" fmla="*/ 381 h 762"/>
                <a:gd name="T8" fmla="*/ 381 w 762"/>
                <a:gd name="T9" fmla="*/ 728 h 762"/>
                <a:gd name="T10" fmla="*/ 650 w 762"/>
                <a:gd name="T11" fmla="*/ 112 h 762"/>
                <a:gd name="T12" fmla="*/ 381 w 762"/>
                <a:gd name="T13" fmla="*/ 0 h 762"/>
                <a:gd name="T14" fmla="*/ 112 w 762"/>
                <a:gd name="T15" fmla="*/ 112 h 762"/>
                <a:gd name="T16" fmla="*/ 0 w 762"/>
                <a:gd name="T17" fmla="*/ 381 h 762"/>
                <a:gd name="T18" fmla="*/ 112 w 762"/>
                <a:gd name="T19" fmla="*/ 650 h 762"/>
                <a:gd name="T20" fmla="*/ 381 w 762"/>
                <a:gd name="T21" fmla="*/ 762 h 762"/>
                <a:gd name="T22" fmla="*/ 650 w 762"/>
                <a:gd name="T23" fmla="*/ 650 h 762"/>
                <a:gd name="T24" fmla="*/ 762 w 762"/>
                <a:gd name="T25" fmla="*/ 381 h 762"/>
                <a:gd name="T26" fmla="*/ 650 w 762"/>
                <a:gd name="T27" fmla="*/ 11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2" h="762">
                  <a:moveTo>
                    <a:pt x="381" y="728"/>
                  </a:moveTo>
                  <a:cubicBezTo>
                    <a:pt x="190" y="728"/>
                    <a:pt x="34" y="573"/>
                    <a:pt x="34" y="381"/>
                  </a:cubicBezTo>
                  <a:cubicBezTo>
                    <a:pt x="34" y="190"/>
                    <a:pt x="190" y="34"/>
                    <a:pt x="381" y="34"/>
                  </a:cubicBezTo>
                  <a:cubicBezTo>
                    <a:pt x="573" y="34"/>
                    <a:pt x="728" y="190"/>
                    <a:pt x="728" y="381"/>
                  </a:cubicBezTo>
                  <a:cubicBezTo>
                    <a:pt x="728" y="573"/>
                    <a:pt x="573" y="728"/>
                    <a:pt x="381" y="728"/>
                  </a:cubicBezTo>
                  <a:close/>
                  <a:moveTo>
                    <a:pt x="650" y="112"/>
                  </a:moveTo>
                  <a:cubicBezTo>
                    <a:pt x="578" y="40"/>
                    <a:pt x="483" y="0"/>
                    <a:pt x="381" y="0"/>
                  </a:cubicBezTo>
                  <a:cubicBezTo>
                    <a:pt x="279" y="0"/>
                    <a:pt x="184" y="40"/>
                    <a:pt x="112" y="112"/>
                  </a:cubicBezTo>
                  <a:cubicBezTo>
                    <a:pt x="40" y="184"/>
                    <a:pt x="0" y="279"/>
                    <a:pt x="0" y="381"/>
                  </a:cubicBezTo>
                  <a:cubicBezTo>
                    <a:pt x="0" y="483"/>
                    <a:pt x="40" y="578"/>
                    <a:pt x="112" y="650"/>
                  </a:cubicBezTo>
                  <a:cubicBezTo>
                    <a:pt x="184" y="722"/>
                    <a:pt x="279" y="762"/>
                    <a:pt x="381" y="762"/>
                  </a:cubicBezTo>
                  <a:cubicBezTo>
                    <a:pt x="483" y="762"/>
                    <a:pt x="578" y="722"/>
                    <a:pt x="650" y="650"/>
                  </a:cubicBezTo>
                  <a:cubicBezTo>
                    <a:pt x="722" y="578"/>
                    <a:pt x="762" y="483"/>
                    <a:pt x="762" y="381"/>
                  </a:cubicBezTo>
                  <a:cubicBezTo>
                    <a:pt x="762" y="279"/>
                    <a:pt x="722" y="184"/>
                    <a:pt x="650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42" name="Freeform 85">
              <a:extLst>
                <a:ext uri="{FF2B5EF4-FFF2-40B4-BE49-F238E27FC236}">
                  <a16:creationId xmlns:a16="http://schemas.microsoft.com/office/drawing/2014/main" xmlns="" id="{C58AD10E-F1D6-49CF-B3ED-A90D09D310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7798" y="1070425"/>
              <a:ext cx="309749" cy="245251"/>
            </a:xfrm>
            <a:custGeom>
              <a:avLst/>
              <a:gdLst>
                <a:gd name="T0" fmla="*/ 460 w 494"/>
                <a:gd name="T1" fmla="*/ 357 h 391"/>
                <a:gd name="T2" fmla="*/ 346 w 494"/>
                <a:gd name="T3" fmla="*/ 357 h 391"/>
                <a:gd name="T4" fmla="*/ 346 w 494"/>
                <a:gd name="T5" fmla="*/ 249 h 391"/>
                <a:gd name="T6" fmla="*/ 460 w 494"/>
                <a:gd name="T7" fmla="*/ 249 h 391"/>
                <a:gd name="T8" fmla="*/ 460 w 494"/>
                <a:gd name="T9" fmla="*/ 357 h 391"/>
                <a:gd name="T10" fmla="*/ 149 w 494"/>
                <a:gd name="T11" fmla="*/ 357 h 391"/>
                <a:gd name="T12" fmla="*/ 34 w 494"/>
                <a:gd name="T13" fmla="*/ 357 h 391"/>
                <a:gd name="T14" fmla="*/ 34 w 494"/>
                <a:gd name="T15" fmla="*/ 249 h 391"/>
                <a:gd name="T16" fmla="*/ 149 w 494"/>
                <a:gd name="T17" fmla="*/ 249 h 391"/>
                <a:gd name="T18" fmla="*/ 149 w 494"/>
                <a:gd name="T19" fmla="*/ 357 h 391"/>
                <a:gd name="T20" fmla="*/ 190 w 494"/>
                <a:gd name="T21" fmla="*/ 34 h 391"/>
                <a:gd name="T22" fmla="*/ 305 w 494"/>
                <a:gd name="T23" fmla="*/ 34 h 391"/>
                <a:gd name="T24" fmla="*/ 305 w 494"/>
                <a:gd name="T25" fmla="*/ 142 h 391"/>
                <a:gd name="T26" fmla="*/ 190 w 494"/>
                <a:gd name="T27" fmla="*/ 142 h 391"/>
                <a:gd name="T28" fmla="*/ 190 w 494"/>
                <a:gd name="T29" fmla="*/ 34 h 391"/>
                <a:gd name="T30" fmla="*/ 477 w 494"/>
                <a:gd name="T31" fmla="*/ 216 h 391"/>
                <a:gd name="T32" fmla="*/ 329 w 494"/>
                <a:gd name="T33" fmla="*/ 216 h 391"/>
                <a:gd name="T34" fmla="*/ 312 w 494"/>
                <a:gd name="T35" fmla="*/ 232 h 391"/>
                <a:gd name="T36" fmla="*/ 312 w 494"/>
                <a:gd name="T37" fmla="*/ 286 h 391"/>
                <a:gd name="T38" fmla="*/ 264 w 494"/>
                <a:gd name="T39" fmla="*/ 286 h 391"/>
                <a:gd name="T40" fmla="*/ 264 w 494"/>
                <a:gd name="T41" fmla="*/ 175 h 391"/>
                <a:gd name="T42" fmla="*/ 322 w 494"/>
                <a:gd name="T43" fmla="*/ 175 h 391"/>
                <a:gd name="T44" fmla="*/ 339 w 494"/>
                <a:gd name="T45" fmla="*/ 158 h 391"/>
                <a:gd name="T46" fmla="*/ 339 w 494"/>
                <a:gd name="T47" fmla="*/ 17 h 391"/>
                <a:gd name="T48" fmla="*/ 322 w 494"/>
                <a:gd name="T49" fmla="*/ 0 h 391"/>
                <a:gd name="T50" fmla="*/ 174 w 494"/>
                <a:gd name="T51" fmla="*/ 0 h 391"/>
                <a:gd name="T52" fmla="*/ 157 w 494"/>
                <a:gd name="T53" fmla="*/ 17 h 391"/>
                <a:gd name="T54" fmla="*/ 157 w 494"/>
                <a:gd name="T55" fmla="*/ 158 h 391"/>
                <a:gd name="T56" fmla="*/ 174 w 494"/>
                <a:gd name="T57" fmla="*/ 175 h 391"/>
                <a:gd name="T58" fmla="*/ 230 w 494"/>
                <a:gd name="T59" fmla="*/ 175 h 391"/>
                <a:gd name="T60" fmla="*/ 230 w 494"/>
                <a:gd name="T61" fmla="*/ 286 h 391"/>
                <a:gd name="T62" fmla="*/ 182 w 494"/>
                <a:gd name="T63" fmla="*/ 286 h 391"/>
                <a:gd name="T64" fmla="*/ 182 w 494"/>
                <a:gd name="T65" fmla="*/ 232 h 391"/>
                <a:gd name="T66" fmla="*/ 166 w 494"/>
                <a:gd name="T67" fmla="*/ 216 h 391"/>
                <a:gd name="T68" fmla="*/ 17 w 494"/>
                <a:gd name="T69" fmla="*/ 216 h 391"/>
                <a:gd name="T70" fmla="*/ 0 w 494"/>
                <a:gd name="T71" fmla="*/ 232 h 391"/>
                <a:gd name="T72" fmla="*/ 0 w 494"/>
                <a:gd name="T73" fmla="*/ 374 h 391"/>
                <a:gd name="T74" fmla="*/ 17 w 494"/>
                <a:gd name="T75" fmla="*/ 391 h 391"/>
                <a:gd name="T76" fmla="*/ 166 w 494"/>
                <a:gd name="T77" fmla="*/ 391 h 391"/>
                <a:gd name="T78" fmla="*/ 182 w 494"/>
                <a:gd name="T79" fmla="*/ 374 h 391"/>
                <a:gd name="T80" fmla="*/ 182 w 494"/>
                <a:gd name="T81" fmla="*/ 320 h 391"/>
                <a:gd name="T82" fmla="*/ 312 w 494"/>
                <a:gd name="T83" fmla="*/ 320 h 391"/>
                <a:gd name="T84" fmla="*/ 312 w 494"/>
                <a:gd name="T85" fmla="*/ 374 h 391"/>
                <a:gd name="T86" fmla="*/ 329 w 494"/>
                <a:gd name="T87" fmla="*/ 391 h 391"/>
                <a:gd name="T88" fmla="*/ 477 w 494"/>
                <a:gd name="T89" fmla="*/ 391 h 391"/>
                <a:gd name="T90" fmla="*/ 494 w 494"/>
                <a:gd name="T91" fmla="*/ 374 h 391"/>
                <a:gd name="T92" fmla="*/ 494 w 494"/>
                <a:gd name="T93" fmla="*/ 232 h 391"/>
                <a:gd name="T94" fmla="*/ 477 w 494"/>
                <a:gd name="T95" fmla="*/ 21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4" h="391">
                  <a:moveTo>
                    <a:pt x="460" y="357"/>
                  </a:moveTo>
                  <a:cubicBezTo>
                    <a:pt x="346" y="357"/>
                    <a:pt x="346" y="357"/>
                    <a:pt x="346" y="357"/>
                  </a:cubicBezTo>
                  <a:cubicBezTo>
                    <a:pt x="346" y="249"/>
                    <a:pt x="346" y="249"/>
                    <a:pt x="346" y="249"/>
                  </a:cubicBezTo>
                  <a:cubicBezTo>
                    <a:pt x="460" y="249"/>
                    <a:pt x="460" y="249"/>
                    <a:pt x="460" y="249"/>
                  </a:cubicBezTo>
                  <a:cubicBezTo>
                    <a:pt x="460" y="357"/>
                    <a:pt x="460" y="357"/>
                    <a:pt x="460" y="357"/>
                  </a:cubicBezTo>
                  <a:close/>
                  <a:moveTo>
                    <a:pt x="149" y="357"/>
                  </a:moveTo>
                  <a:cubicBezTo>
                    <a:pt x="34" y="357"/>
                    <a:pt x="34" y="357"/>
                    <a:pt x="34" y="357"/>
                  </a:cubicBezTo>
                  <a:cubicBezTo>
                    <a:pt x="34" y="249"/>
                    <a:pt x="34" y="249"/>
                    <a:pt x="34" y="249"/>
                  </a:cubicBezTo>
                  <a:cubicBezTo>
                    <a:pt x="149" y="249"/>
                    <a:pt x="149" y="249"/>
                    <a:pt x="149" y="249"/>
                  </a:cubicBezTo>
                  <a:cubicBezTo>
                    <a:pt x="149" y="357"/>
                    <a:pt x="149" y="357"/>
                    <a:pt x="149" y="357"/>
                  </a:cubicBezTo>
                  <a:close/>
                  <a:moveTo>
                    <a:pt x="190" y="34"/>
                  </a:moveTo>
                  <a:cubicBezTo>
                    <a:pt x="305" y="34"/>
                    <a:pt x="305" y="34"/>
                    <a:pt x="305" y="34"/>
                  </a:cubicBezTo>
                  <a:cubicBezTo>
                    <a:pt x="305" y="142"/>
                    <a:pt x="305" y="142"/>
                    <a:pt x="305" y="142"/>
                  </a:cubicBezTo>
                  <a:cubicBezTo>
                    <a:pt x="190" y="142"/>
                    <a:pt x="190" y="142"/>
                    <a:pt x="190" y="142"/>
                  </a:cubicBezTo>
                  <a:cubicBezTo>
                    <a:pt x="190" y="34"/>
                    <a:pt x="190" y="34"/>
                    <a:pt x="190" y="34"/>
                  </a:cubicBezTo>
                  <a:close/>
                  <a:moveTo>
                    <a:pt x="477" y="216"/>
                  </a:moveTo>
                  <a:cubicBezTo>
                    <a:pt x="329" y="216"/>
                    <a:pt x="329" y="216"/>
                    <a:pt x="329" y="216"/>
                  </a:cubicBezTo>
                  <a:cubicBezTo>
                    <a:pt x="320" y="216"/>
                    <a:pt x="312" y="223"/>
                    <a:pt x="312" y="232"/>
                  </a:cubicBezTo>
                  <a:cubicBezTo>
                    <a:pt x="312" y="286"/>
                    <a:pt x="312" y="286"/>
                    <a:pt x="312" y="286"/>
                  </a:cubicBezTo>
                  <a:cubicBezTo>
                    <a:pt x="264" y="286"/>
                    <a:pt x="264" y="286"/>
                    <a:pt x="264" y="286"/>
                  </a:cubicBezTo>
                  <a:cubicBezTo>
                    <a:pt x="264" y="175"/>
                    <a:pt x="264" y="175"/>
                    <a:pt x="264" y="175"/>
                  </a:cubicBezTo>
                  <a:cubicBezTo>
                    <a:pt x="322" y="175"/>
                    <a:pt x="322" y="175"/>
                    <a:pt x="322" y="175"/>
                  </a:cubicBezTo>
                  <a:cubicBezTo>
                    <a:pt x="331" y="175"/>
                    <a:pt x="339" y="168"/>
                    <a:pt x="339" y="158"/>
                  </a:cubicBezTo>
                  <a:cubicBezTo>
                    <a:pt x="339" y="17"/>
                    <a:pt x="339" y="17"/>
                    <a:pt x="339" y="17"/>
                  </a:cubicBezTo>
                  <a:cubicBezTo>
                    <a:pt x="339" y="8"/>
                    <a:pt x="331" y="0"/>
                    <a:pt x="322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4" y="0"/>
                    <a:pt x="157" y="8"/>
                    <a:pt x="157" y="17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57" y="168"/>
                    <a:pt x="164" y="175"/>
                    <a:pt x="174" y="175"/>
                  </a:cubicBezTo>
                  <a:cubicBezTo>
                    <a:pt x="230" y="175"/>
                    <a:pt x="230" y="175"/>
                    <a:pt x="230" y="175"/>
                  </a:cubicBezTo>
                  <a:cubicBezTo>
                    <a:pt x="230" y="286"/>
                    <a:pt x="230" y="286"/>
                    <a:pt x="230" y="286"/>
                  </a:cubicBezTo>
                  <a:cubicBezTo>
                    <a:pt x="182" y="286"/>
                    <a:pt x="182" y="286"/>
                    <a:pt x="182" y="286"/>
                  </a:cubicBezTo>
                  <a:cubicBezTo>
                    <a:pt x="182" y="232"/>
                    <a:pt x="182" y="232"/>
                    <a:pt x="182" y="232"/>
                  </a:cubicBezTo>
                  <a:cubicBezTo>
                    <a:pt x="182" y="223"/>
                    <a:pt x="175" y="216"/>
                    <a:pt x="166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8" y="216"/>
                    <a:pt x="0" y="223"/>
                    <a:pt x="0" y="232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83"/>
                    <a:pt x="8" y="391"/>
                    <a:pt x="17" y="391"/>
                  </a:cubicBezTo>
                  <a:cubicBezTo>
                    <a:pt x="166" y="391"/>
                    <a:pt x="166" y="391"/>
                    <a:pt x="166" y="391"/>
                  </a:cubicBezTo>
                  <a:cubicBezTo>
                    <a:pt x="175" y="391"/>
                    <a:pt x="182" y="383"/>
                    <a:pt x="182" y="374"/>
                  </a:cubicBezTo>
                  <a:cubicBezTo>
                    <a:pt x="182" y="320"/>
                    <a:pt x="182" y="320"/>
                    <a:pt x="182" y="320"/>
                  </a:cubicBezTo>
                  <a:cubicBezTo>
                    <a:pt x="312" y="320"/>
                    <a:pt x="312" y="320"/>
                    <a:pt x="312" y="320"/>
                  </a:cubicBezTo>
                  <a:cubicBezTo>
                    <a:pt x="312" y="374"/>
                    <a:pt x="312" y="374"/>
                    <a:pt x="312" y="374"/>
                  </a:cubicBezTo>
                  <a:cubicBezTo>
                    <a:pt x="312" y="383"/>
                    <a:pt x="320" y="391"/>
                    <a:pt x="329" y="391"/>
                  </a:cubicBezTo>
                  <a:cubicBezTo>
                    <a:pt x="477" y="391"/>
                    <a:pt x="477" y="391"/>
                    <a:pt x="477" y="391"/>
                  </a:cubicBezTo>
                  <a:cubicBezTo>
                    <a:pt x="486" y="391"/>
                    <a:pt x="494" y="383"/>
                    <a:pt x="494" y="374"/>
                  </a:cubicBezTo>
                  <a:cubicBezTo>
                    <a:pt x="494" y="232"/>
                    <a:pt x="494" y="232"/>
                    <a:pt x="494" y="232"/>
                  </a:cubicBezTo>
                  <a:cubicBezTo>
                    <a:pt x="494" y="223"/>
                    <a:pt x="486" y="216"/>
                    <a:pt x="477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</p:grpSp>
      <p:cxnSp>
        <p:nvCxnSpPr>
          <p:cNvPr id="43" name="Straight Connector 18">
            <a:extLst>
              <a:ext uri="{FF2B5EF4-FFF2-40B4-BE49-F238E27FC236}">
                <a16:creationId xmlns:a16="http://schemas.microsoft.com/office/drawing/2014/main" xmlns="" id="{9B05CAF1-3068-4B1E-AEA5-1138FFBEF126}"/>
              </a:ext>
            </a:extLst>
          </p:cNvPr>
          <p:cNvCxnSpPr>
            <a:cxnSpLocks/>
          </p:cNvCxnSpPr>
          <p:nvPr/>
        </p:nvCxnSpPr>
        <p:spPr>
          <a:xfrm flipV="1">
            <a:off x="5982916" y="1330346"/>
            <a:ext cx="0" cy="1454366"/>
          </a:xfrm>
          <a:prstGeom prst="line">
            <a:avLst/>
          </a:prstGeom>
          <a:ln w="158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8">
            <a:extLst>
              <a:ext uri="{FF2B5EF4-FFF2-40B4-BE49-F238E27FC236}">
                <a16:creationId xmlns:a16="http://schemas.microsoft.com/office/drawing/2014/main" xmlns="" id="{CF6607F4-9D92-4055-8026-48B9EE2E3AC4}"/>
              </a:ext>
            </a:extLst>
          </p:cNvPr>
          <p:cNvCxnSpPr>
            <a:cxnSpLocks/>
          </p:cNvCxnSpPr>
          <p:nvPr/>
        </p:nvCxnSpPr>
        <p:spPr>
          <a:xfrm flipV="1">
            <a:off x="3226641" y="1330346"/>
            <a:ext cx="0" cy="1454366"/>
          </a:xfrm>
          <a:prstGeom prst="line">
            <a:avLst/>
          </a:prstGeom>
          <a:ln w="158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B2F195C-768E-4C5B-8362-C315E666D180}"/>
              </a:ext>
            </a:extLst>
          </p:cNvPr>
          <p:cNvSpPr txBox="1"/>
          <p:nvPr/>
        </p:nvSpPr>
        <p:spPr>
          <a:xfrm>
            <a:off x="6837803" y="2128740"/>
            <a:ext cx="1046505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elstra Akkurat"/>
                <a:cs typeface="Arial" panose="020B0604020202020204" pitchFamily="34" charset="0"/>
              </a:rPr>
              <a:t>Flexibility</a:t>
            </a:r>
          </a:p>
        </p:txBody>
      </p:sp>
      <p:sp>
        <p:nvSpPr>
          <p:cNvPr id="46" name="Freeform 521">
            <a:extLst>
              <a:ext uri="{FF2B5EF4-FFF2-40B4-BE49-F238E27FC236}">
                <a16:creationId xmlns:a16="http://schemas.microsoft.com/office/drawing/2014/main" xmlns="" id="{CEB0D5AC-F766-40FB-9BEB-8A67B758368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067062" y="1442079"/>
            <a:ext cx="587984" cy="574188"/>
          </a:xfrm>
          <a:custGeom>
            <a:avLst/>
            <a:gdLst>
              <a:gd name="T0" fmla="*/ 2505 w 2826"/>
              <a:gd name="T1" fmla="*/ 1458 h 2826"/>
              <a:gd name="T2" fmla="*/ 2404 w 2826"/>
              <a:gd name="T3" fmla="*/ 1726 h 2826"/>
              <a:gd name="T4" fmla="*/ 2320 w 2826"/>
              <a:gd name="T5" fmla="*/ 1815 h 2826"/>
              <a:gd name="T6" fmla="*/ 2063 w 2826"/>
              <a:gd name="T7" fmla="*/ 1849 h 2826"/>
              <a:gd name="T8" fmla="*/ 2000 w 2826"/>
              <a:gd name="T9" fmla="*/ 1995 h 2826"/>
              <a:gd name="T10" fmla="*/ 1935 w 2826"/>
              <a:gd name="T11" fmla="*/ 1854 h 2826"/>
              <a:gd name="T12" fmla="*/ 1670 w 2826"/>
              <a:gd name="T13" fmla="*/ 1834 h 2826"/>
              <a:gd name="T14" fmla="*/ 1581 w 2826"/>
              <a:gd name="T15" fmla="*/ 1751 h 2826"/>
              <a:gd name="T16" fmla="*/ 1723 w 2826"/>
              <a:gd name="T17" fmla="*/ 1599 h 2826"/>
              <a:gd name="T18" fmla="*/ 2038 w 2826"/>
              <a:gd name="T19" fmla="*/ 1727 h 2826"/>
              <a:gd name="T20" fmla="*/ 2056 w 2826"/>
              <a:gd name="T21" fmla="*/ 1724 h 2826"/>
              <a:gd name="T22" fmla="*/ 2094 w 2826"/>
              <a:gd name="T23" fmla="*/ 1114 h 2826"/>
              <a:gd name="T24" fmla="*/ 2068 w 2826"/>
              <a:gd name="T25" fmla="*/ 1106 h 2826"/>
              <a:gd name="T26" fmla="*/ 1972 w 2826"/>
              <a:gd name="T27" fmla="*/ 1094 h 2826"/>
              <a:gd name="T28" fmla="*/ 1574 w 2826"/>
              <a:gd name="T29" fmla="*/ 1113 h 2826"/>
              <a:gd name="T30" fmla="*/ 1645 w 2826"/>
              <a:gd name="T31" fmla="*/ 1012 h 2826"/>
              <a:gd name="T32" fmla="*/ 1905 w 2826"/>
              <a:gd name="T33" fmla="*/ 894 h 2826"/>
              <a:gd name="T34" fmla="*/ 2030 w 2826"/>
              <a:gd name="T35" fmla="*/ 972 h 2826"/>
              <a:gd name="T36" fmla="*/ 2295 w 2826"/>
              <a:gd name="T37" fmla="*/ 992 h 2826"/>
              <a:gd name="T38" fmla="*/ 2328 w 2826"/>
              <a:gd name="T39" fmla="*/ 1135 h 2826"/>
              <a:gd name="T40" fmla="*/ 1413 w 2826"/>
              <a:gd name="T41" fmla="*/ 2702 h 2826"/>
              <a:gd name="T42" fmla="*/ 124 w 2826"/>
              <a:gd name="T43" fmla="*/ 1413 h 2826"/>
              <a:gd name="T44" fmla="*/ 2826 w 2826"/>
              <a:gd name="T45" fmla="*/ 1413 h 2826"/>
              <a:gd name="T46" fmla="*/ 414 w 2826"/>
              <a:gd name="T47" fmla="*/ 2412 h 2826"/>
              <a:gd name="T48" fmla="*/ 1413 w 2826"/>
              <a:gd name="T49" fmla="*/ 0 h 2826"/>
              <a:gd name="T50" fmla="*/ 1727 w 2826"/>
              <a:gd name="T51" fmla="*/ 1369 h 2826"/>
              <a:gd name="T52" fmla="*/ 1383 w 2826"/>
              <a:gd name="T53" fmla="*/ 1175 h 2826"/>
              <a:gd name="T54" fmla="*/ 1069 w 2826"/>
              <a:gd name="T55" fmla="*/ 1348 h 2826"/>
              <a:gd name="T56" fmla="*/ 1531 w 2826"/>
              <a:gd name="T57" fmla="*/ 1478 h 2826"/>
              <a:gd name="T58" fmla="*/ 1490 w 2826"/>
              <a:gd name="T59" fmla="*/ 1695 h 2826"/>
              <a:gd name="T60" fmla="*/ 1180 w 2826"/>
              <a:gd name="T61" fmla="*/ 1550 h 2826"/>
              <a:gd name="T62" fmla="*/ 1125 w 2826"/>
              <a:gd name="T63" fmla="*/ 1580 h 2826"/>
              <a:gd name="T64" fmla="*/ 1024 w 2826"/>
              <a:gd name="T65" fmla="*/ 1683 h 2826"/>
              <a:gd name="T66" fmla="*/ 976 w 2826"/>
              <a:gd name="T67" fmla="*/ 1708 h 2826"/>
              <a:gd name="T68" fmla="*/ 677 w 2826"/>
              <a:gd name="T69" fmla="*/ 1148 h 2826"/>
              <a:gd name="T70" fmla="*/ 823 w 2826"/>
              <a:gd name="T71" fmla="*/ 1096 h 2826"/>
              <a:gd name="T72" fmla="*/ 839 w 2826"/>
              <a:gd name="T73" fmla="*/ 1094 h 2826"/>
              <a:gd name="T74" fmla="*/ 1127 w 2826"/>
              <a:gd name="T75" fmla="*/ 1247 h 2826"/>
              <a:gd name="T76" fmla="*/ 1244 w 2826"/>
              <a:gd name="T77" fmla="*/ 1218 h 2826"/>
              <a:gd name="T78" fmla="*/ 1081 w 2826"/>
              <a:gd name="T79" fmla="*/ 1031 h 2826"/>
              <a:gd name="T80" fmla="*/ 999 w 2826"/>
              <a:gd name="T81" fmla="*/ 909 h 2826"/>
              <a:gd name="T82" fmla="*/ 744 w 2826"/>
              <a:gd name="T83" fmla="*/ 983 h 2826"/>
              <a:gd name="T84" fmla="*/ 600 w 2826"/>
              <a:gd name="T85" fmla="*/ 954 h 2826"/>
              <a:gd name="T86" fmla="*/ 397 w 2826"/>
              <a:gd name="T87" fmla="*/ 1156 h 2826"/>
              <a:gd name="T88" fmla="*/ 426 w 2826"/>
              <a:gd name="T89" fmla="*/ 1300 h 2826"/>
              <a:gd name="T90" fmla="*/ 316 w 2826"/>
              <a:gd name="T91" fmla="*/ 1634 h 2826"/>
              <a:gd name="T92" fmla="*/ 471 w 2826"/>
              <a:gd name="T93" fmla="*/ 1636 h 2826"/>
              <a:gd name="T94" fmla="*/ 630 w 2826"/>
              <a:gd name="T95" fmla="*/ 1950 h 2826"/>
              <a:gd name="T96" fmla="*/ 741 w 2826"/>
              <a:gd name="T97" fmla="*/ 1842 h 2826"/>
              <a:gd name="T98" fmla="*/ 995 w 2826"/>
              <a:gd name="T99" fmla="*/ 1918 h 2826"/>
              <a:gd name="T100" fmla="*/ 1109 w 2826"/>
              <a:gd name="T101" fmla="*/ 1872 h 2826"/>
              <a:gd name="T102" fmla="*/ 1084 w 2826"/>
              <a:gd name="T103" fmla="*/ 1793 h 2826"/>
              <a:gd name="T104" fmla="*/ 1236 w 2826"/>
              <a:gd name="T105" fmla="*/ 1639 h 2826"/>
              <a:gd name="T106" fmla="*/ 1180 w 2826"/>
              <a:gd name="T107" fmla="*/ 1550 h 2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26" h="2826">
                <a:moveTo>
                  <a:pt x="2501" y="1336"/>
                </a:moveTo>
                <a:cubicBezTo>
                  <a:pt x="2535" y="1335"/>
                  <a:pt x="2563" y="1361"/>
                  <a:pt x="2564" y="1395"/>
                </a:cubicBezTo>
                <a:cubicBezTo>
                  <a:pt x="2565" y="1429"/>
                  <a:pt x="2539" y="1457"/>
                  <a:pt x="2505" y="1458"/>
                </a:cubicBezTo>
                <a:cubicBezTo>
                  <a:pt x="2423" y="1461"/>
                  <a:pt x="2423" y="1461"/>
                  <a:pt x="2423" y="1461"/>
                </a:cubicBezTo>
                <a:cubicBezTo>
                  <a:pt x="2415" y="1536"/>
                  <a:pt x="2388" y="1608"/>
                  <a:pt x="2344" y="1670"/>
                </a:cubicBezTo>
                <a:cubicBezTo>
                  <a:pt x="2404" y="1726"/>
                  <a:pt x="2404" y="1726"/>
                  <a:pt x="2404" y="1726"/>
                </a:cubicBezTo>
                <a:cubicBezTo>
                  <a:pt x="2428" y="1749"/>
                  <a:pt x="2430" y="1787"/>
                  <a:pt x="2406" y="1812"/>
                </a:cubicBezTo>
                <a:cubicBezTo>
                  <a:pt x="2389" y="1831"/>
                  <a:pt x="2363" y="1836"/>
                  <a:pt x="2340" y="1828"/>
                </a:cubicBezTo>
                <a:cubicBezTo>
                  <a:pt x="2333" y="1825"/>
                  <a:pt x="2326" y="1820"/>
                  <a:pt x="2320" y="1815"/>
                </a:cubicBezTo>
                <a:cubicBezTo>
                  <a:pt x="2260" y="1759"/>
                  <a:pt x="2260" y="1759"/>
                  <a:pt x="2260" y="1759"/>
                </a:cubicBezTo>
                <a:cubicBezTo>
                  <a:pt x="2203" y="1805"/>
                  <a:pt x="2136" y="1836"/>
                  <a:pt x="2064" y="1849"/>
                </a:cubicBezTo>
                <a:cubicBezTo>
                  <a:pt x="2064" y="1849"/>
                  <a:pt x="2063" y="1849"/>
                  <a:pt x="2063" y="1849"/>
                </a:cubicBezTo>
                <a:cubicBezTo>
                  <a:pt x="2061" y="1850"/>
                  <a:pt x="2059" y="1850"/>
                  <a:pt x="2057" y="1850"/>
                </a:cubicBezTo>
                <a:cubicBezTo>
                  <a:pt x="2059" y="1932"/>
                  <a:pt x="2059" y="1932"/>
                  <a:pt x="2059" y="1932"/>
                </a:cubicBezTo>
                <a:cubicBezTo>
                  <a:pt x="2060" y="1966"/>
                  <a:pt x="2034" y="1994"/>
                  <a:pt x="2000" y="1995"/>
                </a:cubicBezTo>
                <a:cubicBezTo>
                  <a:pt x="1992" y="1995"/>
                  <a:pt x="1984" y="1994"/>
                  <a:pt x="1977" y="1991"/>
                </a:cubicBezTo>
                <a:cubicBezTo>
                  <a:pt x="1954" y="1983"/>
                  <a:pt x="1938" y="1961"/>
                  <a:pt x="1937" y="1936"/>
                </a:cubicBezTo>
                <a:cubicBezTo>
                  <a:pt x="1935" y="1854"/>
                  <a:pt x="1935" y="1854"/>
                  <a:pt x="1935" y="1854"/>
                </a:cubicBezTo>
                <a:cubicBezTo>
                  <a:pt x="1898" y="1850"/>
                  <a:pt x="1862" y="1842"/>
                  <a:pt x="1827" y="1829"/>
                </a:cubicBezTo>
                <a:cubicBezTo>
                  <a:pt x="1790" y="1815"/>
                  <a:pt x="1756" y="1797"/>
                  <a:pt x="1726" y="1775"/>
                </a:cubicBezTo>
                <a:cubicBezTo>
                  <a:pt x="1670" y="1834"/>
                  <a:pt x="1670" y="1834"/>
                  <a:pt x="1670" y="1834"/>
                </a:cubicBezTo>
                <a:cubicBezTo>
                  <a:pt x="1652" y="1853"/>
                  <a:pt x="1626" y="1858"/>
                  <a:pt x="1604" y="1850"/>
                </a:cubicBezTo>
                <a:cubicBezTo>
                  <a:pt x="1596" y="1847"/>
                  <a:pt x="1589" y="1843"/>
                  <a:pt x="1583" y="1837"/>
                </a:cubicBezTo>
                <a:cubicBezTo>
                  <a:pt x="1559" y="1814"/>
                  <a:pt x="1558" y="1775"/>
                  <a:pt x="1581" y="1751"/>
                </a:cubicBezTo>
                <a:cubicBezTo>
                  <a:pt x="1636" y="1691"/>
                  <a:pt x="1636" y="1691"/>
                  <a:pt x="1636" y="1691"/>
                </a:cubicBezTo>
                <a:cubicBezTo>
                  <a:pt x="1636" y="1691"/>
                  <a:pt x="1636" y="1691"/>
                  <a:pt x="1636" y="1691"/>
                </a:cubicBezTo>
                <a:cubicBezTo>
                  <a:pt x="1723" y="1599"/>
                  <a:pt x="1723" y="1599"/>
                  <a:pt x="1723" y="1599"/>
                </a:cubicBezTo>
                <a:cubicBezTo>
                  <a:pt x="1759" y="1649"/>
                  <a:pt x="1810" y="1689"/>
                  <a:pt x="1870" y="1712"/>
                </a:cubicBezTo>
                <a:cubicBezTo>
                  <a:pt x="1909" y="1726"/>
                  <a:pt x="1950" y="1733"/>
                  <a:pt x="1992" y="1732"/>
                </a:cubicBezTo>
                <a:cubicBezTo>
                  <a:pt x="2008" y="1731"/>
                  <a:pt x="2023" y="1730"/>
                  <a:pt x="2038" y="1727"/>
                </a:cubicBezTo>
                <a:cubicBezTo>
                  <a:pt x="2038" y="1727"/>
                  <a:pt x="2039" y="1727"/>
                  <a:pt x="2039" y="1727"/>
                </a:cubicBezTo>
                <a:cubicBezTo>
                  <a:pt x="2042" y="1727"/>
                  <a:pt x="2044" y="1726"/>
                  <a:pt x="2047" y="1725"/>
                </a:cubicBezTo>
                <a:cubicBezTo>
                  <a:pt x="2050" y="1725"/>
                  <a:pt x="2053" y="1724"/>
                  <a:pt x="2056" y="1724"/>
                </a:cubicBezTo>
                <a:cubicBezTo>
                  <a:pt x="2056" y="1723"/>
                  <a:pt x="2057" y="1723"/>
                  <a:pt x="2057" y="1723"/>
                </a:cubicBezTo>
                <a:cubicBezTo>
                  <a:pt x="2201" y="1689"/>
                  <a:pt x="2306" y="1557"/>
                  <a:pt x="2301" y="1403"/>
                </a:cubicBezTo>
                <a:cubicBezTo>
                  <a:pt x="2297" y="1273"/>
                  <a:pt x="2216" y="1160"/>
                  <a:pt x="2094" y="1114"/>
                </a:cubicBezTo>
                <a:cubicBezTo>
                  <a:pt x="2089" y="1112"/>
                  <a:pt x="2084" y="1111"/>
                  <a:pt x="2080" y="1109"/>
                </a:cubicBezTo>
                <a:cubicBezTo>
                  <a:pt x="2080" y="1109"/>
                  <a:pt x="2080" y="1109"/>
                  <a:pt x="2080" y="1109"/>
                </a:cubicBezTo>
                <a:cubicBezTo>
                  <a:pt x="2076" y="1108"/>
                  <a:pt x="2072" y="1107"/>
                  <a:pt x="2068" y="1106"/>
                </a:cubicBezTo>
                <a:cubicBezTo>
                  <a:pt x="2067" y="1106"/>
                  <a:pt x="2066" y="1105"/>
                  <a:pt x="2065" y="1105"/>
                </a:cubicBezTo>
                <a:cubicBezTo>
                  <a:pt x="2063" y="1104"/>
                  <a:pt x="2061" y="1104"/>
                  <a:pt x="2059" y="1104"/>
                </a:cubicBezTo>
                <a:cubicBezTo>
                  <a:pt x="2031" y="1097"/>
                  <a:pt x="2002" y="1093"/>
                  <a:pt x="1972" y="1094"/>
                </a:cubicBezTo>
                <a:cubicBezTo>
                  <a:pt x="1951" y="1095"/>
                  <a:pt x="1929" y="1098"/>
                  <a:pt x="1909" y="1103"/>
                </a:cubicBezTo>
                <a:cubicBezTo>
                  <a:pt x="1827" y="1122"/>
                  <a:pt x="1758" y="1174"/>
                  <a:pt x="1714" y="1243"/>
                </a:cubicBezTo>
                <a:cubicBezTo>
                  <a:pt x="1574" y="1113"/>
                  <a:pt x="1574" y="1113"/>
                  <a:pt x="1574" y="1113"/>
                </a:cubicBezTo>
                <a:cubicBezTo>
                  <a:pt x="1561" y="1101"/>
                  <a:pt x="1561" y="1101"/>
                  <a:pt x="1561" y="1101"/>
                </a:cubicBezTo>
                <a:cubicBezTo>
                  <a:pt x="1536" y="1077"/>
                  <a:pt x="1535" y="1039"/>
                  <a:pt x="1558" y="1014"/>
                </a:cubicBezTo>
                <a:cubicBezTo>
                  <a:pt x="1581" y="990"/>
                  <a:pt x="1620" y="988"/>
                  <a:pt x="1645" y="1012"/>
                </a:cubicBezTo>
                <a:cubicBezTo>
                  <a:pt x="1704" y="1068"/>
                  <a:pt x="1704" y="1068"/>
                  <a:pt x="1704" y="1068"/>
                </a:cubicBezTo>
                <a:cubicBezTo>
                  <a:pt x="1762" y="1021"/>
                  <a:pt x="1831" y="989"/>
                  <a:pt x="1908" y="976"/>
                </a:cubicBezTo>
                <a:cubicBezTo>
                  <a:pt x="1905" y="894"/>
                  <a:pt x="1905" y="894"/>
                  <a:pt x="1905" y="894"/>
                </a:cubicBezTo>
                <a:cubicBezTo>
                  <a:pt x="1904" y="860"/>
                  <a:pt x="1930" y="832"/>
                  <a:pt x="1964" y="831"/>
                </a:cubicBezTo>
                <a:cubicBezTo>
                  <a:pt x="1998" y="830"/>
                  <a:pt x="2026" y="857"/>
                  <a:pt x="2027" y="890"/>
                </a:cubicBezTo>
                <a:cubicBezTo>
                  <a:pt x="2030" y="972"/>
                  <a:pt x="2030" y="972"/>
                  <a:pt x="2030" y="972"/>
                </a:cubicBezTo>
                <a:cubicBezTo>
                  <a:pt x="2067" y="976"/>
                  <a:pt x="2103" y="984"/>
                  <a:pt x="2138" y="998"/>
                </a:cubicBezTo>
                <a:cubicBezTo>
                  <a:pt x="2174" y="1011"/>
                  <a:pt x="2208" y="1029"/>
                  <a:pt x="2239" y="1051"/>
                </a:cubicBezTo>
                <a:cubicBezTo>
                  <a:pt x="2295" y="992"/>
                  <a:pt x="2295" y="992"/>
                  <a:pt x="2295" y="992"/>
                </a:cubicBezTo>
                <a:cubicBezTo>
                  <a:pt x="2318" y="967"/>
                  <a:pt x="2357" y="966"/>
                  <a:pt x="2381" y="989"/>
                </a:cubicBezTo>
                <a:cubicBezTo>
                  <a:pt x="2406" y="1012"/>
                  <a:pt x="2407" y="1051"/>
                  <a:pt x="2384" y="1075"/>
                </a:cubicBezTo>
                <a:cubicBezTo>
                  <a:pt x="2328" y="1135"/>
                  <a:pt x="2328" y="1135"/>
                  <a:pt x="2328" y="1135"/>
                </a:cubicBezTo>
                <a:cubicBezTo>
                  <a:pt x="2375" y="1193"/>
                  <a:pt x="2407" y="1263"/>
                  <a:pt x="2420" y="1338"/>
                </a:cubicBezTo>
                <a:cubicBezTo>
                  <a:pt x="2501" y="1336"/>
                  <a:pt x="2501" y="1336"/>
                  <a:pt x="2501" y="1336"/>
                </a:cubicBezTo>
                <a:close/>
                <a:moveTo>
                  <a:pt x="1413" y="2702"/>
                </a:moveTo>
                <a:cubicBezTo>
                  <a:pt x="2123" y="2702"/>
                  <a:pt x="2702" y="2124"/>
                  <a:pt x="2702" y="1413"/>
                </a:cubicBezTo>
                <a:cubicBezTo>
                  <a:pt x="2702" y="702"/>
                  <a:pt x="2123" y="124"/>
                  <a:pt x="1413" y="124"/>
                </a:cubicBezTo>
                <a:cubicBezTo>
                  <a:pt x="702" y="124"/>
                  <a:pt x="124" y="702"/>
                  <a:pt x="124" y="1413"/>
                </a:cubicBezTo>
                <a:cubicBezTo>
                  <a:pt x="124" y="2124"/>
                  <a:pt x="702" y="2702"/>
                  <a:pt x="1413" y="2702"/>
                </a:cubicBezTo>
                <a:close/>
                <a:moveTo>
                  <a:pt x="2412" y="414"/>
                </a:moveTo>
                <a:cubicBezTo>
                  <a:pt x="2679" y="681"/>
                  <a:pt x="2826" y="1036"/>
                  <a:pt x="2826" y="1413"/>
                </a:cubicBezTo>
                <a:cubicBezTo>
                  <a:pt x="2826" y="1790"/>
                  <a:pt x="2679" y="2145"/>
                  <a:pt x="2412" y="2412"/>
                </a:cubicBezTo>
                <a:cubicBezTo>
                  <a:pt x="2145" y="2679"/>
                  <a:pt x="1790" y="2826"/>
                  <a:pt x="1413" y="2826"/>
                </a:cubicBezTo>
                <a:cubicBezTo>
                  <a:pt x="1035" y="2826"/>
                  <a:pt x="681" y="2679"/>
                  <a:pt x="414" y="2412"/>
                </a:cubicBezTo>
                <a:cubicBezTo>
                  <a:pt x="147" y="2145"/>
                  <a:pt x="0" y="1790"/>
                  <a:pt x="0" y="1413"/>
                </a:cubicBezTo>
                <a:cubicBezTo>
                  <a:pt x="0" y="1036"/>
                  <a:pt x="147" y="681"/>
                  <a:pt x="414" y="414"/>
                </a:cubicBezTo>
                <a:cubicBezTo>
                  <a:pt x="681" y="147"/>
                  <a:pt x="1035" y="0"/>
                  <a:pt x="1413" y="0"/>
                </a:cubicBezTo>
                <a:cubicBezTo>
                  <a:pt x="1790" y="0"/>
                  <a:pt x="2145" y="147"/>
                  <a:pt x="2412" y="414"/>
                </a:cubicBezTo>
                <a:close/>
                <a:moveTo>
                  <a:pt x="1746" y="1413"/>
                </a:moveTo>
                <a:cubicBezTo>
                  <a:pt x="1746" y="1397"/>
                  <a:pt x="1739" y="1381"/>
                  <a:pt x="1727" y="1369"/>
                </a:cubicBezTo>
                <a:cubicBezTo>
                  <a:pt x="1490" y="1131"/>
                  <a:pt x="1490" y="1131"/>
                  <a:pt x="1490" y="1131"/>
                </a:cubicBezTo>
                <a:cubicBezTo>
                  <a:pt x="1465" y="1107"/>
                  <a:pt x="1426" y="1107"/>
                  <a:pt x="1402" y="1131"/>
                </a:cubicBezTo>
                <a:cubicBezTo>
                  <a:pt x="1389" y="1144"/>
                  <a:pt x="1383" y="1159"/>
                  <a:pt x="1383" y="1175"/>
                </a:cubicBezTo>
                <a:cubicBezTo>
                  <a:pt x="1383" y="1191"/>
                  <a:pt x="1389" y="1207"/>
                  <a:pt x="1402" y="1219"/>
                </a:cubicBezTo>
                <a:cubicBezTo>
                  <a:pt x="1530" y="1348"/>
                  <a:pt x="1530" y="1348"/>
                  <a:pt x="1530" y="1348"/>
                </a:cubicBezTo>
                <a:cubicBezTo>
                  <a:pt x="1069" y="1348"/>
                  <a:pt x="1069" y="1348"/>
                  <a:pt x="1069" y="1348"/>
                </a:cubicBezTo>
                <a:cubicBezTo>
                  <a:pt x="1033" y="1348"/>
                  <a:pt x="1004" y="1377"/>
                  <a:pt x="1004" y="1413"/>
                </a:cubicBezTo>
                <a:cubicBezTo>
                  <a:pt x="1004" y="1449"/>
                  <a:pt x="1033" y="1478"/>
                  <a:pt x="1069" y="1478"/>
                </a:cubicBezTo>
                <a:cubicBezTo>
                  <a:pt x="1531" y="1478"/>
                  <a:pt x="1531" y="1478"/>
                  <a:pt x="1531" y="1478"/>
                </a:cubicBezTo>
                <a:cubicBezTo>
                  <a:pt x="1402" y="1607"/>
                  <a:pt x="1402" y="1607"/>
                  <a:pt x="1402" y="1607"/>
                </a:cubicBezTo>
                <a:cubicBezTo>
                  <a:pt x="1377" y="1631"/>
                  <a:pt x="1377" y="1670"/>
                  <a:pt x="1402" y="1695"/>
                </a:cubicBezTo>
                <a:cubicBezTo>
                  <a:pt x="1426" y="1719"/>
                  <a:pt x="1465" y="1719"/>
                  <a:pt x="1490" y="1695"/>
                </a:cubicBezTo>
                <a:cubicBezTo>
                  <a:pt x="1727" y="1457"/>
                  <a:pt x="1727" y="1457"/>
                  <a:pt x="1727" y="1457"/>
                </a:cubicBezTo>
                <a:cubicBezTo>
                  <a:pt x="1739" y="1445"/>
                  <a:pt x="1746" y="1430"/>
                  <a:pt x="1746" y="1413"/>
                </a:cubicBezTo>
                <a:close/>
                <a:moveTo>
                  <a:pt x="1180" y="1550"/>
                </a:moveTo>
                <a:cubicBezTo>
                  <a:pt x="1157" y="1550"/>
                  <a:pt x="1138" y="1563"/>
                  <a:pt x="1127" y="1581"/>
                </a:cubicBezTo>
                <a:cubicBezTo>
                  <a:pt x="1126" y="1581"/>
                  <a:pt x="1126" y="1581"/>
                  <a:pt x="1126" y="1581"/>
                </a:cubicBezTo>
                <a:cubicBezTo>
                  <a:pt x="1125" y="1580"/>
                  <a:pt x="1125" y="1580"/>
                  <a:pt x="1125" y="1580"/>
                </a:cubicBezTo>
                <a:cubicBezTo>
                  <a:pt x="1101" y="1618"/>
                  <a:pt x="1071" y="1652"/>
                  <a:pt x="1033" y="1677"/>
                </a:cubicBezTo>
                <a:cubicBezTo>
                  <a:pt x="1033" y="1678"/>
                  <a:pt x="1033" y="1678"/>
                  <a:pt x="1032" y="1678"/>
                </a:cubicBezTo>
                <a:cubicBezTo>
                  <a:pt x="1030" y="1680"/>
                  <a:pt x="1027" y="1681"/>
                  <a:pt x="1024" y="1683"/>
                </a:cubicBezTo>
                <a:cubicBezTo>
                  <a:pt x="1022" y="1684"/>
                  <a:pt x="1020" y="1686"/>
                  <a:pt x="1018" y="1687"/>
                </a:cubicBezTo>
                <a:cubicBezTo>
                  <a:pt x="1018" y="1687"/>
                  <a:pt x="1017" y="1687"/>
                  <a:pt x="1017" y="1688"/>
                </a:cubicBezTo>
                <a:cubicBezTo>
                  <a:pt x="1004" y="1695"/>
                  <a:pt x="990" y="1702"/>
                  <a:pt x="976" y="1708"/>
                </a:cubicBezTo>
                <a:cubicBezTo>
                  <a:pt x="937" y="1724"/>
                  <a:pt x="896" y="1732"/>
                  <a:pt x="855" y="1732"/>
                </a:cubicBezTo>
                <a:cubicBezTo>
                  <a:pt x="725" y="1732"/>
                  <a:pt x="609" y="1654"/>
                  <a:pt x="559" y="1534"/>
                </a:cubicBezTo>
                <a:cubicBezTo>
                  <a:pt x="501" y="1392"/>
                  <a:pt x="554" y="1231"/>
                  <a:pt x="677" y="1148"/>
                </a:cubicBezTo>
                <a:cubicBezTo>
                  <a:pt x="694" y="1137"/>
                  <a:pt x="713" y="1126"/>
                  <a:pt x="733" y="1118"/>
                </a:cubicBezTo>
                <a:cubicBezTo>
                  <a:pt x="761" y="1107"/>
                  <a:pt x="789" y="1100"/>
                  <a:pt x="818" y="1096"/>
                </a:cubicBezTo>
                <a:cubicBezTo>
                  <a:pt x="820" y="1096"/>
                  <a:pt x="822" y="1096"/>
                  <a:pt x="823" y="1096"/>
                </a:cubicBezTo>
                <a:cubicBezTo>
                  <a:pt x="825" y="1095"/>
                  <a:pt x="826" y="1095"/>
                  <a:pt x="827" y="1095"/>
                </a:cubicBezTo>
                <a:cubicBezTo>
                  <a:pt x="831" y="1095"/>
                  <a:pt x="835" y="1095"/>
                  <a:pt x="839" y="1094"/>
                </a:cubicBezTo>
                <a:cubicBezTo>
                  <a:pt x="839" y="1094"/>
                  <a:pt x="839" y="1094"/>
                  <a:pt x="839" y="1094"/>
                </a:cubicBezTo>
                <a:cubicBezTo>
                  <a:pt x="844" y="1094"/>
                  <a:pt x="849" y="1094"/>
                  <a:pt x="854" y="1094"/>
                </a:cubicBezTo>
                <a:cubicBezTo>
                  <a:pt x="967" y="1094"/>
                  <a:pt x="1069" y="1153"/>
                  <a:pt x="1127" y="1247"/>
                </a:cubicBezTo>
                <a:cubicBezTo>
                  <a:pt x="1127" y="1247"/>
                  <a:pt x="1127" y="1247"/>
                  <a:pt x="1127" y="1247"/>
                </a:cubicBezTo>
                <a:cubicBezTo>
                  <a:pt x="1127" y="1246"/>
                  <a:pt x="1127" y="1246"/>
                  <a:pt x="1127" y="1246"/>
                </a:cubicBezTo>
                <a:cubicBezTo>
                  <a:pt x="1137" y="1267"/>
                  <a:pt x="1158" y="1281"/>
                  <a:pt x="1182" y="1281"/>
                </a:cubicBezTo>
                <a:cubicBezTo>
                  <a:pt x="1216" y="1281"/>
                  <a:pt x="1244" y="1253"/>
                  <a:pt x="1244" y="1218"/>
                </a:cubicBezTo>
                <a:cubicBezTo>
                  <a:pt x="1244" y="1208"/>
                  <a:pt x="1241" y="1199"/>
                  <a:pt x="1237" y="1190"/>
                </a:cubicBezTo>
                <a:cubicBezTo>
                  <a:pt x="1238" y="1190"/>
                  <a:pt x="1238" y="1190"/>
                  <a:pt x="1238" y="1190"/>
                </a:cubicBezTo>
                <a:cubicBezTo>
                  <a:pt x="1199" y="1123"/>
                  <a:pt x="1145" y="1069"/>
                  <a:pt x="1081" y="1031"/>
                </a:cubicBezTo>
                <a:cubicBezTo>
                  <a:pt x="1112" y="956"/>
                  <a:pt x="1112" y="956"/>
                  <a:pt x="1112" y="956"/>
                </a:cubicBezTo>
                <a:cubicBezTo>
                  <a:pt x="1125" y="925"/>
                  <a:pt x="1111" y="889"/>
                  <a:pt x="1079" y="876"/>
                </a:cubicBezTo>
                <a:cubicBezTo>
                  <a:pt x="1048" y="863"/>
                  <a:pt x="1012" y="878"/>
                  <a:pt x="999" y="909"/>
                </a:cubicBezTo>
                <a:cubicBezTo>
                  <a:pt x="968" y="984"/>
                  <a:pt x="968" y="984"/>
                  <a:pt x="968" y="984"/>
                </a:cubicBezTo>
                <a:cubicBezTo>
                  <a:pt x="931" y="974"/>
                  <a:pt x="893" y="969"/>
                  <a:pt x="854" y="969"/>
                </a:cubicBezTo>
                <a:cubicBezTo>
                  <a:pt x="817" y="969"/>
                  <a:pt x="780" y="974"/>
                  <a:pt x="744" y="983"/>
                </a:cubicBezTo>
                <a:cubicBezTo>
                  <a:pt x="713" y="908"/>
                  <a:pt x="713" y="908"/>
                  <a:pt x="713" y="908"/>
                </a:cubicBezTo>
                <a:cubicBezTo>
                  <a:pt x="700" y="876"/>
                  <a:pt x="665" y="861"/>
                  <a:pt x="634" y="874"/>
                </a:cubicBezTo>
                <a:cubicBezTo>
                  <a:pt x="602" y="887"/>
                  <a:pt x="587" y="923"/>
                  <a:pt x="600" y="954"/>
                </a:cubicBezTo>
                <a:cubicBezTo>
                  <a:pt x="631" y="1030"/>
                  <a:pt x="631" y="1030"/>
                  <a:pt x="631" y="1030"/>
                </a:cubicBezTo>
                <a:cubicBezTo>
                  <a:pt x="564" y="1069"/>
                  <a:pt x="511" y="1123"/>
                  <a:pt x="473" y="1187"/>
                </a:cubicBezTo>
                <a:cubicBezTo>
                  <a:pt x="397" y="1156"/>
                  <a:pt x="397" y="1156"/>
                  <a:pt x="397" y="1156"/>
                </a:cubicBezTo>
                <a:cubicBezTo>
                  <a:pt x="366" y="1142"/>
                  <a:pt x="330" y="1157"/>
                  <a:pt x="317" y="1188"/>
                </a:cubicBezTo>
                <a:cubicBezTo>
                  <a:pt x="304" y="1219"/>
                  <a:pt x="319" y="1255"/>
                  <a:pt x="350" y="1268"/>
                </a:cubicBezTo>
                <a:cubicBezTo>
                  <a:pt x="426" y="1300"/>
                  <a:pt x="426" y="1300"/>
                  <a:pt x="426" y="1300"/>
                </a:cubicBezTo>
                <a:cubicBezTo>
                  <a:pt x="407" y="1372"/>
                  <a:pt x="406" y="1448"/>
                  <a:pt x="425" y="1523"/>
                </a:cubicBezTo>
                <a:cubicBezTo>
                  <a:pt x="349" y="1554"/>
                  <a:pt x="349" y="1554"/>
                  <a:pt x="349" y="1554"/>
                </a:cubicBezTo>
                <a:cubicBezTo>
                  <a:pt x="318" y="1567"/>
                  <a:pt x="303" y="1603"/>
                  <a:pt x="316" y="1634"/>
                </a:cubicBezTo>
                <a:cubicBezTo>
                  <a:pt x="326" y="1658"/>
                  <a:pt x="348" y="1672"/>
                  <a:pt x="372" y="1672"/>
                </a:cubicBezTo>
                <a:cubicBezTo>
                  <a:pt x="380" y="1672"/>
                  <a:pt x="388" y="1671"/>
                  <a:pt x="396" y="1667"/>
                </a:cubicBezTo>
                <a:cubicBezTo>
                  <a:pt x="471" y="1636"/>
                  <a:pt x="471" y="1636"/>
                  <a:pt x="471" y="1636"/>
                </a:cubicBezTo>
                <a:cubicBezTo>
                  <a:pt x="510" y="1703"/>
                  <a:pt x="564" y="1757"/>
                  <a:pt x="628" y="1795"/>
                </a:cubicBezTo>
                <a:cubicBezTo>
                  <a:pt x="597" y="1870"/>
                  <a:pt x="597" y="1870"/>
                  <a:pt x="597" y="1870"/>
                </a:cubicBezTo>
                <a:cubicBezTo>
                  <a:pt x="584" y="1901"/>
                  <a:pt x="599" y="1937"/>
                  <a:pt x="630" y="1950"/>
                </a:cubicBezTo>
                <a:cubicBezTo>
                  <a:pt x="637" y="1953"/>
                  <a:pt x="645" y="1955"/>
                  <a:pt x="653" y="1955"/>
                </a:cubicBezTo>
                <a:cubicBezTo>
                  <a:pt x="677" y="1955"/>
                  <a:pt x="700" y="1941"/>
                  <a:pt x="710" y="1917"/>
                </a:cubicBezTo>
                <a:cubicBezTo>
                  <a:pt x="741" y="1842"/>
                  <a:pt x="741" y="1842"/>
                  <a:pt x="741" y="1842"/>
                </a:cubicBezTo>
                <a:cubicBezTo>
                  <a:pt x="778" y="1852"/>
                  <a:pt x="816" y="1857"/>
                  <a:pt x="855" y="1857"/>
                </a:cubicBezTo>
                <a:cubicBezTo>
                  <a:pt x="892" y="1857"/>
                  <a:pt x="929" y="1852"/>
                  <a:pt x="965" y="1843"/>
                </a:cubicBezTo>
                <a:cubicBezTo>
                  <a:pt x="995" y="1918"/>
                  <a:pt x="995" y="1918"/>
                  <a:pt x="995" y="1918"/>
                </a:cubicBezTo>
                <a:cubicBezTo>
                  <a:pt x="1005" y="1942"/>
                  <a:pt x="1028" y="1956"/>
                  <a:pt x="1052" y="1956"/>
                </a:cubicBezTo>
                <a:cubicBezTo>
                  <a:pt x="1060" y="1956"/>
                  <a:pt x="1068" y="1955"/>
                  <a:pt x="1075" y="1952"/>
                </a:cubicBezTo>
                <a:cubicBezTo>
                  <a:pt x="1107" y="1939"/>
                  <a:pt x="1122" y="1903"/>
                  <a:pt x="1109" y="1872"/>
                </a:cubicBezTo>
                <a:cubicBezTo>
                  <a:pt x="1078" y="1796"/>
                  <a:pt x="1078" y="1796"/>
                  <a:pt x="1078" y="1796"/>
                </a:cubicBezTo>
                <a:cubicBezTo>
                  <a:pt x="1080" y="1795"/>
                  <a:pt x="1081" y="1794"/>
                  <a:pt x="1083" y="1793"/>
                </a:cubicBezTo>
                <a:cubicBezTo>
                  <a:pt x="1083" y="1793"/>
                  <a:pt x="1084" y="1793"/>
                  <a:pt x="1084" y="1793"/>
                </a:cubicBezTo>
                <a:cubicBezTo>
                  <a:pt x="1140" y="1759"/>
                  <a:pt x="1186" y="1712"/>
                  <a:pt x="1223" y="1657"/>
                </a:cubicBezTo>
                <a:cubicBezTo>
                  <a:pt x="1225" y="1655"/>
                  <a:pt x="1226" y="1652"/>
                  <a:pt x="1228" y="1650"/>
                </a:cubicBezTo>
                <a:cubicBezTo>
                  <a:pt x="1230" y="1646"/>
                  <a:pt x="1234" y="1643"/>
                  <a:pt x="1236" y="1639"/>
                </a:cubicBezTo>
                <a:cubicBezTo>
                  <a:pt x="1235" y="1639"/>
                  <a:pt x="1235" y="1639"/>
                  <a:pt x="1235" y="1639"/>
                </a:cubicBezTo>
                <a:cubicBezTo>
                  <a:pt x="1239" y="1631"/>
                  <a:pt x="1242" y="1622"/>
                  <a:pt x="1242" y="1612"/>
                </a:cubicBezTo>
                <a:cubicBezTo>
                  <a:pt x="1242" y="1578"/>
                  <a:pt x="1214" y="1550"/>
                  <a:pt x="1180" y="15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AU" sz="3200"/>
          </a:p>
        </p:txBody>
      </p:sp>
    </p:spTree>
    <p:extLst>
      <p:ext uri="{BB962C8B-B14F-4D97-AF65-F5344CB8AC3E}">
        <p14:creationId xmlns:p14="http://schemas.microsoft.com/office/powerpoint/2010/main" val="364735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423EDE87-DB59-4DB5-8DB6-778CAD35573C}"/>
              </a:ext>
            </a:extLst>
          </p:cNvPr>
          <p:cNvSpPr/>
          <p:nvPr/>
        </p:nvSpPr>
        <p:spPr>
          <a:xfrm>
            <a:off x="0" y="1059582"/>
            <a:ext cx="9144000" cy="154448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Rounded Rectangle 4"/>
          <p:cNvSpPr/>
          <p:nvPr/>
        </p:nvSpPr>
        <p:spPr>
          <a:xfrm>
            <a:off x="479561" y="2763932"/>
            <a:ext cx="2075927" cy="1131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 defTabSz="685701" fontAlgn="b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AU" sz="1050" dirty="0">
                <a:solidFill>
                  <a:srgbClr val="414141"/>
                </a:solidFill>
              </a:rPr>
              <a:t>You’re never more than 2 hops away from our internet backbone core network – the fewer the hops, the lower the latency, the less points of failure and higher quality content.</a:t>
            </a:r>
            <a:endParaRPr lang="en-AU" sz="1050" dirty="0">
              <a:solidFill>
                <a:srgbClr val="414141"/>
              </a:solidFill>
              <a:cs typeface="Telstra Akkurat Light" panose="020B0404020101020102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07514" y="2804461"/>
            <a:ext cx="2478050" cy="96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50" dirty="0"/>
              <a:t>We own the largest core internet backbone in Australia with multiple high-speed links to the global internet. This enables you to get better performance by avoiding congestion and configuration issues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56671" y="2794487"/>
            <a:ext cx="2647873" cy="13696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2000" indent="-162000" defTabSz="685701" fontAlgn="b"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AU" sz="1050" dirty="0">
                <a:solidFill>
                  <a:srgbClr val="414141"/>
                </a:solidFill>
              </a:rPr>
              <a:t>Download speed is important but so is upload speed. </a:t>
            </a:r>
          </a:p>
          <a:p>
            <a:pPr marL="162000" indent="-162000" defTabSz="685701" fontAlgn="b"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414141"/>
                </a:solidFill>
              </a:rPr>
              <a:t>If you had an asymmetrical speed of 100Mpbs download and only 10Mpbs upload, it would result in application downgrading itself to perform most likely to the lowest of the two</a:t>
            </a:r>
            <a:endParaRPr lang="en-AU" sz="1050" dirty="0">
              <a:solidFill>
                <a:srgbClr val="414141"/>
              </a:solidFill>
              <a:cs typeface="Telstra Akkurat Light" panose="020B0404020101020102" pitchFamily="34" charset="0"/>
            </a:endParaRPr>
          </a:p>
          <a:p>
            <a:pPr marL="162000" indent="-162000" defTabSz="685701" fontAlgn="b"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AU" sz="1050" dirty="0">
              <a:cs typeface="Telstra Akkurat Light" panose="020B0404020101020102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0976" y="1642961"/>
            <a:ext cx="1586848" cy="484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01"/>
            <a:r>
              <a:rPr lang="en-AU" sz="1050" b="1" dirty="0">
                <a:latin typeface="+mj-lt"/>
              </a:rPr>
              <a:t>Carrier grade performance, delivered via our own fibre network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24661" y="1653648"/>
            <a:ext cx="1430827" cy="484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01"/>
            <a:r>
              <a:rPr lang="en-AU" sz="1050" b="1" dirty="0">
                <a:latin typeface="+mj-lt"/>
              </a:rPr>
              <a:t>Network speeds to keep your staff and customers happy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81153" y="1653648"/>
            <a:ext cx="167927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01"/>
            <a:r>
              <a:rPr lang="en-US" sz="1050" b="1" dirty="0">
                <a:latin typeface="+mj-lt"/>
              </a:rPr>
              <a:t>Symmetrical speeds to ensure optimal experience when using Video or VoIP.</a:t>
            </a:r>
            <a:endParaRPr lang="en-AU" sz="1050" b="1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57581" y="1374643"/>
            <a:ext cx="1586908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01"/>
            <a:r>
              <a:rPr lang="en-AU" sz="1500" b="1" dirty="0">
                <a:solidFill>
                  <a:schemeClr val="accent2"/>
                </a:solidFill>
              </a:rPr>
              <a:t>Enterprise Grade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24661" y="1381051"/>
            <a:ext cx="1256653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01"/>
            <a:r>
              <a:rPr lang="en-AU" sz="1500" b="1" dirty="0">
                <a:solidFill>
                  <a:schemeClr val="accent1"/>
                </a:solidFill>
              </a:rPr>
              <a:t>Speed</a:t>
            </a:r>
            <a:endParaRPr lang="en-AU" sz="1500" b="1" baseline="300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81154" y="1381051"/>
            <a:ext cx="1256653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01"/>
            <a:r>
              <a:rPr lang="en-AU" sz="1500" b="1" dirty="0">
                <a:solidFill>
                  <a:schemeClr val="accent3"/>
                </a:solidFill>
              </a:rPr>
              <a:t>Symmetrical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117B77B7-3AE4-495C-98FB-4182303AB133}"/>
              </a:ext>
            </a:extLst>
          </p:cNvPr>
          <p:cNvGrpSpPr/>
          <p:nvPr/>
        </p:nvGrpSpPr>
        <p:grpSpPr>
          <a:xfrm>
            <a:off x="367793" y="1381051"/>
            <a:ext cx="636304" cy="636304"/>
            <a:chOff x="4284730" y="2302425"/>
            <a:chExt cx="848405" cy="84840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278F9585-62D7-44B9-8D7D-C71C6638BF6F}"/>
                </a:ext>
              </a:extLst>
            </p:cNvPr>
            <p:cNvSpPr/>
            <p:nvPr/>
          </p:nvSpPr>
          <p:spPr>
            <a:xfrm>
              <a:off x="4284730" y="2302425"/>
              <a:ext cx="848405" cy="8484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grpSp>
          <p:nvGrpSpPr>
            <p:cNvPr id="51" name="Group 4">
              <a:extLst>
                <a:ext uri="{FF2B5EF4-FFF2-40B4-BE49-F238E27FC236}">
                  <a16:creationId xmlns:a16="http://schemas.microsoft.com/office/drawing/2014/main" xmlns="" id="{60681125-F59C-4EC8-A891-34F76A53405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367452" y="2384722"/>
              <a:ext cx="682960" cy="683812"/>
              <a:chOff x="2081" y="817"/>
              <a:chExt cx="1602" cy="1604"/>
            </a:xfrm>
            <a:solidFill>
              <a:schemeClr val="bg1"/>
            </a:solidFill>
          </p:grpSpPr>
          <p:sp>
            <p:nvSpPr>
              <p:cNvPr id="52" name="Freeform 5">
                <a:extLst>
                  <a:ext uri="{FF2B5EF4-FFF2-40B4-BE49-F238E27FC236}">
                    <a16:creationId xmlns:a16="http://schemas.microsoft.com/office/drawing/2014/main" xmlns="" id="{2F38E197-B873-4586-9339-DC646A428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1137"/>
                <a:ext cx="112" cy="104"/>
              </a:xfrm>
              <a:custGeom>
                <a:avLst/>
                <a:gdLst>
                  <a:gd name="T0" fmla="*/ 47 w 47"/>
                  <a:gd name="T1" fmla="*/ 22 h 44"/>
                  <a:gd name="T2" fmla="*/ 24 w 47"/>
                  <a:gd name="T3" fmla="*/ 44 h 44"/>
                  <a:gd name="T4" fmla="*/ 1 w 47"/>
                  <a:gd name="T5" fmla="*/ 21 h 44"/>
                  <a:gd name="T6" fmla="*/ 24 w 47"/>
                  <a:gd name="T7" fmla="*/ 0 h 44"/>
                  <a:gd name="T8" fmla="*/ 47 w 47"/>
                  <a:gd name="T9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4">
                    <a:moveTo>
                      <a:pt x="47" y="22"/>
                    </a:moveTo>
                    <a:cubicBezTo>
                      <a:pt x="47" y="35"/>
                      <a:pt x="37" y="44"/>
                      <a:pt x="24" y="44"/>
                    </a:cubicBezTo>
                    <a:cubicBezTo>
                      <a:pt x="11" y="44"/>
                      <a:pt x="0" y="34"/>
                      <a:pt x="1" y="21"/>
                    </a:cubicBezTo>
                    <a:cubicBezTo>
                      <a:pt x="2" y="9"/>
                      <a:pt x="11" y="0"/>
                      <a:pt x="24" y="0"/>
                    </a:cubicBezTo>
                    <a:cubicBezTo>
                      <a:pt x="38" y="1"/>
                      <a:pt x="47" y="10"/>
                      <a:pt x="4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xmlns="" id="{7ECC2A66-B2C5-469D-8855-9E76E92EA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1317"/>
                <a:ext cx="104" cy="110"/>
              </a:xfrm>
              <a:custGeom>
                <a:avLst/>
                <a:gdLst>
                  <a:gd name="T0" fmla="*/ 44 w 44"/>
                  <a:gd name="T1" fmla="*/ 23 h 46"/>
                  <a:gd name="T2" fmla="*/ 22 w 44"/>
                  <a:gd name="T3" fmla="*/ 45 h 46"/>
                  <a:gd name="T4" fmla="*/ 0 w 44"/>
                  <a:gd name="T5" fmla="*/ 22 h 46"/>
                  <a:gd name="T6" fmla="*/ 23 w 44"/>
                  <a:gd name="T7" fmla="*/ 0 h 46"/>
                  <a:gd name="T8" fmla="*/ 44 w 44"/>
                  <a:gd name="T9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44" y="23"/>
                    </a:moveTo>
                    <a:cubicBezTo>
                      <a:pt x="44" y="36"/>
                      <a:pt x="34" y="46"/>
                      <a:pt x="22" y="45"/>
                    </a:cubicBezTo>
                    <a:cubicBezTo>
                      <a:pt x="9" y="45"/>
                      <a:pt x="0" y="35"/>
                      <a:pt x="0" y="22"/>
                    </a:cubicBezTo>
                    <a:cubicBezTo>
                      <a:pt x="0" y="9"/>
                      <a:pt x="10" y="0"/>
                      <a:pt x="23" y="0"/>
                    </a:cubicBezTo>
                    <a:cubicBezTo>
                      <a:pt x="35" y="0"/>
                      <a:pt x="44" y="10"/>
                      <a:pt x="4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54" name="Freeform 7">
                <a:extLst>
                  <a:ext uri="{FF2B5EF4-FFF2-40B4-BE49-F238E27FC236}">
                    <a16:creationId xmlns:a16="http://schemas.microsoft.com/office/drawing/2014/main" xmlns="" id="{F10F0FC2-B186-4560-9B93-11B2294DF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1" y="1564"/>
                <a:ext cx="111" cy="109"/>
              </a:xfrm>
              <a:custGeom>
                <a:avLst/>
                <a:gdLst>
                  <a:gd name="T0" fmla="*/ 46 w 47"/>
                  <a:gd name="T1" fmla="*/ 24 h 46"/>
                  <a:gd name="T2" fmla="*/ 23 w 47"/>
                  <a:gd name="T3" fmla="*/ 46 h 46"/>
                  <a:gd name="T4" fmla="*/ 1 w 47"/>
                  <a:gd name="T5" fmla="*/ 22 h 46"/>
                  <a:gd name="T6" fmla="*/ 25 w 47"/>
                  <a:gd name="T7" fmla="*/ 1 h 46"/>
                  <a:gd name="T8" fmla="*/ 46 w 47"/>
                  <a:gd name="T9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6">
                    <a:moveTo>
                      <a:pt x="46" y="24"/>
                    </a:moveTo>
                    <a:cubicBezTo>
                      <a:pt x="46" y="36"/>
                      <a:pt x="35" y="46"/>
                      <a:pt x="23" y="46"/>
                    </a:cubicBezTo>
                    <a:cubicBezTo>
                      <a:pt x="11" y="46"/>
                      <a:pt x="0" y="34"/>
                      <a:pt x="1" y="22"/>
                    </a:cubicBezTo>
                    <a:cubicBezTo>
                      <a:pt x="2" y="9"/>
                      <a:pt x="12" y="0"/>
                      <a:pt x="25" y="1"/>
                    </a:cubicBezTo>
                    <a:cubicBezTo>
                      <a:pt x="37" y="1"/>
                      <a:pt x="47" y="12"/>
                      <a:pt x="4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55" name="Freeform 8">
                <a:extLst>
                  <a:ext uri="{FF2B5EF4-FFF2-40B4-BE49-F238E27FC236}">
                    <a16:creationId xmlns:a16="http://schemas.microsoft.com/office/drawing/2014/main" xmlns="" id="{12E43ED5-F9CD-418A-9434-BA72495A8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0" y="1564"/>
                <a:ext cx="114" cy="109"/>
              </a:xfrm>
              <a:custGeom>
                <a:avLst/>
                <a:gdLst>
                  <a:gd name="T0" fmla="*/ 47 w 48"/>
                  <a:gd name="T1" fmla="*/ 24 h 46"/>
                  <a:gd name="T2" fmla="*/ 23 w 48"/>
                  <a:gd name="T3" fmla="*/ 46 h 46"/>
                  <a:gd name="T4" fmla="*/ 1 w 48"/>
                  <a:gd name="T5" fmla="*/ 21 h 46"/>
                  <a:gd name="T6" fmla="*/ 26 w 48"/>
                  <a:gd name="T7" fmla="*/ 1 h 46"/>
                  <a:gd name="T8" fmla="*/ 47 w 48"/>
                  <a:gd name="T9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">
                    <a:moveTo>
                      <a:pt x="47" y="24"/>
                    </a:moveTo>
                    <a:cubicBezTo>
                      <a:pt x="46" y="36"/>
                      <a:pt x="35" y="46"/>
                      <a:pt x="23" y="46"/>
                    </a:cubicBezTo>
                    <a:cubicBezTo>
                      <a:pt x="11" y="45"/>
                      <a:pt x="0" y="34"/>
                      <a:pt x="1" y="21"/>
                    </a:cubicBezTo>
                    <a:cubicBezTo>
                      <a:pt x="3" y="9"/>
                      <a:pt x="13" y="0"/>
                      <a:pt x="26" y="1"/>
                    </a:cubicBezTo>
                    <a:cubicBezTo>
                      <a:pt x="38" y="2"/>
                      <a:pt x="48" y="12"/>
                      <a:pt x="4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56" name="Freeform 9">
                <a:extLst>
                  <a:ext uri="{FF2B5EF4-FFF2-40B4-BE49-F238E27FC236}">
                    <a16:creationId xmlns:a16="http://schemas.microsoft.com/office/drawing/2014/main" xmlns="" id="{56512289-FBC4-4A78-B819-7A26B698F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1137"/>
                <a:ext cx="111" cy="104"/>
              </a:xfrm>
              <a:custGeom>
                <a:avLst/>
                <a:gdLst>
                  <a:gd name="T0" fmla="*/ 22 w 47"/>
                  <a:gd name="T1" fmla="*/ 44 h 44"/>
                  <a:gd name="T2" fmla="*/ 0 w 47"/>
                  <a:gd name="T3" fmla="*/ 22 h 44"/>
                  <a:gd name="T4" fmla="*/ 24 w 47"/>
                  <a:gd name="T5" fmla="*/ 0 h 44"/>
                  <a:gd name="T6" fmla="*/ 45 w 47"/>
                  <a:gd name="T7" fmla="*/ 23 h 44"/>
                  <a:gd name="T8" fmla="*/ 22 w 47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4">
                    <a:moveTo>
                      <a:pt x="22" y="44"/>
                    </a:moveTo>
                    <a:cubicBezTo>
                      <a:pt x="10" y="44"/>
                      <a:pt x="0" y="35"/>
                      <a:pt x="0" y="22"/>
                    </a:cubicBezTo>
                    <a:cubicBezTo>
                      <a:pt x="0" y="9"/>
                      <a:pt x="10" y="0"/>
                      <a:pt x="24" y="0"/>
                    </a:cubicBezTo>
                    <a:cubicBezTo>
                      <a:pt x="36" y="1"/>
                      <a:pt x="47" y="11"/>
                      <a:pt x="45" y="23"/>
                    </a:cubicBezTo>
                    <a:cubicBezTo>
                      <a:pt x="44" y="36"/>
                      <a:pt x="37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57" name="Freeform 10">
                <a:extLst>
                  <a:ext uri="{FF2B5EF4-FFF2-40B4-BE49-F238E27FC236}">
                    <a16:creationId xmlns:a16="http://schemas.microsoft.com/office/drawing/2014/main" xmlns="" id="{DA140ABC-3419-4B03-B70B-69F016231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" y="1317"/>
                <a:ext cx="107" cy="110"/>
              </a:xfrm>
              <a:custGeom>
                <a:avLst/>
                <a:gdLst>
                  <a:gd name="T0" fmla="*/ 45 w 45"/>
                  <a:gd name="T1" fmla="*/ 22 h 46"/>
                  <a:gd name="T2" fmla="*/ 23 w 45"/>
                  <a:gd name="T3" fmla="*/ 45 h 46"/>
                  <a:gd name="T4" fmla="*/ 1 w 45"/>
                  <a:gd name="T5" fmla="*/ 23 h 46"/>
                  <a:gd name="T6" fmla="*/ 22 w 45"/>
                  <a:gd name="T7" fmla="*/ 0 h 46"/>
                  <a:gd name="T8" fmla="*/ 45 w 45"/>
                  <a:gd name="T9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6">
                    <a:moveTo>
                      <a:pt x="45" y="22"/>
                    </a:moveTo>
                    <a:cubicBezTo>
                      <a:pt x="45" y="35"/>
                      <a:pt x="36" y="45"/>
                      <a:pt x="23" y="45"/>
                    </a:cubicBezTo>
                    <a:cubicBezTo>
                      <a:pt x="10" y="46"/>
                      <a:pt x="1" y="36"/>
                      <a:pt x="1" y="23"/>
                    </a:cubicBezTo>
                    <a:cubicBezTo>
                      <a:pt x="0" y="10"/>
                      <a:pt x="9" y="1"/>
                      <a:pt x="22" y="0"/>
                    </a:cubicBezTo>
                    <a:cubicBezTo>
                      <a:pt x="35" y="0"/>
                      <a:pt x="44" y="9"/>
                      <a:pt x="4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58" name="Freeform 11">
                <a:extLst>
                  <a:ext uri="{FF2B5EF4-FFF2-40B4-BE49-F238E27FC236}">
                    <a16:creationId xmlns:a16="http://schemas.microsoft.com/office/drawing/2014/main" xmlns="" id="{9365E629-68F7-42B9-AEDB-96013DD89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1071"/>
                <a:ext cx="109" cy="106"/>
              </a:xfrm>
              <a:custGeom>
                <a:avLst/>
                <a:gdLst>
                  <a:gd name="T0" fmla="*/ 46 w 46"/>
                  <a:gd name="T1" fmla="*/ 22 h 45"/>
                  <a:gd name="T2" fmla="*/ 24 w 46"/>
                  <a:gd name="T3" fmla="*/ 45 h 45"/>
                  <a:gd name="T4" fmla="*/ 0 w 46"/>
                  <a:gd name="T5" fmla="*/ 21 h 45"/>
                  <a:gd name="T6" fmla="*/ 24 w 46"/>
                  <a:gd name="T7" fmla="*/ 0 h 45"/>
                  <a:gd name="T8" fmla="*/ 46 w 46"/>
                  <a:gd name="T9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cubicBezTo>
                      <a:pt x="46" y="34"/>
                      <a:pt x="36" y="45"/>
                      <a:pt x="24" y="45"/>
                    </a:cubicBezTo>
                    <a:cubicBezTo>
                      <a:pt x="11" y="45"/>
                      <a:pt x="0" y="34"/>
                      <a:pt x="0" y="21"/>
                    </a:cubicBezTo>
                    <a:cubicBezTo>
                      <a:pt x="1" y="9"/>
                      <a:pt x="11" y="0"/>
                      <a:pt x="24" y="0"/>
                    </a:cubicBezTo>
                    <a:cubicBezTo>
                      <a:pt x="36" y="0"/>
                      <a:pt x="46" y="10"/>
                      <a:pt x="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59" name="Freeform 12">
                <a:extLst>
                  <a:ext uri="{FF2B5EF4-FFF2-40B4-BE49-F238E27FC236}">
                    <a16:creationId xmlns:a16="http://schemas.microsoft.com/office/drawing/2014/main" xmlns="" id="{B675CA49-9BC0-4312-A2B7-16EDFB7EA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1825"/>
                <a:ext cx="104" cy="105"/>
              </a:xfrm>
              <a:custGeom>
                <a:avLst/>
                <a:gdLst>
                  <a:gd name="T0" fmla="*/ 44 w 44"/>
                  <a:gd name="T1" fmla="*/ 22 h 44"/>
                  <a:gd name="T2" fmla="*/ 21 w 44"/>
                  <a:gd name="T3" fmla="*/ 44 h 44"/>
                  <a:gd name="T4" fmla="*/ 0 w 44"/>
                  <a:gd name="T5" fmla="*/ 22 h 44"/>
                  <a:gd name="T6" fmla="*/ 22 w 44"/>
                  <a:gd name="T7" fmla="*/ 0 h 44"/>
                  <a:gd name="T8" fmla="*/ 44 w 44"/>
                  <a:gd name="T9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cubicBezTo>
                      <a:pt x="44" y="36"/>
                      <a:pt x="35" y="44"/>
                      <a:pt x="21" y="44"/>
                    </a:cubicBezTo>
                    <a:cubicBezTo>
                      <a:pt x="8" y="44"/>
                      <a:pt x="0" y="35"/>
                      <a:pt x="0" y="22"/>
                    </a:cubicBezTo>
                    <a:cubicBezTo>
                      <a:pt x="0" y="8"/>
                      <a:pt x="8" y="0"/>
                      <a:pt x="22" y="0"/>
                    </a:cubicBezTo>
                    <a:cubicBezTo>
                      <a:pt x="35" y="0"/>
                      <a:pt x="44" y="9"/>
                      <a:pt x="4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60" name="Freeform 13">
                <a:extLst>
                  <a:ext uri="{FF2B5EF4-FFF2-40B4-BE49-F238E27FC236}">
                    <a16:creationId xmlns:a16="http://schemas.microsoft.com/office/drawing/2014/main" xmlns="" id="{5A8E7ACE-4899-4DC9-8295-906654E8A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" y="1825"/>
                <a:ext cx="107" cy="107"/>
              </a:xfrm>
              <a:custGeom>
                <a:avLst/>
                <a:gdLst>
                  <a:gd name="T0" fmla="*/ 23 w 45"/>
                  <a:gd name="T1" fmla="*/ 0 h 45"/>
                  <a:gd name="T2" fmla="*/ 44 w 45"/>
                  <a:gd name="T3" fmla="*/ 23 h 45"/>
                  <a:gd name="T4" fmla="*/ 22 w 45"/>
                  <a:gd name="T5" fmla="*/ 44 h 45"/>
                  <a:gd name="T6" fmla="*/ 0 w 45"/>
                  <a:gd name="T7" fmla="*/ 22 h 45"/>
                  <a:gd name="T8" fmla="*/ 23 w 45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23" y="0"/>
                    </a:moveTo>
                    <a:cubicBezTo>
                      <a:pt x="36" y="1"/>
                      <a:pt x="45" y="9"/>
                      <a:pt x="44" y="23"/>
                    </a:cubicBezTo>
                    <a:cubicBezTo>
                      <a:pt x="44" y="36"/>
                      <a:pt x="35" y="45"/>
                      <a:pt x="22" y="44"/>
                    </a:cubicBezTo>
                    <a:cubicBezTo>
                      <a:pt x="9" y="44"/>
                      <a:pt x="0" y="34"/>
                      <a:pt x="0" y="22"/>
                    </a:cubicBezTo>
                    <a:cubicBezTo>
                      <a:pt x="0" y="8"/>
                      <a:pt x="9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61" name="Freeform 14">
                <a:extLst>
                  <a:ext uri="{FF2B5EF4-FFF2-40B4-BE49-F238E27FC236}">
                    <a16:creationId xmlns:a16="http://schemas.microsoft.com/office/drawing/2014/main" xmlns="" id="{BF4D8514-B4B7-48EA-8A97-77B908A42F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1" y="817"/>
                <a:ext cx="1602" cy="1604"/>
              </a:xfrm>
              <a:custGeom>
                <a:avLst/>
                <a:gdLst>
                  <a:gd name="T0" fmla="*/ 337 w 675"/>
                  <a:gd name="T1" fmla="*/ 0 h 676"/>
                  <a:gd name="T2" fmla="*/ 0 w 675"/>
                  <a:gd name="T3" fmla="*/ 338 h 676"/>
                  <a:gd name="T4" fmla="*/ 337 w 675"/>
                  <a:gd name="T5" fmla="*/ 676 h 676"/>
                  <a:gd name="T6" fmla="*/ 675 w 675"/>
                  <a:gd name="T7" fmla="*/ 338 h 676"/>
                  <a:gd name="T8" fmla="*/ 337 w 675"/>
                  <a:gd name="T9" fmla="*/ 0 h 676"/>
                  <a:gd name="T10" fmla="*/ 337 w 675"/>
                  <a:gd name="T11" fmla="*/ 646 h 676"/>
                  <a:gd name="T12" fmla="*/ 30 w 675"/>
                  <a:gd name="T13" fmla="*/ 338 h 676"/>
                  <a:gd name="T14" fmla="*/ 337 w 675"/>
                  <a:gd name="T15" fmla="*/ 30 h 676"/>
                  <a:gd name="T16" fmla="*/ 645 w 675"/>
                  <a:gd name="T17" fmla="*/ 338 h 676"/>
                  <a:gd name="T18" fmla="*/ 337 w 675"/>
                  <a:gd name="T19" fmla="*/ 646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5" h="676">
                    <a:moveTo>
                      <a:pt x="337" y="0"/>
                    </a:moveTo>
                    <a:cubicBezTo>
                      <a:pt x="151" y="0"/>
                      <a:pt x="0" y="152"/>
                      <a:pt x="0" y="338"/>
                    </a:cubicBezTo>
                    <a:cubicBezTo>
                      <a:pt x="0" y="525"/>
                      <a:pt x="151" y="676"/>
                      <a:pt x="337" y="676"/>
                    </a:cubicBezTo>
                    <a:cubicBezTo>
                      <a:pt x="524" y="676"/>
                      <a:pt x="675" y="525"/>
                      <a:pt x="675" y="338"/>
                    </a:cubicBezTo>
                    <a:cubicBezTo>
                      <a:pt x="675" y="152"/>
                      <a:pt x="524" y="0"/>
                      <a:pt x="337" y="0"/>
                    </a:cubicBezTo>
                    <a:close/>
                    <a:moveTo>
                      <a:pt x="337" y="646"/>
                    </a:moveTo>
                    <a:cubicBezTo>
                      <a:pt x="167" y="646"/>
                      <a:pt x="30" y="508"/>
                      <a:pt x="30" y="338"/>
                    </a:cubicBezTo>
                    <a:cubicBezTo>
                      <a:pt x="30" y="168"/>
                      <a:pt x="167" y="30"/>
                      <a:pt x="337" y="30"/>
                    </a:cubicBezTo>
                    <a:cubicBezTo>
                      <a:pt x="507" y="30"/>
                      <a:pt x="645" y="168"/>
                      <a:pt x="645" y="338"/>
                    </a:cubicBezTo>
                    <a:cubicBezTo>
                      <a:pt x="645" y="508"/>
                      <a:pt x="507" y="646"/>
                      <a:pt x="337" y="6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62" name="Oval 15">
                <a:extLst>
                  <a:ext uri="{FF2B5EF4-FFF2-40B4-BE49-F238E27FC236}">
                    <a16:creationId xmlns:a16="http://schemas.microsoft.com/office/drawing/2014/main" xmlns="" id="{DEC1449B-0F25-4A2F-A553-D3C5CF6E7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9" y="1825"/>
                <a:ext cx="107" cy="1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63" name="Oval 16">
                <a:extLst>
                  <a:ext uri="{FF2B5EF4-FFF2-40B4-BE49-F238E27FC236}">
                    <a16:creationId xmlns:a16="http://schemas.microsoft.com/office/drawing/2014/main" xmlns="" id="{88893472-A928-493E-B7F4-B067AD20C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6" y="1825"/>
                <a:ext cx="107" cy="1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64" name="Oval 17">
                <a:extLst>
                  <a:ext uri="{FF2B5EF4-FFF2-40B4-BE49-F238E27FC236}">
                    <a16:creationId xmlns:a16="http://schemas.microsoft.com/office/drawing/2014/main" xmlns="" id="{80BA9B17-DC9D-4BC1-88A7-A983DD84D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" y="1567"/>
                <a:ext cx="107" cy="10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65" name="Oval 18">
                <a:extLst>
                  <a:ext uri="{FF2B5EF4-FFF2-40B4-BE49-F238E27FC236}">
                    <a16:creationId xmlns:a16="http://schemas.microsoft.com/office/drawing/2014/main" xmlns="" id="{852E70A1-384F-40F2-9E0C-BDA7BF620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5" y="1567"/>
                <a:ext cx="107" cy="10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66" name="Oval 19">
                <a:extLst>
                  <a:ext uri="{FF2B5EF4-FFF2-40B4-BE49-F238E27FC236}">
                    <a16:creationId xmlns:a16="http://schemas.microsoft.com/office/drawing/2014/main" xmlns="" id="{C0ABE851-61C6-45BD-B5B1-FAC2642E6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9" y="1317"/>
                <a:ext cx="107" cy="1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67" name="Oval 20">
                <a:extLst>
                  <a:ext uri="{FF2B5EF4-FFF2-40B4-BE49-F238E27FC236}">
                    <a16:creationId xmlns:a16="http://schemas.microsoft.com/office/drawing/2014/main" xmlns="" id="{9CAB8A45-D837-409C-84B0-8F29DE095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9" y="1317"/>
                <a:ext cx="106" cy="1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68" name="Oval 21">
                <a:extLst>
                  <a:ext uri="{FF2B5EF4-FFF2-40B4-BE49-F238E27FC236}">
                    <a16:creationId xmlns:a16="http://schemas.microsoft.com/office/drawing/2014/main" xmlns="" id="{AEE7670B-6E59-4366-AC37-013924F8C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0" y="1137"/>
                <a:ext cx="107" cy="1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69" name="Oval 22">
                <a:extLst>
                  <a:ext uri="{FF2B5EF4-FFF2-40B4-BE49-F238E27FC236}">
                    <a16:creationId xmlns:a16="http://schemas.microsoft.com/office/drawing/2014/main" xmlns="" id="{E1E1952E-EDAD-40CB-B1E2-DE7E211CE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6" y="1137"/>
                <a:ext cx="107" cy="1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70" name="Oval 23">
                <a:extLst>
                  <a:ext uri="{FF2B5EF4-FFF2-40B4-BE49-F238E27FC236}">
                    <a16:creationId xmlns:a16="http://schemas.microsoft.com/office/drawing/2014/main" xmlns="" id="{53794435-5DA6-4D15-A6C1-DD866B6E5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1071"/>
                <a:ext cx="107" cy="10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71" name="Freeform 24">
                <a:extLst>
                  <a:ext uri="{FF2B5EF4-FFF2-40B4-BE49-F238E27FC236}">
                    <a16:creationId xmlns:a16="http://schemas.microsoft.com/office/drawing/2014/main" xmlns="" id="{A9B31805-2105-4425-BD64-126E4F8A8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1346"/>
                <a:ext cx="347" cy="380"/>
              </a:xfrm>
              <a:custGeom>
                <a:avLst/>
                <a:gdLst>
                  <a:gd name="T0" fmla="*/ 72 w 146"/>
                  <a:gd name="T1" fmla="*/ 101 h 160"/>
                  <a:gd name="T2" fmla="*/ 142 w 146"/>
                  <a:gd name="T3" fmla="*/ 22 h 160"/>
                  <a:gd name="T4" fmla="*/ 140 w 146"/>
                  <a:gd name="T5" fmla="*/ 4 h 160"/>
                  <a:gd name="T6" fmla="*/ 123 w 146"/>
                  <a:gd name="T7" fmla="*/ 5 h 160"/>
                  <a:gd name="T8" fmla="*/ 53 w 146"/>
                  <a:gd name="T9" fmla="*/ 85 h 160"/>
                  <a:gd name="T10" fmla="*/ 13 w 146"/>
                  <a:gd name="T11" fmla="*/ 95 h 160"/>
                  <a:gd name="T12" fmla="*/ 17 w 146"/>
                  <a:gd name="T13" fmla="*/ 147 h 160"/>
                  <a:gd name="T14" fmla="*/ 68 w 146"/>
                  <a:gd name="T15" fmla="*/ 143 h 160"/>
                  <a:gd name="T16" fmla="*/ 72 w 146"/>
                  <a:gd name="T17" fmla="*/ 10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160">
                    <a:moveTo>
                      <a:pt x="72" y="101"/>
                    </a:moveTo>
                    <a:cubicBezTo>
                      <a:pt x="142" y="22"/>
                      <a:pt x="142" y="22"/>
                      <a:pt x="142" y="22"/>
                    </a:cubicBezTo>
                    <a:cubicBezTo>
                      <a:pt x="146" y="17"/>
                      <a:pt x="146" y="9"/>
                      <a:pt x="140" y="4"/>
                    </a:cubicBezTo>
                    <a:cubicBezTo>
                      <a:pt x="135" y="0"/>
                      <a:pt x="127" y="0"/>
                      <a:pt x="123" y="5"/>
                    </a:cubicBezTo>
                    <a:cubicBezTo>
                      <a:pt x="53" y="85"/>
                      <a:pt x="53" y="85"/>
                      <a:pt x="53" y="85"/>
                    </a:cubicBezTo>
                    <a:cubicBezTo>
                      <a:pt x="39" y="80"/>
                      <a:pt x="23" y="84"/>
                      <a:pt x="13" y="95"/>
                    </a:cubicBezTo>
                    <a:cubicBezTo>
                      <a:pt x="0" y="110"/>
                      <a:pt x="1" y="133"/>
                      <a:pt x="17" y="147"/>
                    </a:cubicBezTo>
                    <a:cubicBezTo>
                      <a:pt x="32" y="160"/>
                      <a:pt x="55" y="158"/>
                      <a:pt x="68" y="143"/>
                    </a:cubicBezTo>
                    <a:cubicBezTo>
                      <a:pt x="79" y="131"/>
                      <a:pt x="80" y="114"/>
                      <a:pt x="72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 dirty="0">
                  <a:latin typeface="Telstra Akkurat Light" panose="020B0404020101020102" pitchFamily="34" charset="0"/>
                </a:endParaRPr>
              </a:p>
            </p:txBody>
          </p:sp>
        </p:grp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F7FC455B-8E51-435C-8568-1A7765E4CF9F}"/>
              </a:ext>
            </a:extLst>
          </p:cNvPr>
          <p:cNvSpPr/>
          <p:nvPr/>
        </p:nvSpPr>
        <p:spPr>
          <a:xfrm>
            <a:off x="6041392" y="1389183"/>
            <a:ext cx="636304" cy="6363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97" name="Title 1"/>
          <p:cNvSpPr txBox="1">
            <a:spLocks/>
          </p:cNvSpPr>
          <p:nvPr/>
        </p:nvSpPr>
        <p:spPr>
          <a:xfrm>
            <a:off x="367168" y="150261"/>
            <a:ext cx="8352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sz="2800" dirty="0"/>
              <a:t>Get a 100Mbps fibre internet connection from $595 </a:t>
            </a:r>
            <a:r>
              <a:rPr lang="en-AU" sz="1400" dirty="0">
                <a:solidFill>
                  <a:schemeClr val="tx1"/>
                </a:solidFill>
              </a:rPr>
              <a:t>per month over 36 months</a:t>
            </a:r>
            <a:endParaRPr lang="en-AU" sz="2800" baseline="300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21285" y="1335496"/>
            <a:ext cx="636304" cy="636304"/>
            <a:chOff x="2843807" y="2243665"/>
            <a:chExt cx="636304" cy="63630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4E02D825-1F63-4C04-AD9B-3116C4818502}"/>
                </a:ext>
              </a:extLst>
            </p:cNvPr>
            <p:cNvSpPr/>
            <p:nvPr/>
          </p:nvSpPr>
          <p:spPr>
            <a:xfrm>
              <a:off x="2843807" y="2243665"/>
              <a:ext cx="636304" cy="6363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371B935E-3532-40D1-A724-C1CD11E13E8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14946" y="2323307"/>
              <a:ext cx="480452" cy="480452"/>
              <a:chOff x="-4979988" y="-1830388"/>
              <a:chExt cx="3421063" cy="3419476"/>
            </a:xfrm>
            <a:solidFill>
              <a:schemeClr val="bg1"/>
            </a:solidFill>
          </p:grpSpPr>
          <p:sp>
            <p:nvSpPr>
              <p:cNvPr id="103" name="Freeform 31">
                <a:extLst>
                  <a:ext uri="{FF2B5EF4-FFF2-40B4-BE49-F238E27FC236}">
                    <a16:creationId xmlns:a16="http://schemas.microsoft.com/office/drawing/2014/main" xmlns="" id="{00935AEC-F8EA-4095-A844-65FDEC9DF0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227513" y="-1077913"/>
                <a:ext cx="1336675" cy="1327150"/>
              </a:xfrm>
              <a:custGeom>
                <a:avLst/>
                <a:gdLst>
                  <a:gd name="T0" fmla="*/ 249 w 355"/>
                  <a:gd name="T1" fmla="*/ 301 h 353"/>
                  <a:gd name="T2" fmla="*/ 251 w 355"/>
                  <a:gd name="T3" fmla="*/ 300 h 353"/>
                  <a:gd name="T4" fmla="*/ 324 w 355"/>
                  <a:gd name="T5" fmla="*/ 261 h 353"/>
                  <a:gd name="T6" fmla="*/ 350 w 355"/>
                  <a:gd name="T7" fmla="*/ 250 h 353"/>
                  <a:gd name="T8" fmla="*/ 315 w 355"/>
                  <a:gd name="T9" fmla="*/ 214 h 353"/>
                  <a:gd name="T10" fmla="*/ 340 w 355"/>
                  <a:gd name="T11" fmla="*/ 133 h 353"/>
                  <a:gd name="T12" fmla="*/ 325 w 355"/>
                  <a:gd name="T13" fmla="*/ 96 h 353"/>
                  <a:gd name="T14" fmla="*/ 250 w 355"/>
                  <a:gd name="T15" fmla="*/ 55 h 353"/>
                  <a:gd name="T16" fmla="*/ 250 w 355"/>
                  <a:gd name="T17" fmla="*/ 5 h 353"/>
                  <a:gd name="T18" fmla="*/ 214 w 355"/>
                  <a:gd name="T19" fmla="*/ 40 h 353"/>
                  <a:gd name="T20" fmla="*/ 142 w 355"/>
                  <a:gd name="T21" fmla="*/ 40 h 353"/>
                  <a:gd name="T22" fmla="*/ 106 w 355"/>
                  <a:gd name="T23" fmla="*/ 5 h 353"/>
                  <a:gd name="T24" fmla="*/ 106 w 355"/>
                  <a:gd name="T25" fmla="*/ 55 h 353"/>
                  <a:gd name="T26" fmla="*/ 30 w 355"/>
                  <a:gd name="T27" fmla="*/ 95 h 353"/>
                  <a:gd name="T28" fmla="*/ 15 w 355"/>
                  <a:gd name="T29" fmla="*/ 131 h 353"/>
                  <a:gd name="T30" fmla="*/ 39 w 355"/>
                  <a:gd name="T31" fmla="*/ 213 h 353"/>
                  <a:gd name="T32" fmla="*/ 4 w 355"/>
                  <a:gd name="T33" fmla="*/ 249 h 353"/>
                  <a:gd name="T34" fmla="*/ 30 w 355"/>
                  <a:gd name="T35" fmla="*/ 260 h 353"/>
                  <a:gd name="T36" fmla="*/ 105 w 355"/>
                  <a:gd name="T37" fmla="*/ 301 h 353"/>
                  <a:gd name="T38" fmla="*/ 105 w 355"/>
                  <a:gd name="T39" fmla="*/ 351 h 353"/>
                  <a:gd name="T40" fmla="*/ 131 w 355"/>
                  <a:gd name="T41" fmla="*/ 340 h 353"/>
                  <a:gd name="T42" fmla="*/ 177 w 355"/>
                  <a:gd name="T43" fmla="*/ 321 h 353"/>
                  <a:gd name="T44" fmla="*/ 223 w 355"/>
                  <a:gd name="T45" fmla="*/ 341 h 353"/>
                  <a:gd name="T46" fmla="*/ 248 w 355"/>
                  <a:gd name="T47" fmla="*/ 351 h 353"/>
                  <a:gd name="T48" fmla="*/ 138 w 355"/>
                  <a:gd name="T49" fmla="*/ 83 h 353"/>
                  <a:gd name="T50" fmla="*/ 167 w 355"/>
                  <a:gd name="T51" fmla="*/ 76 h 353"/>
                  <a:gd name="T52" fmla="*/ 172 w 355"/>
                  <a:gd name="T53" fmla="*/ 75 h 353"/>
                  <a:gd name="T54" fmla="*/ 177 w 355"/>
                  <a:gd name="T55" fmla="*/ 75 h 353"/>
                  <a:gd name="T56" fmla="*/ 235 w 355"/>
                  <a:gd name="T57" fmla="*/ 263 h 353"/>
                  <a:gd name="T58" fmla="*/ 232 w 355"/>
                  <a:gd name="T59" fmla="*/ 265 h 353"/>
                  <a:gd name="T60" fmla="*/ 230 w 355"/>
                  <a:gd name="T61" fmla="*/ 266 h 353"/>
                  <a:gd name="T62" fmla="*/ 177 w 355"/>
                  <a:gd name="T63" fmla="*/ 281 h 353"/>
                  <a:gd name="T64" fmla="*/ 120 w 355"/>
                  <a:gd name="T65" fmla="*/ 9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5" h="353">
                    <a:moveTo>
                      <a:pt x="259" y="326"/>
                    </a:moveTo>
                    <a:cubicBezTo>
                      <a:pt x="249" y="301"/>
                      <a:pt x="249" y="301"/>
                      <a:pt x="249" y="301"/>
                    </a:cubicBezTo>
                    <a:cubicBezTo>
                      <a:pt x="250" y="301"/>
                      <a:pt x="250" y="301"/>
                      <a:pt x="251" y="300"/>
                    </a:cubicBezTo>
                    <a:cubicBezTo>
                      <a:pt x="251" y="300"/>
                      <a:pt x="251" y="300"/>
                      <a:pt x="251" y="300"/>
                    </a:cubicBezTo>
                    <a:cubicBezTo>
                      <a:pt x="271" y="288"/>
                      <a:pt x="288" y="271"/>
                      <a:pt x="300" y="251"/>
                    </a:cubicBezTo>
                    <a:cubicBezTo>
                      <a:pt x="324" y="261"/>
                      <a:pt x="324" y="261"/>
                      <a:pt x="324" y="261"/>
                    </a:cubicBezTo>
                    <a:cubicBezTo>
                      <a:pt x="327" y="262"/>
                      <a:pt x="330" y="262"/>
                      <a:pt x="332" y="262"/>
                    </a:cubicBezTo>
                    <a:cubicBezTo>
                      <a:pt x="340" y="262"/>
                      <a:pt x="347" y="258"/>
                      <a:pt x="350" y="250"/>
                    </a:cubicBezTo>
                    <a:cubicBezTo>
                      <a:pt x="354" y="240"/>
                      <a:pt x="350" y="229"/>
                      <a:pt x="340" y="225"/>
                    </a:cubicBezTo>
                    <a:cubicBezTo>
                      <a:pt x="315" y="214"/>
                      <a:pt x="315" y="214"/>
                      <a:pt x="315" y="214"/>
                    </a:cubicBezTo>
                    <a:cubicBezTo>
                      <a:pt x="322" y="191"/>
                      <a:pt x="322" y="166"/>
                      <a:pt x="316" y="142"/>
                    </a:cubicBezTo>
                    <a:cubicBezTo>
                      <a:pt x="340" y="133"/>
                      <a:pt x="340" y="133"/>
                      <a:pt x="340" y="133"/>
                    </a:cubicBezTo>
                    <a:cubicBezTo>
                      <a:pt x="350" y="128"/>
                      <a:pt x="355" y="117"/>
                      <a:pt x="351" y="107"/>
                    </a:cubicBezTo>
                    <a:cubicBezTo>
                      <a:pt x="347" y="97"/>
                      <a:pt x="335" y="92"/>
                      <a:pt x="325" y="96"/>
                    </a:cubicBezTo>
                    <a:cubicBezTo>
                      <a:pt x="301" y="106"/>
                      <a:pt x="301" y="106"/>
                      <a:pt x="301" y="106"/>
                    </a:cubicBezTo>
                    <a:cubicBezTo>
                      <a:pt x="288" y="85"/>
                      <a:pt x="271" y="67"/>
                      <a:pt x="250" y="55"/>
                    </a:cubicBezTo>
                    <a:cubicBezTo>
                      <a:pt x="260" y="31"/>
                      <a:pt x="260" y="31"/>
                      <a:pt x="260" y="31"/>
                    </a:cubicBezTo>
                    <a:cubicBezTo>
                      <a:pt x="265" y="21"/>
                      <a:pt x="260" y="9"/>
                      <a:pt x="250" y="5"/>
                    </a:cubicBezTo>
                    <a:cubicBezTo>
                      <a:pt x="240" y="1"/>
                      <a:pt x="228" y="6"/>
                      <a:pt x="224" y="16"/>
                    </a:cubicBezTo>
                    <a:cubicBezTo>
                      <a:pt x="214" y="40"/>
                      <a:pt x="214" y="40"/>
                      <a:pt x="214" y="40"/>
                    </a:cubicBezTo>
                    <a:cubicBezTo>
                      <a:pt x="202" y="37"/>
                      <a:pt x="190" y="35"/>
                      <a:pt x="177" y="35"/>
                    </a:cubicBezTo>
                    <a:cubicBezTo>
                      <a:pt x="165" y="35"/>
                      <a:pt x="153" y="37"/>
                      <a:pt x="142" y="40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28" y="5"/>
                      <a:pt x="116" y="0"/>
                      <a:pt x="106" y="5"/>
                    </a:cubicBezTo>
                    <a:cubicBezTo>
                      <a:pt x="96" y="9"/>
                      <a:pt x="91" y="20"/>
                      <a:pt x="95" y="30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84" y="67"/>
                      <a:pt x="67" y="85"/>
                      <a:pt x="55" y="10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0" y="91"/>
                      <a:pt x="9" y="96"/>
                      <a:pt x="5" y="106"/>
                    </a:cubicBezTo>
                    <a:cubicBezTo>
                      <a:pt x="0" y="116"/>
                      <a:pt x="5" y="127"/>
                      <a:pt x="15" y="131"/>
                    </a:cubicBezTo>
                    <a:cubicBezTo>
                      <a:pt x="39" y="142"/>
                      <a:pt x="39" y="142"/>
                      <a:pt x="39" y="142"/>
                    </a:cubicBezTo>
                    <a:cubicBezTo>
                      <a:pt x="33" y="165"/>
                      <a:pt x="33" y="189"/>
                      <a:pt x="39" y="21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5" y="227"/>
                      <a:pt x="0" y="239"/>
                      <a:pt x="4" y="249"/>
                    </a:cubicBezTo>
                    <a:cubicBezTo>
                      <a:pt x="7" y="257"/>
                      <a:pt x="14" y="261"/>
                      <a:pt x="22" y="261"/>
                    </a:cubicBezTo>
                    <a:cubicBezTo>
                      <a:pt x="25" y="261"/>
                      <a:pt x="27" y="261"/>
                      <a:pt x="30" y="260"/>
                    </a:cubicBezTo>
                    <a:cubicBezTo>
                      <a:pt x="54" y="250"/>
                      <a:pt x="54" y="250"/>
                      <a:pt x="54" y="250"/>
                    </a:cubicBezTo>
                    <a:cubicBezTo>
                      <a:pt x="66" y="271"/>
                      <a:pt x="84" y="289"/>
                      <a:pt x="105" y="301"/>
                    </a:cubicBezTo>
                    <a:cubicBezTo>
                      <a:pt x="94" y="325"/>
                      <a:pt x="94" y="325"/>
                      <a:pt x="94" y="325"/>
                    </a:cubicBezTo>
                    <a:cubicBezTo>
                      <a:pt x="90" y="335"/>
                      <a:pt x="95" y="347"/>
                      <a:pt x="105" y="351"/>
                    </a:cubicBezTo>
                    <a:cubicBezTo>
                      <a:pt x="108" y="352"/>
                      <a:pt x="110" y="352"/>
                      <a:pt x="113" y="352"/>
                    </a:cubicBezTo>
                    <a:cubicBezTo>
                      <a:pt x="120" y="352"/>
                      <a:pt x="128" y="348"/>
                      <a:pt x="131" y="340"/>
                    </a:cubicBezTo>
                    <a:cubicBezTo>
                      <a:pt x="141" y="316"/>
                      <a:pt x="141" y="316"/>
                      <a:pt x="141" y="316"/>
                    </a:cubicBezTo>
                    <a:cubicBezTo>
                      <a:pt x="153" y="319"/>
                      <a:pt x="165" y="321"/>
                      <a:pt x="177" y="321"/>
                    </a:cubicBezTo>
                    <a:cubicBezTo>
                      <a:pt x="189" y="321"/>
                      <a:pt x="201" y="319"/>
                      <a:pt x="213" y="316"/>
                    </a:cubicBezTo>
                    <a:cubicBezTo>
                      <a:pt x="223" y="341"/>
                      <a:pt x="223" y="341"/>
                      <a:pt x="223" y="341"/>
                    </a:cubicBezTo>
                    <a:cubicBezTo>
                      <a:pt x="226" y="348"/>
                      <a:pt x="233" y="353"/>
                      <a:pt x="241" y="353"/>
                    </a:cubicBezTo>
                    <a:cubicBezTo>
                      <a:pt x="243" y="353"/>
                      <a:pt x="246" y="352"/>
                      <a:pt x="248" y="351"/>
                    </a:cubicBezTo>
                    <a:cubicBezTo>
                      <a:pt x="259" y="347"/>
                      <a:pt x="263" y="336"/>
                      <a:pt x="259" y="326"/>
                    </a:cubicBezTo>
                    <a:close/>
                    <a:moveTo>
                      <a:pt x="138" y="83"/>
                    </a:moveTo>
                    <a:cubicBezTo>
                      <a:pt x="147" y="79"/>
                      <a:pt x="156" y="77"/>
                      <a:pt x="166" y="76"/>
                    </a:cubicBezTo>
                    <a:cubicBezTo>
                      <a:pt x="166" y="76"/>
                      <a:pt x="167" y="76"/>
                      <a:pt x="167" y="76"/>
                    </a:cubicBezTo>
                    <a:cubicBezTo>
                      <a:pt x="168" y="76"/>
                      <a:pt x="168" y="76"/>
                      <a:pt x="169" y="76"/>
                    </a:cubicBezTo>
                    <a:cubicBezTo>
                      <a:pt x="170" y="76"/>
                      <a:pt x="171" y="75"/>
                      <a:pt x="172" y="75"/>
                    </a:cubicBezTo>
                    <a:cubicBezTo>
                      <a:pt x="172" y="75"/>
                      <a:pt x="172" y="75"/>
                      <a:pt x="172" y="75"/>
                    </a:cubicBezTo>
                    <a:cubicBezTo>
                      <a:pt x="174" y="75"/>
                      <a:pt x="176" y="75"/>
                      <a:pt x="177" y="75"/>
                    </a:cubicBezTo>
                    <a:cubicBezTo>
                      <a:pt x="219" y="75"/>
                      <a:pt x="256" y="100"/>
                      <a:pt x="272" y="139"/>
                    </a:cubicBezTo>
                    <a:cubicBezTo>
                      <a:pt x="291" y="185"/>
                      <a:pt x="274" y="236"/>
                      <a:pt x="235" y="263"/>
                    </a:cubicBezTo>
                    <a:cubicBezTo>
                      <a:pt x="235" y="263"/>
                      <a:pt x="235" y="263"/>
                      <a:pt x="235" y="263"/>
                    </a:cubicBezTo>
                    <a:cubicBezTo>
                      <a:pt x="234" y="264"/>
                      <a:pt x="233" y="264"/>
                      <a:pt x="232" y="265"/>
                    </a:cubicBezTo>
                    <a:cubicBezTo>
                      <a:pt x="231" y="265"/>
                      <a:pt x="231" y="266"/>
                      <a:pt x="230" y="266"/>
                    </a:cubicBezTo>
                    <a:cubicBezTo>
                      <a:pt x="230" y="266"/>
                      <a:pt x="230" y="266"/>
                      <a:pt x="230" y="266"/>
                    </a:cubicBezTo>
                    <a:cubicBezTo>
                      <a:pt x="225" y="269"/>
                      <a:pt x="221" y="271"/>
                      <a:pt x="216" y="273"/>
                    </a:cubicBezTo>
                    <a:cubicBezTo>
                      <a:pt x="204" y="278"/>
                      <a:pt x="191" y="281"/>
                      <a:pt x="177" y="281"/>
                    </a:cubicBezTo>
                    <a:cubicBezTo>
                      <a:pt x="136" y="281"/>
                      <a:pt x="98" y="256"/>
                      <a:pt x="82" y="217"/>
                    </a:cubicBezTo>
                    <a:cubicBezTo>
                      <a:pt x="64" y="171"/>
                      <a:pt x="81" y="119"/>
                      <a:pt x="120" y="93"/>
                    </a:cubicBezTo>
                    <a:cubicBezTo>
                      <a:pt x="126" y="89"/>
                      <a:pt x="132" y="86"/>
                      <a:pt x="138" y="8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srgbClr val="414141"/>
                  </a:solidFill>
                </a:endParaRPr>
              </a:p>
            </p:txBody>
          </p:sp>
          <p:sp>
            <p:nvSpPr>
              <p:cNvPr id="104" name="Freeform 32">
                <a:extLst>
                  <a:ext uri="{FF2B5EF4-FFF2-40B4-BE49-F238E27FC236}">
                    <a16:creationId xmlns:a16="http://schemas.microsoft.com/office/drawing/2014/main" xmlns="" id="{CC7C3DB7-6C0B-4009-878B-22D49B3564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305175" y="-160338"/>
                <a:ext cx="982663" cy="985838"/>
              </a:xfrm>
              <a:custGeom>
                <a:avLst/>
                <a:gdLst>
                  <a:gd name="T0" fmla="*/ 230 w 261"/>
                  <a:gd name="T1" fmla="*/ 112 h 262"/>
                  <a:gd name="T2" fmla="*/ 224 w 261"/>
                  <a:gd name="T3" fmla="*/ 67 h 262"/>
                  <a:gd name="T4" fmla="*/ 196 w 261"/>
                  <a:gd name="T5" fmla="*/ 39 h 262"/>
                  <a:gd name="T6" fmla="*/ 151 w 261"/>
                  <a:gd name="T7" fmla="*/ 32 h 262"/>
                  <a:gd name="T8" fmla="*/ 132 w 261"/>
                  <a:gd name="T9" fmla="*/ 0 h 262"/>
                  <a:gd name="T10" fmla="*/ 112 w 261"/>
                  <a:gd name="T11" fmla="*/ 20 h 262"/>
                  <a:gd name="T12" fmla="*/ 75 w 261"/>
                  <a:gd name="T13" fmla="*/ 46 h 262"/>
                  <a:gd name="T14" fmla="*/ 39 w 261"/>
                  <a:gd name="T15" fmla="*/ 37 h 262"/>
                  <a:gd name="T16" fmla="*/ 47 w 261"/>
                  <a:gd name="T17" fmla="*/ 74 h 262"/>
                  <a:gd name="T18" fmla="*/ 32 w 261"/>
                  <a:gd name="T19" fmla="*/ 110 h 262"/>
                  <a:gd name="T20" fmla="*/ 0 w 261"/>
                  <a:gd name="T21" fmla="*/ 129 h 262"/>
                  <a:gd name="T22" fmla="*/ 31 w 261"/>
                  <a:gd name="T23" fmla="*/ 149 h 262"/>
                  <a:gd name="T24" fmla="*/ 37 w 261"/>
                  <a:gd name="T25" fmla="*/ 194 h 262"/>
                  <a:gd name="T26" fmla="*/ 51 w 261"/>
                  <a:gd name="T27" fmla="*/ 228 h 262"/>
                  <a:gd name="T28" fmla="*/ 73 w 261"/>
                  <a:gd name="T29" fmla="*/ 214 h 262"/>
                  <a:gd name="T30" fmla="*/ 109 w 261"/>
                  <a:gd name="T31" fmla="*/ 242 h 262"/>
                  <a:gd name="T32" fmla="*/ 129 w 261"/>
                  <a:gd name="T33" fmla="*/ 262 h 262"/>
                  <a:gd name="T34" fmla="*/ 149 w 261"/>
                  <a:gd name="T35" fmla="*/ 230 h 262"/>
                  <a:gd name="T36" fmla="*/ 186 w 261"/>
                  <a:gd name="T37" fmla="*/ 215 h 262"/>
                  <a:gd name="T38" fmla="*/ 208 w 261"/>
                  <a:gd name="T39" fmla="*/ 230 h 262"/>
                  <a:gd name="T40" fmla="*/ 222 w 261"/>
                  <a:gd name="T41" fmla="*/ 196 h 262"/>
                  <a:gd name="T42" fmla="*/ 229 w 261"/>
                  <a:gd name="T43" fmla="*/ 152 h 262"/>
                  <a:gd name="T44" fmla="*/ 242 w 261"/>
                  <a:gd name="T45" fmla="*/ 152 h 262"/>
                  <a:gd name="T46" fmla="*/ 242 w 261"/>
                  <a:gd name="T47" fmla="*/ 112 h 262"/>
                  <a:gd name="T48" fmla="*/ 87 w 261"/>
                  <a:gd name="T49" fmla="*/ 174 h 262"/>
                  <a:gd name="T50" fmla="*/ 86 w 261"/>
                  <a:gd name="T51" fmla="*/ 174 h 262"/>
                  <a:gd name="T52" fmla="*/ 87 w 261"/>
                  <a:gd name="T53" fmla="*/ 87 h 262"/>
                  <a:gd name="T54" fmla="*/ 174 w 261"/>
                  <a:gd name="T55" fmla="*/ 88 h 262"/>
                  <a:gd name="T56" fmla="*/ 175 w 261"/>
                  <a:gd name="T57" fmla="*/ 88 h 262"/>
                  <a:gd name="T58" fmla="*/ 174 w 261"/>
                  <a:gd name="T59" fmla="*/ 175 h 262"/>
                  <a:gd name="T60" fmla="*/ 173 w 261"/>
                  <a:gd name="T61" fmla="*/ 175 h 262"/>
                  <a:gd name="T62" fmla="*/ 130 w 261"/>
                  <a:gd name="T63" fmla="*/ 19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1" h="262">
                    <a:moveTo>
                      <a:pt x="242" y="112"/>
                    </a:moveTo>
                    <a:cubicBezTo>
                      <a:pt x="230" y="112"/>
                      <a:pt x="230" y="112"/>
                      <a:pt x="230" y="112"/>
                    </a:cubicBezTo>
                    <a:cubicBezTo>
                      <a:pt x="227" y="99"/>
                      <a:pt x="222" y="87"/>
                      <a:pt x="215" y="76"/>
                    </a:cubicBezTo>
                    <a:cubicBezTo>
                      <a:pt x="224" y="67"/>
                      <a:pt x="224" y="67"/>
                      <a:pt x="224" y="67"/>
                    </a:cubicBezTo>
                    <a:cubicBezTo>
                      <a:pt x="231" y="60"/>
                      <a:pt x="232" y="47"/>
                      <a:pt x="224" y="39"/>
                    </a:cubicBezTo>
                    <a:cubicBezTo>
                      <a:pt x="216" y="32"/>
                      <a:pt x="204" y="31"/>
                      <a:pt x="196" y="39"/>
                    </a:cubicBezTo>
                    <a:cubicBezTo>
                      <a:pt x="188" y="48"/>
                      <a:pt x="188" y="48"/>
                      <a:pt x="188" y="48"/>
                    </a:cubicBezTo>
                    <a:cubicBezTo>
                      <a:pt x="177" y="40"/>
                      <a:pt x="164" y="35"/>
                      <a:pt x="151" y="32"/>
                    </a:cubicBezTo>
                    <a:cubicBezTo>
                      <a:pt x="151" y="20"/>
                      <a:pt x="151" y="20"/>
                      <a:pt x="151" y="20"/>
                    </a:cubicBezTo>
                    <a:cubicBezTo>
                      <a:pt x="152" y="9"/>
                      <a:pt x="143" y="0"/>
                      <a:pt x="132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1" y="0"/>
                      <a:pt x="112" y="9"/>
                      <a:pt x="112" y="20"/>
                    </a:cubicBezTo>
                    <a:cubicBezTo>
                      <a:pt x="112" y="32"/>
                      <a:pt x="112" y="32"/>
                      <a:pt x="112" y="32"/>
                    </a:cubicBezTo>
                    <a:cubicBezTo>
                      <a:pt x="99" y="34"/>
                      <a:pt x="86" y="39"/>
                      <a:pt x="75" y="46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59" y="30"/>
                      <a:pt x="47" y="30"/>
                      <a:pt x="39" y="37"/>
                    </a:cubicBezTo>
                    <a:cubicBezTo>
                      <a:pt x="31" y="45"/>
                      <a:pt x="31" y="57"/>
                      <a:pt x="39" y="65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44" y="78"/>
                      <a:pt x="41" y="83"/>
                      <a:pt x="39" y="88"/>
                    </a:cubicBezTo>
                    <a:cubicBezTo>
                      <a:pt x="36" y="95"/>
                      <a:pt x="33" y="102"/>
                      <a:pt x="32" y="110"/>
                    </a:cubicBezTo>
                    <a:cubicBezTo>
                      <a:pt x="20" y="110"/>
                      <a:pt x="20" y="110"/>
                      <a:pt x="20" y="110"/>
                    </a:cubicBezTo>
                    <a:cubicBezTo>
                      <a:pt x="8" y="110"/>
                      <a:pt x="0" y="118"/>
                      <a:pt x="0" y="129"/>
                    </a:cubicBezTo>
                    <a:cubicBezTo>
                      <a:pt x="0" y="140"/>
                      <a:pt x="8" y="149"/>
                      <a:pt x="19" y="149"/>
                    </a:cubicBezTo>
                    <a:cubicBezTo>
                      <a:pt x="31" y="149"/>
                      <a:pt x="31" y="149"/>
                      <a:pt x="31" y="149"/>
                    </a:cubicBezTo>
                    <a:cubicBezTo>
                      <a:pt x="34" y="162"/>
                      <a:pt x="39" y="175"/>
                      <a:pt x="46" y="186"/>
                    </a:cubicBezTo>
                    <a:cubicBezTo>
                      <a:pt x="37" y="194"/>
                      <a:pt x="37" y="194"/>
                      <a:pt x="37" y="194"/>
                    </a:cubicBezTo>
                    <a:cubicBezTo>
                      <a:pt x="29" y="202"/>
                      <a:pt x="29" y="214"/>
                      <a:pt x="37" y="222"/>
                    </a:cubicBezTo>
                    <a:cubicBezTo>
                      <a:pt x="41" y="226"/>
                      <a:pt x="46" y="228"/>
                      <a:pt x="51" y="228"/>
                    </a:cubicBezTo>
                    <a:cubicBezTo>
                      <a:pt x="56" y="228"/>
                      <a:pt x="61" y="226"/>
                      <a:pt x="65" y="223"/>
                    </a:cubicBezTo>
                    <a:cubicBezTo>
                      <a:pt x="73" y="214"/>
                      <a:pt x="73" y="214"/>
                      <a:pt x="73" y="214"/>
                    </a:cubicBezTo>
                    <a:cubicBezTo>
                      <a:pt x="84" y="222"/>
                      <a:pt x="97" y="227"/>
                      <a:pt x="110" y="230"/>
                    </a:cubicBezTo>
                    <a:cubicBezTo>
                      <a:pt x="109" y="242"/>
                      <a:pt x="109" y="242"/>
                      <a:pt x="109" y="242"/>
                    </a:cubicBezTo>
                    <a:cubicBezTo>
                      <a:pt x="109" y="253"/>
                      <a:pt x="118" y="261"/>
                      <a:pt x="129" y="262"/>
                    </a:cubicBezTo>
                    <a:cubicBezTo>
                      <a:pt x="129" y="262"/>
                      <a:pt x="129" y="262"/>
                      <a:pt x="129" y="262"/>
                    </a:cubicBezTo>
                    <a:cubicBezTo>
                      <a:pt x="140" y="262"/>
                      <a:pt x="149" y="253"/>
                      <a:pt x="149" y="242"/>
                    </a:cubicBezTo>
                    <a:cubicBezTo>
                      <a:pt x="149" y="230"/>
                      <a:pt x="149" y="230"/>
                      <a:pt x="149" y="230"/>
                    </a:cubicBezTo>
                    <a:cubicBezTo>
                      <a:pt x="155" y="229"/>
                      <a:pt x="161" y="227"/>
                      <a:pt x="167" y="225"/>
                    </a:cubicBezTo>
                    <a:cubicBezTo>
                      <a:pt x="174" y="222"/>
                      <a:pt x="180" y="219"/>
                      <a:pt x="186" y="215"/>
                    </a:cubicBezTo>
                    <a:cubicBezTo>
                      <a:pt x="194" y="224"/>
                      <a:pt x="194" y="224"/>
                      <a:pt x="194" y="224"/>
                    </a:cubicBezTo>
                    <a:cubicBezTo>
                      <a:pt x="198" y="228"/>
                      <a:pt x="203" y="230"/>
                      <a:pt x="208" y="230"/>
                    </a:cubicBezTo>
                    <a:cubicBezTo>
                      <a:pt x="213" y="230"/>
                      <a:pt x="218" y="228"/>
                      <a:pt x="222" y="224"/>
                    </a:cubicBezTo>
                    <a:cubicBezTo>
                      <a:pt x="230" y="217"/>
                      <a:pt x="230" y="204"/>
                      <a:pt x="222" y="196"/>
                    </a:cubicBezTo>
                    <a:cubicBezTo>
                      <a:pt x="214" y="188"/>
                      <a:pt x="214" y="188"/>
                      <a:pt x="214" y="188"/>
                    </a:cubicBezTo>
                    <a:cubicBezTo>
                      <a:pt x="221" y="177"/>
                      <a:pt x="227" y="165"/>
                      <a:pt x="229" y="152"/>
                    </a:cubicBezTo>
                    <a:cubicBezTo>
                      <a:pt x="241" y="152"/>
                      <a:pt x="241" y="152"/>
                      <a:pt x="241" y="152"/>
                    </a:cubicBezTo>
                    <a:cubicBezTo>
                      <a:pt x="241" y="152"/>
                      <a:pt x="241" y="152"/>
                      <a:pt x="242" y="152"/>
                    </a:cubicBezTo>
                    <a:cubicBezTo>
                      <a:pt x="252" y="152"/>
                      <a:pt x="261" y="143"/>
                      <a:pt x="261" y="132"/>
                    </a:cubicBezTo>
                    <a:cubicBezTo>
                      <a:pt x="261" y="121"/>
                      <a:pt x="253" y="113"/>
                      <a:pt x="242" y="112"/>
                    </a:cubicBezTo>
                    <a:close/>
                    <a:moveTo>
                      <a:pt x="130" y="192"/>
                    </a:moveTo>
                    <a:cubicBezTo>
                      <a:pt x="114" y="192"/>
                      <a:pt x="98" y="186"/>
                      <a:pt x="87" y="174"/>
                    </a:cubicBezTo>
                    <a:cubicBezTo>
                      <a:pt x="86" y="174"/>
                      <a:pt x="86" y="174"/>
                      <a:pt x="86" y="174"/>
                    </a:cubicBezTo>
                    <a:cubicBezTo>
                      <a:pt x="86" y="174"/>
                      <a:pt x="86" y="174"/>
                      <a:pt x="86" y="174"/>
                    </a:cubicBezTo>
                    <a:cubicBezTo>
                      <a:pt x="67" y="154"/>
                      <a:pt x="64" y="125"/>
                      <a:pt x="76" y="102"/>
                    </a:cubicBezTo>
                    <a:cubicBezTo>
                      <a:pt x="79" y="96"/>
                      <a:pt x="83" y="91"/>
                      <a:pt x="87" y="87"/>
                    </a:cubicBezTo>
                    <a:cubicBezTo>
                      <a:pt x="99" y="75"/>
                      <a:pt x="114" y="69"/>
                      <a:pt x="130" y="69"/>
                    </a:cubicBezTo>
                    <a:cubicBezTo>
                      <a:pt x="147" y="69"/>
                      <a:pt x="163" y="76"/>
                      <a:pt x="174" y="88"/>
                    </a:cubicBezTo>
                    <a:cubicBezTo>
                      <a:pt x="174" y="88"/>
                      <a:pt x="174" y="88"/>
                      <a:pt x="175" y="88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86" y="100"/>
                      <a:pt x="192" y="115"/>
                      <a:pt x="192" y="132"/>
                    </a:cubicBezTo>
                    <a:cubicBezTo>
                      <a:pt x="192" y="148"/>
                      <a:pt x="185" y="163"/>
                      <a:pt x="174" y="175"/>
                    </a:cubicBezTo>
                    <a:cubicBezTo>
                      <a:pt x="173" y="175"/>
                      <a:pt x="173" y="175"/>
                      <a:pt x="173" y="175"/>
                    </a:cubicBezTo>
                    <a:cubicBezTo>
                      <a:pt x="173" y="175"/>
                      <a:pt x="173" y="175"/>
                      <a:pt x="173" y="175"/>
                    </a:cubicBezTo>
                    <a:cubicBezTo>
                      <a:pt x="168" y="180"/>
                      <a:pt x="163" y="184"/>
                      <a:pt x="156" y="187"/>
                    </a:cubicBezTo>
                    <a:cubicBezTo>
                      <a:pt x="148" y="190"/>
                      <a:pt x="140" y="192"/>
                      <a:pt x="130" y="19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srgbClr val="414141"/>
                  </a:solidFill>
                </a:endParaRPr>
              </a:p>
            </p:txBody>
          </p:sp>
          <p:sp>
            <p:nvSpPr>
              <p:cNvPr id="105" name="Freeform 33">
                <a:extLst>
                  <a:ext uri="{FF2B5EF4-FFF2-40B4-BE49-F238E27FC236}">
                    <a16:creationId xmlns:a16="http://schemas.microsoft.com/office/drawing/2014/main" xmlns="" id="{83B88E4B-7914-40F7-9EBC-3E78CCCB78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979988" y="-1830388"/>
                <a:ext cx="3421063" cy="3419476"/>
              </a:xfrm>
              <a:custGeom>
                <a:avLst/>
                <a:gdLst>
                  <a:gd name="T0" fmla="*/ 454 w 909"/>
                  <a:gd name="T1" fmla="*/ 909 h 909"/>
                  <a:gd name="T2" fmla="*/ 133 w 909"/>
                  <a:gd name="T3" fmla="*/ 776 h 909"/>
                  <a:gd name="T4" fmla="*/ 0 w 909"/>
                  <a:gd name="T5" fmla="*/ 454 h 909"/>
                  <a:gd name="T6" fmla="*/ 133 w 909"/>
                  <a:gd name="T7" fmla="*/ 133 h 909"/>
                  <a:gd name="T8" fmla="*/ 454 w 909"/>
                  <a:gd name="T9" fmla="*/ 0 h 909"/>
                  <a:gd name="T10" fmla="*/ 776 w 909"/>
                  <a:gd name="T11" fmla="*/ 133 h 909"/>
                  <a:gd name="T12" fmla="*/ 909 w 909"/>
                  <a:gd name="T13" fmla="*/ 454 h 909"/>
                  <a:gd name="T14" fmla="*/ 776 w 909"/>
                  <a:gd name="T15" fmla="*/ 776 h 909"/>
                  <a:gd name="T16" fmla="*/ 454 w 909"/>
                  <a:gd name="T17" fmla="*/ 909 h 909"/>
                  <a:gd name="T18" fmla="*/ 454 w 909"/>
                  <a:gd name="T19" fmla="*/ 40 h 909"/>
                  <a:gd name="T20" fmla="*/ 40 w 909"/>
                  <a:gd name="T21" fmla="*/ 454 h 909"/>
                  <a:gd name="T22" fmla="*/ 454 w 909"/>
                  <a:gd name="T23" fmla="*/ 869 h 909"/>
                  <a:gd name="T24" fmla="*/ 869 w 909"/>
                  <a:gd name="T25" fmla="*/ 454 h 909"/>
                  <a:gd name="T26" fmla="*/ 454 w 909"/>
                  <a:gd name="T27" fmla="*/ 4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9" h="909">
                    <a:moveTo>
                      <a:pt x="454" y="909"/>
                    </a:moveTo>
                    <a:cubicBezTo>
                      <a:pt x="333" y="909"/>
                      <a:pt x="219" y="862"/>
                      <a:pt x="133" y="776"/>
                    </a:cubicBezTo>
                    <a:cubicBezTo>
                      <a:pt x="47" y="690"/>
                      <a:pt x="0" y="576"/>
                      <a:pt x="0" y="454"/>
                    </a:cubicBezTo>
                    <a:cubicBezTo>
                      <a:pt x="0" y="333"/>
                      <a:pt x="47" y="219"/>
                      <a:pt x="133" y="133"/>
                    </a:cubicBezTo>
                    <a:cubicBezTo>
                      <a:pt x="219" y="47"/>
                      <a:pt x="333" y="0"/>
                      <a:pt x="454" y="0"/>
                    </a:cubicBezTo>
                    <a:cubicBezTo>
                      <a:pt x="576" y="0"/>
                      <a:pt x="690" y="47"/>
                      <a:pt x="776" y="133"/>
                    </a:cubicBezTo>
                    <a:cubicBezTo>
                      <a:pt x="862" y="219"/>
                      <a:pt x="909" y="333"/>
                      <a:pt x="909" y="454"/>
                    </a:cubicBezTo>
                    <a:cubicBezTo>
                      <a:pt x="909" y="576"/>
                      <a:pt x="862" y="690"/>
                      <a:pt x="776" y="776"/>
                    </a:cubicBezTo>
                    <a:cubicBezTo>
                      <a:pt x="690" y="862"/>
                      <a:pt x="576" y="909"/>
                      <a:pt x="454" y="909"/>
                    </a:cubicBezTo>
                    <a:close/>
                    <a:moveTo>
                      <a:pt x="454" y="40"/>
                    </a:moveTo>
                    <a:cubicBezTo>
                      <a:pt x="226" y="40"/>
                      <a:pt x="40" y="226"/>
                      <a:pt x="40" y="454"/>
                    </a:cubicBezTo>
                    <a:cubicBezTo>
                      <a:pt x="40" y="683"/>
                      <a:pt x="226" y="869"/>
                      <a:pt x="454" y="869"/>
                    </a:cubicBezTo>
                    <a:cubicBezTo>
                      <a:pt x="683" y="869"/>
                      <a:pt x="869" y="683"/>
                      <a:pt x="869" y="454"/>
                    </a:cubicBezTo>
                    <a:cubicBezTo>
                      <a:pt x="869" y="226"/>
                      <a:pt x="683" y="40"/>
                      <a:pt x="454" y="4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srgbClr val="414141"/>
                  </a:solidFill>
                </a:endParaRPr>
              </a:p>
            </p:txBody>
          </p:sp>
        </p:grpSp>
      </p:grpSp>
      <p:grpSp>
        <p:nvGrpSpPr>
          <p:cNvPr id="109" name="Group 5">
            <a:extLst>
              <a:ext uri="{FF2B5EF4-FFF2-40B4-BE49-F238E27FC236}">
                <a16:creationId xmlns:a16="http://schemas.microsoft.com/office/drawing/2014/main" xmlns="" id="{AA9C8178-A938-467C-8DDD-6E92A51339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01493" y="1445275"/>
            <a:ext cx="510358" cy="510358"/>
            <a:chOff x="1370" y="111"/>
            <a:chExt cx="3019" cy="3019"/>
          </a:xfrm>
          <a:solidFill>
            <a:schemeClr val="bg1"/>
          </a:solidFill>
        </p:grpSpPr>
        <p:sp>
          <p:nvSpPr>
            <p:cNvPr id="110" name="Freeform 6">
              <a:extLst>
                <a:ext uri="{FF2B5EF4-FFF2-40B4-BE49-F238E27FC236}">
                  <a16:creationId xmlns:a16="http://schemas.microsoft.com/office/drawing/2014/main" xmlns="" id="{2D058EDA-B5EE-48CC-83C2-125D2E959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0" y="111"/>
              <a:ext cx="3019" cy="3019"/>
            </a:xfrm>
            <a:custGeom>
              <a:avLst/>
              <a:gdLst>
                <a:gd name="T0" fmla="*/ 1091 w 1278"/>
                <a:gd name="T1" fmla="*/ 187 h 1278"/>
                <a:gd name="T2" fmla="*/ 639 w 1278"/>
                <a:gd name="T3" fmla="*/ 0 h 1278"/>
                <a:gd name="T4" fmla="*/ 187 w 1278"/>
                <a:gd name="T5" fmla="*/ 187 h 1278"/>
                <a:gd name="T6" fmla="*/ 0 w 1278"/>
                <a:gd name="T7" fmla="*/ 639 h 1278"/>
                <a:gd name="T8" fmla="*/ 187 w 1278"/>
                <a:gd name="T9" fmla="*/ 1091 h 1278"/>
                <a:gd name="T10" fmla="*/ 639 w 1278"/>
                <a:gd name="T11" fmla="*/ 1278 h 1278"/>
                <a:gd name="T12" fmla="*/ 1091 w 1278"/>
                <a:gd name="T13" fmla="*/ 1091 h 1278"/>
                <a:gd name="T14" fmla="*/ 1278 w 1278"/>
                <a:gd name="T15" fmla="*/ 639 h 1278"/>
                <a:gd name="T16" fmla="*/ 1091 w 1278"/>
                <a:gd name="T17" fmla="*/ 187 h 1278"/>
                <a:gd name="T18" fmla="*/ 639 w 1278"/>
                <a:gd name="T19" fmla="*/ 1222 h 1278"/>
                <a:gd name="T20" fmla="*/ 56 w 1278"/>
                <a:gd name="T21" fmla="*/ 639 h 1278"/>
                <a:gd name="T22" fmla="*/ 639 w 1278"/>
                <a:gd name="T23" fmla="*/ 56 h 1278"/>
                <a:gd name="T24" fmla="*/ 1222 w 1278"/>
                <a:gd name="T25" fmla="*/ 639 h 1278"/>
                <a:gd name="T26" fmla="*/ 639 w 1278"/>
                <a:gd name="T27" fmla="*/ 122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8" h="1278">
                  <a:moveTo>
                    <a:pt x="1091" y="187"/>
                  </a:moveTo>
                  <a:cubicBezTo>
                    <a:pt x="970" y="66"/>
                    <a:pt x="810" y="0"/>
                    <a:pt x="639" y="0"/>
                  </a:cubicBezTo>
                  <a:cubicBezTo>
                    <a:pt x="468" y="0"/>
                    <a:pt x="308" y="66"/>
                    <a:pt x="187" y="187"/>
                  </a:cubicBezTo>
                  <a:cubicBezTo>
                    <a:pt x="66" y="308"/>
                    <a:pt x="0" y="468"/>
                    <a:pt x="0" y="639"/>
                  </a:cubicBezTo>
                  <a:cubicBezTo>
                    <a:pt x="0" y="810"/>
                    <a:pt x="66" y="970"/>
                    <a:pt x="187" y="1091"/>
                  </a:cubicBezTo>
                  <a:cubicBezTo>
                    <a:pt x="308" y="1212"/>
                    <a:pt x="468" y="1278"/>
                    <a:pt x="639" y="1278"/>
                  </a:cubicBezTo>
                  <a:cubicBezTo>
                    <a:pt x="810" y="1278"/>
                    <a:pt x="970" y="1212"/>
                    <a:pt x="1091" y="1091"/>
                  </a:cubicBezTo>
                  <a:cubicBezTo>
                    <a:pt x="1212" y="970"/>
                    <a:pt x="1278" y="810"/>
                    <a:pt x="1278" y="639"/>
                  </a:cubicBezTo>
                  <a:cubicBezTo>
                    <a:pt x="1278" y="468"/>
                    <a:pt x="1212" y="308"/>
                    <a:pt x="1091" y="187"/>
                  </a:cubicBezTo>
                  <a:close/>
                  <a:moveTo>
                    <a:pt x="639" y="1222"/>
                  </a:moveTo>
                  <a:cubicBezTo>
                    <a:pt x="317" y="1222"/>
                    <a:pt x="56" y="961"/>
                    <a:pt x="56" y="639"/>
                  </a:cubicBezTo>
                  <a:cubicBezTo>
                    <a:pt x="56" y="317"/>
                    <a:pt x="317" y="56"/>
                    <a:pt x="639" y="56"/>
                  </a:cubicBezTo>
                  <a:cubicBezTo>
                    <a:pt x="961" y="56"/>
                    <a:pt x="1222" y="317"/>
                    <a:pt x="1222" y="639"/>
                  </a:cubicBezTo>
                  <a:cubicBezTo>
                    <a:pt x="1222" y="961"/>
                    <a:pt x="961" y="1222"/>
                    <a:pt x="639" y="1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elstra Akkurat Light" panose="020B0404020101020102" pitchFamily="34" charset="0"/>
              </a:endParaRPr>
            </a:p>
          </p:txBody>
        </p:sp>
        <p:sp>
          <p:nvSpPr>
            <p:cNvPr id="111" name="Freeform 7">
              <a:extLst>
                <a:ext uri="{FF2B5EF4-FFF2-40B4-BE49-F238E27FC236}">
                  <a16:creationId xmlns:a16="http://schemas.microsoft.com/office/drawing/2014/main" xmlns="" id="{857B7DD0-2DC7-49BD-A506-B54B8B76E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4" y="654"/>
              <a:ext cx="1973" cy="1935"/>
            </a:xfrm>
            <a:custGeom>
              <a:avLst/>
              <a:gdLst>
                <a:gd name="T0" fmla="*/ 752 w 835"/>
                <a:gd name="T1" fmla="*/ 697 h 819"/>
                <a:gd name="T2" fmla="*/ 747 w 835"/>
                <a:gd name="T3" fmla="*/ 573 h 819"/>
                <a:gd name="T4" fmla="*/ 753 w 835"/>
                <a:gd name="T5" fmla="*/ 448 h 819"/>
                <a:gd name="T6" fmla="*/ 835 w 835"/>
                <a:gd name="T7" fmla="*/ 389 h 819"/>
                <a:gd name="T8" fmla="*/ 710 w 835"/>
                <a:gd name="T9" fmla="*/ 389 h 819"/>
                <a:gd name="T10" fmla="*/ 679 w 835"/>
                <a:gd name="T11" fmla="*/ 442 h 819"/>
                <a:gd name="T12" fmla="*/ 679 w 835"/>
                <a:gd name="T13" fmla="*/ 144 h 819"/>
                <a:gd name="T14" fmla="*/ 563 w 835"/>
                <a:gd name="T15" fmla="*/ 115 h 819"/>
                <a:gd name="T16" fmla="*/ 535 w 835"/>
                <a:gd name="T17" fmla="*/ 0 h 819"/>
                <a:gd name="T18" fmla="*/ 0 w 835"/>
                <a:gd name="T19" fmla="*/ 28 h 819"/>
                <a:gd name="T20" fmla="*/ 28 w 835"/>
                <a:gd name="T21" fmla="*/ 553 h 819"/>
                <a:gd name="T22" fmla="*/ 116 w 835"/>
                <a:gd name="T23" fmla="*/ 641 h 819"/>
                <a:gd name="T24" fmla="*/ 452 w 835"/>
                <a:gd name="T25" fmla="*/ 669 h 819"/>
                <a:gd name="T26" fmla="*/ 404 w 835"/>
                <a:gd name="T27" fmla="*/ 694 h 819"/>
                <a:gd name="T28" fmla="*/ 404 w 835"/>
                <a:gd name="T29" fmla="*/ 819 h 819"/>
                <a:gd name="T30" fmla="*/ 463 w 835"/>
                <a:gd name="T31" fmla="*/ 737 h 819"/>
                <a:gd name="T32" fmla="*/ 588 w 835"/>
                <a:gd name="T33" fmla="*/ 731 h 819"/>
                <a:gd name="T34" fmla="*/ 712 w 835"/>
                <a:gd name="T35" fmla="*/ 737 h 819"/>
                <a:gd name="T36" fmla="*/ 772 w 835"/>
                <a:gd name="T37" fmla="*/ 819 h 819"/>
                <a:gd name="T38" fmla="*/ 772 w 835"/>
                <a:gd name="T39" fmla="*/ 694 h 819"/>
                <a:gd name="T40" fmla="*/ 56 w 835"/>
                <a:gd name="T41" fmla="*/ 56 h 819"/>
                <a:gd name="T42" fmla="*/ 507 w 835"/>
                <a:gd name="T43" fmla="*/ 115 h 819"/>
                <a:gd name="T44" fmla="*/ 116 w 835"/>
                <a:gd name="T45" fmla="*/ 144 h 819"/>
                <a:gd name="T46" fmla="*/ 56 w 835"/>
                <a:gd name="T47" fmla="*/ 497 h 819"/>
                <a:gd name="T48" fmla="*/ 172 w 835"/>
                <a:gd name="T49" fmla="*/ 525 h 819"/>
                <a:gd name="T50" fmla="*/ 535 w 835"/>
                <a:gd name="T51" fmla="*/ 172 h 819"/>
                <a:gd name="T52" fmla="*/ 623 w 835"/>
                <a:gd name="T53" fmla="*/ 418 h 819"/>
                <a:gd name="T54" fmla="*/ 615 w 835"/>
                <a:gd name="T55" fmla="*/ 416 h 819"/>
                <a:gd name="T56" fmla="*/ 607 w 835"/>
                <a:gd name="T57" fmla="*/ 415 h 819"/>
                <a:gd name="T58" fmla="*/ 598 w 835"/>
                <a:gd name="T59" fmla="*/ 414 h 819"/>
                <a:gd name="T60" fmla="*/ 588 w 835"/>
                <a:gd name="T61" fmla="*/ 414 h 819"/>
                <a:gd name="T62" fmla="*/ 464 w 835"/>
                <a:gd name="T63" fmla="*/ 408 h 819"/>
                <a:gd name="T64" fmla="*/ 405 w 835"/>
                <a:gd name="T65" fmla="*/ 326 h 819"/>
                <a:gd name="T66" fmla="*/ 405 w 835"/>
                <a:gd name="T67" fmla="*/ 451 h 819"/>
                <a:gd name="T68" fmla="*/ 458 w 835"/>
                <a:gd name="T69" fmla="*/ 482 h 819"/>
                <a:gd name="T70" fmla="*/ 430 w 835"/>
                <a:gd name="T71" fmla="*/ 580 h 819"/>
                <a:gd name="T72" fmla="*/ 430 w 835"/>
                <a:gd name="T73" fmla="*/ 588 h 819"/>
                <a:gd name="T74" fmla="*/ 431 w 835"/>
                <a:gd name="T75" fmla="*/ 595 h 819"/>
                <a:gd name="T76" fmla="*/ 433 w 835"/>
                <a:gd name="T77" fmla="*/ 604 h 819"/>
                <a:gd name="T78" fmla="*/ 434 w 835"/>
                <a:gd name="T79" fmla="*/ 611 h 819"/>
                <a:gd name="T80" fmla="*/ 435 w 835"/>
                <a:gd name="T81" fmla="*/ 613 h 819"/>
                <a:gd name="T82" fmla="*/ 499 w 835"/>
                <a:gd name="T83" fmla="*/ 624 h 819"/>
                <a:gd name="T84" fmla="*/ 496 w 835"/>
                <a:gd name="T85" fmla="*/ 618 h 819"/>
                <a:gd name="T86" fmla="*/ 494 w 835"/>
                <a:gd name="T87" fmla="*/ 613 h 819"/>
                <a:gd name="T88" fmla="*/ 491 w 835"/>
                <a:gd name="T89" fmla="*/ 606 h 819"/>
                <a:gd name="T90" fmla="*/ 489 w 835"/>
                <a:gd name="T91" fmla="*/ 600 h 819"/>
                <a:gd name="T92" fmla="*/ 488 w 835"/>
                <a:gd name="T93" fmla="*/ 593 h 819"/>
                <a:gd name="T94" fmla="*/ 487 w 835"/>
                <a:gd name="T95" fmla="*/ 586 h 819"/>
                <a:gd name="T96" fmla="*/ 486 w 835"/>
                <a:gd name="T97" fmla="*/ 579 h 819"/>
                <a:gd name="T98" fmla="*/ 588 w 835"/>
                <a:gd name="T99" fmla="*/ 470 h 819"/>
                <a:gd name="T100" fmla="*/ 596 w 835"/>
                <a:gd name="T101" fmla="*/ 470 h 819"/>
                <a:gd name="T102" fmla="*/ 602 w 835"/>
                <a:gd name="T103" fmla="*/ 471 h 819"/>
                <a:gd name="T104" fmla="*/ 608 w 835"/>
                <a:gd name="T105" fmla="*/ 472 h 819"/>
                <a:gd name="T106" fmla="*/ 614 w 835"/>
                <a:gd name="T107" fmla="*/ 473 h 819"/>
                <a:gd name="T108" fmla="*/ 621 w 835"/>
                <a:gd name="T109" fmla="*/ 475 h 819"/>
                <a:gd name="T110" fmla="*/ 627 w 835"/>
                <a:gd name="T111" fmla="*/ 478 h 819"/>
                <a:gd name="T112" fmla="*/ 633 w 835"/>
                <a:gd name="T113" fmla="*/ 480 h 819"/>
                <a:gd name="T114" fmla="*/ 691 w 835"/>
                <a:gd name="T115" fmla="*/ 573 h 819"/>
                <a:gd name="T116" fmla="*/ 499 w 835"/>
                <a:gd name="T117" fmla="*/ 624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5" h="819">
                  <a:moveTo>
                    <a:pt x="772" y="694"/>
                  </a:moveTo>
                  <a:cubicBezTo>
                    <a:pt x="765" y="694"/>
                    <a:pt x="758" y="695"/>
                    <a:pt x="752" y="697"/>
                  </a:cubicBezTo>
                  <a:cubicBezTo>
                    <a:pt x="718" y="663"/>
                    <a:pt x="718" y="663"/>
                    <a:pt x="718" y="663"/>
                  </a:cubicBezTo>
                  <a:cubicBezTo>
                    <a:pt x="736" y="638"/>
                    <a:pt x="747" y="606"/>
                    <a:pt x="747" y="573"/>
                  </a:cubicBezTo>
                  <a:cubicBezTo>
                    <a:pt x="747" y="539"/>
                    <a:pt x="737" y="508"/>
                    <a:pt x="719" y="482"/>
                  </a:cubicBezTo>
                  <a:cubicBezTo>
                    <a:pt x="753" y="448"/>
                    <a:pt x="753" y="448"/>
                    <a:pt x="753" y="448"/>
                  </a:cubicBezTo>
                  <a:cubicBezTo>
                    <a:pt x="759" y="450"/>
                    <a:pt x="765" y="452"/>
                    <a:pt x="772" y="452"/>
                  </a:cubicBezTo>
                  <a:cubicBezTo>
                    <a:pt x="807" y="452"/>
                    <a:pt x="835" y="424"/>
                    <a:pt x="835" y="389"/>
                  </a:cubicBezTo>
                  <a:cubicBezTo>
                    <a:pt x="835" y="355"/>
                    <a:pt x="807" y="327"/>
                    <a:pt x="772" y="327"/>
                  </a:cubicBezTo>
                  <a:cubicBezTo>
                    <a:pt x="738" y="327"/>
                    <a:pt x="710" y="355"/>
                    <a:pt x="710" y="389"/>
                  </a:cubicBezTo>
                  <a:cubicBezTo>
                    <a:pt x="710" y="396"/>
                    <a:pt x="711" y="402"/>
                    <a:pt x="713" y="409"/>
                  </a:cubicBezTo>
                  <a:cubicBezTo>
                    <a:pt x="679" y="442"/>
                    <a:pt x="679" y="442"/>
                    <a:pt x="679" y="442"/>
                  </a:cubicBezTo>
                  <a:cubicBezTo>
                    <a:pt x="679" y="442"/>
                    <a:pt x="679" y="442"/>
                    <a:pt x="679" y="442"/>
                  </a:cubicBezTo>
                  <a:cubicBezTo>
                    <a:pt x="679" y="144"/>
                    <a:pt x="679" y="144"/>
                    <a:pt x="679" y="144"/>
                  </a:cubicBezTo>
                  <a:cubicBezTo>
                    <a:pt x="679" y="128"/>
                    <a:pt x="666" y="115"/>
                    <a:pt x="651" y="115"/>
                  </a:cubicBezTo>
                  <a:cubicBezTo>
                    <a:pt x="563" y="115"/>
                    <a:pt x="563" y="115"/>
                    <a:pt x="563" y="115"/>
                  </a:cubicBezTo>
                  <a:cubicBezTo>
                    <a:pt x="563" y="28"/>
                    <a:pt x="563" y="28"/>
                    <a:pt x="563" y="28"/>
                  </a:cubicBezTo>
                  <a:cubicBezTo>
                    <a:pt x="563" y="12"/>
                    <a:pt x="551" y="0"/>
                    <a:pt x="5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525"/>
                    <a:pt x="0" y="525"/>
                    <a:pt x="0" y="525"/>
                  </a:cubicBezTo>
                  <a:cubicBezTo>
                    <a:pt x="0" y="541"/>
                    <a:pt x="13" y="553"/>
                    <a:pt x="28" y="553"/>
                  </a:cubicBezTo>
                  <a:cubicBezTo>
                    <a:pt x="116" y="553"/>
                    <a:pt x="116" y="553"/>
                    <a:pt x="116" y="553"/>
                  </a:cubicBezTo>
                  <a:cubicBezTo>
                    <a:pt x="116" y="641"/>
                    <a:pt x="116" y="641"/>
                    <a:pt x="116" y="641"/>
                  </a:cubicBezTo>
                  <a:cubicBezTo>
                    <a:pt x="116" y="656"/>
                    <a:pt x="128" y="669"/>
                    <a:pt x="144" y="669"/>
                  </a:cubicBezTo>
                  <a:cubicBezTo>
                    <a:pt x="452" y="669"/>
                    <a:pt x="452" y="669"/>
                    <a:pt x="452" y="669"/>
                  </a:cubicBezTo>
                  <a:cubicBezTo>
                    <a:pt x="424" y="697"/>
                    <a:pt x="424" y="697"/>
                    <a:pt x="424" y="697"/>
                  </a:cubicBezTo>
                  <a:cubicBezTo>
                    <a:pt x="418" y="695"/>
                    <a:pt x="411" y="694"/>
                    <a:pt x="404" y="694"/>
                  </a:cubicBezTo>
                  <a:cubicBezTo>
                    <a:pt x="370" y="694"/>
                    <a:pt x="342" y="722"/>
                    <a:pt x="342" y="756"/>
                  </a:cubicBezTo>
                  <a:cubicBezTo>
                    <a:pt x="342" y="791"/>
                    <a:pt x="370" y="819"/>
                    <a:pt x="404" y="819"/>
                  </a:cubicBezTo>
                  <a:cubicBezTo>
                    <a:pt x="439" y="819"/>
                    <a:pt x="467" y="791"/>
                    <a:pt x="467" y="756"/>
                  </a:cubicBezTo>
                  <a:cubicBezTo>
                    <a:pt x="467" y="749"/>
                    <a:pt x="465" y="743"/>
                    <a:pt x="463" y="737"/>
                  </a:cubicBezTo>
                  <a:cubicBezTo>
                    <a:pt x="497" y="703"/>
                    <a:pt x="497" y="703"/>
                    <a:pt x="497" y="703"/>
                  </a:cubicBezTo>
                  <a:cubicBezTo>
                    <a:pt x="523" y="721"/>
                    <a:pt x="554" y="731"/>
                    <a:pt x="588" y="731"/>
                  </a:cubicBezTo>
                  <a:cubicBezTo>
                    <a:pt x="622" y="731"/>
                    <a:pt x="653" y="721"/>
                    <a:pt x="679" y="703"/>
                  </a:cubicBezTo>
                  <a:cubicBezTo>
                    <a:pt x="712" y="737"/>
                    <a:pt x="712" y="737"/>
                    <a:pt x="712" y="737"/>
                  </a:cubicBezTo>
                  <a:cubicBezTo>
                    <a:pt x="710" y="743"/>
                    <a:pt x="709" y="750"/>
                    <a:pt x="709" y="757"/>
                  </a:cubicBezTo>
                  <a:cubicBezTo>
                    <a:pt x="709" y="791"/>
                    <a:pt x="737" y="819"/>
                    <a:pt x="772" y="819"/>
                  </a:cubicBezTo>
                  <a:cubicBezTo>
                    <a:pt x="806" y="819"/>
                    <a:pt x="834" y="791"/>
                    <a:pt x="834" y="757"/>
                  </a:cubicBezTo>
                  <a:cubicBezTo>
                    <a:pt x="834" y="722"/>
                    <a:pt x="806" y="694"/>
                    <a:pt x="772" y="694"/>
                  </a:cubicBezTo>
                  <a:close/>
                  <a:moveTo>
                    <a:pt x="56" y="497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07" y="56"/>
                    <a:pt x="507" y="56"/>
                    <a:pt x="507" y="56"/>
                  </a:cubicBezTo>
                  <a:cubicBezTo>
                    <a:pt x="507" y="115"/>
                    <a:pt x="507" y="115"/>
                    <a:pt x="507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28" y="115"/>
                    <a:pt x="116" y="128"/>
                    <a:pt x="116" y="144"/>
                  </a:cubicBezTo>
                  <a:cubicBezTo>
                    <a:pt x="116" y="497"/>
                    <a:pt x="116" y="497"/>
                    <a:pt x="116" y="497"/>
                  </a:cubicBezTo>
                  <a:lnTo>
                    <a:pt x="56" y="497"/>
                  </a:lnTo>
                  <a:close/>
                  <a:moveTo>
                    <a:pt x="172" y="613"/>
                  </a:moveTo>
                  <a:cubicBezTo>
                    <a:pt x="172" y="525"/>
                    <a:pt x="172" y="525"/>
                    <a:pt x="172" y="525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535" y="172"/>
                    <a:pt x="535" y="172"/>
                    <a:pt x="535" y="172"/>
                  </a:cubicBezTo>
                  <a:cubicBezTo>
                    <a:pt x="623" y="172"/>
                    <a:pt x="623" y="172"/>
                    <a:pt x="623" y="172"/>
                  </a:cubicBezTo>
                  <a:cubicBezTo>
                    <a:pt x="623" y="418"/>
                    <a:pt x="623" y="418"/>
                    <a:pt x="623" y="418"/>
                  </a:cubicBezTo>
                  <a:cubicBezTo>
                    <a:pt x="622" y="418"/>
                    <a:pt x="622" y="417"/>
                    <a:pt x="622" y="417"/>
                  </a:cubicBezTo>
                  <a:cubicBezTo>
                    <a:pt x="620" y="417"/>
                    <a:pt x="618" y="417"/>
                    <a:pt x="615" y="416"/>
                  </a:cubicBezTo>
                  <a:cubicBezTo>
                    <a:pt x="615" y="416"/>
                    <a:pt x="614" y="416"/>
                    <a:pt x="614" y="416"/>
                  </a:cubicBezTo>
                  <a:cubicBezTo>
                    <a:pt x="611" y="415"/>
                    <a:pt x="609" y="415"/>
                    <a:pt x="607" y="415"/>
                  </a:cubicBezTo>
                  <a:cubicBezTo>
                    <a:pt x="606" y="415"/>
                    <a:pt x="606" y="415"/>
                    <a:pt x="605" y="415"/>
                  </a:cubicBezTo>
                  <a:cubicBezTo>
                    <a:pt x="603" y="414"/>
                    <a:pt x="601" y="414"/>
                    <a:pt x="598" y="414"/>
                  </a:cubicBezTo>
                  <a:cubicBezTo>
                    <a:pt x="598" y="414"/>
                    <a:pt x="597" y="414"/>
                    <a:pt x="597" y="414"/>
                  </a:cubicBezTo>
                  <a:cubicBezTo>
                    <a:pt x="594" y="414"/>
                    <a:pt x="591" y="414"/>
                    <a:pt x="588" y="414"/>
                  </a:cubicBezTo>
                  <a:cubicBezTo>
                    <a:pt x="555" y="414"/>
                    <a:pt x="524" y="424"/>
                    <a:pt x="498" y="442"/>
                  </a:cubicBezTo>
                  <a:cubicBezTo>
                    <a:pt x="464" y="408"/>
                    <a:pt x="464" y="408"/>
                    <a:pt x="464" y="408"/>
                  </a:cubicBezTo>
                  <a:cubicBezTo>
                    <a:pt x="466" y="402"/>
                    <a:pt x="467" y="395"/>
                    <a:pt x="467" y="388"/>
                  </a:cubicBezTo>
                  <a:cubicBezTo>
                    <a:pt x="467" y="354"/>
                    <a:pt x="439" y="326"/>
                    <a:pt x="405" y="326"/>
                  </a:cubicBezTo>
                  <a:cubicBezTo>
                    <a:pt x="370" y="326"/>
                    <a:pt x="342" y="354"/>
                    <a:pt x="342" y="388"/>
                  </a:cubicBezTo>
                  <a:cubicBezTo>
                    <a:pt x="342" y="423"/>
                    <a:pt x="370" y="451"/>
                    <a:pt x="405" y="451"/>
                  </a:cubicBezTo>
                  <a:cubicBezTo>
                    <a:pt x="412" y="451"/>
                    <a:pt x="418" y="450"/>
                    <a:pt x="424" y="448"/>
                  </a:cubicBezTo>
                  <a:cubicBezTo>
                    <a:pt x="458" y="482"/>
                    <a:pt x="458" y="482"/>
                    <a:pt x="458" y="482"/>
                  </a:cubicBezTo>
                  <a:cubicBezTo>
                    <a:pt x="440" y="508"/>
                    <a:pt x="429" y="539"/>
                    <a:pt x="429" y="573"/>
                  </a:cubicBezTo>
                  <a:cubicBezTo>
                    <a:pt x="429" y="575"/>
                    <a:pt x="429" y="577"/>
                    <a:pt x="430" y="580"/>
                  </a:cubicBezTo>
                  <a:cubicBezTo>
                    <a:pt x="430" y="580"/>
                    <a:pt x="430" y="581"/>
                    <a:pt x="430" y="582"/>
                  </a:cubicBezTo>
                  <a:cubicBezTo>
                    <a:pt x="430" y="584"/>
                    <a:pt x="430" y="586"/>
                    <a:pt x="430" y="588"/>
                  </a:cubicBezTo>
                  <a:cubicBezTo>
                    <a:pt x="430" y="589"/>
                    <a:pt x="430" y="589"/>
                    <a:pt x="430" y="590"/>
                  </a:cubicBezTo>
                  <a:cubicBezTo>
                    <a:pt x="431" y="592"/>
                    <a:pt x="431" y="594"/>
                    <a:pt x="431" y="595"/>
                  </a:cubicBezTo>
                  <a:cubicBezTo>
                    <a:pt x="431" y="596"/>
                    <a:pt x="431" y="597"/>
                    <a:pt x="431" y="597"/>
                  </a:cubicBezTo>
                  <a:cubicBezTo>
                    <a:pt x="432" y="600"/>
                    <a:pt x="432" y="602"/>
                    <a:pt x="433" y="604"/>
                  </a:cubicBezTo>
                  <a:cubicBezTo>
                    <a:pt x="433" y="604"/>
                    <a:pt x="433" y="605"/>
                    <a:pt x="433" y="606"/>
                  </a:cubicBezTo>
                  <a:cubicBezTo>
                    <a:pt x="433" y="608"/>
                    <a:pt x="434" y="609"/>
                    <a:pt x="434" y="611"/>
                  </a:cubicBezTo>
                  <a:cubicBezTo>
                    <a:pt x="434" y="612"/>
                    <a:pt x="434" y="612"/>
                    <a:pt x="435" y="613"/>
                  </a:cubicBezTo>
                  <a:cubicBezTo>
                    <a:pt x="435" y="613"/>
                    <a:pt x="435" y="613"/>
                    <a:pt x="435" y="613"/>
                  </a:cubicBezTo>
                  <a:lnTo>
                    <a:pt x="172" y="613"/>
                  </a:lnTo>
                  <a:close/>
                  <a:moveTo>
                    <a:pt x="499" y="624"/>
                  </a:moveTo>
                  <a:cubicBezTo>
                    <a:pt x="499" y="623"/>
                    <a:pt x="498" y="622"/>
                    <a:pt x="498" y="621"/>
                  </a:cubicBezTo>
                  <a:cubicBezTo>
                    <a:pt x="497" y="620"/>
                    <a:pt x="497" y="619"/>
                    <a:pt x="496" y="618"/>
                  </a:cubicBezTo>
                  <a:cubicBezTo>
                    <a:pt x="496" y="617"/>
                    <a:pt x="495" y="616"/>
                    <a:pt x="495" y="615"/>
                  </a:cubicBezTo>
                  <a:cubicBezTo>
                    <a:pt x="495" y="615"/>
                    <a:pt x="494" y="614"/>
                    <a:pt x="494" y="613"/>
                  </a:cubicBezTo>
                  <a:cubicBezTo>
                    <a:pt x="493" y="611"/>
                    <a:pt x="492" y="609"/>
                    <a:pt x="492" y="608"/>
                  </a:cubicBezTo>
                  <a:cubicBezTo>
                    <a:pt x="492" y="607"/>
                    <a:pt x="491" y="606"/>
                    <a:pt x="491" y="606"/>
                  </a:cubicBezTo>
                  <a:cubicBezTo>
                    <a:pt x="491" y="604"/>
                    <a:pt x="490" y="603"/>
                    <a:pt x="490" y="601"/>
                  </a:cubicBezTo>
                  <a:cubicBezTo>
                    <a:pt x="490" y="601"/>
                    <a:pt x="489" y="600"/>
                    <a:pt x="489" y="600"/>
                  </a:cubicBezTo>
                  <a:cubicBezTo>
                    <a:pt x="489" y="598"/>
                    <a:pt x="488" y="596"/>
                    <a:pt x="488" y="594"/>
                  </a:cubicBezTo>
                  <a:cubicBezTo>
                    <a:pt x="488" y="594"/>
                    <a:pt x="488" y="594"/>
                    <a:pt x="488" y="593"/>
                  </a:cubicBezTo>
                  <a:cubicBezTo>
                    <a:pt x="487" y="591"/>
                    <a:pt x="487" y="589"/>
                    <a:pt x="487" y="587"/>
                  </a:cubicBezTo>
                  <a:cubicBezTo>
                    <a:pt x="487" y="587"/>
                    <a:pt x="487" y="586"/>
                    <a:pt x="487" y="586"/>
                  </a:cubicBezTo>
                  <a:cubicBezTo>
                    <a:pt x="486" y="584"/>
                    <a:pt x="486" y="582"/>
                    <a:pt x="486" y="581"/>
                  </a:cubicBezTo>
                  <a:cubicBezTo>
                    <a:pt x="486" y="580"/>
                    <a:pt x="486" y="580"/>
                    <a:pt x="486" y="579"/>
                  </a:cubicBezTo>
                  <a:cubicBezTo>
                    <a:pt x="486" y="577"/>
                    <a:pt x="486" y="575"/>
                    <a:pt x="486" y="573"/>
                  </a:cubicBezTo>
                  <a:cubicBezTo>
                    <a:pt x="486" y="516"/>
                    <a:pt x="532" y="470"/>
                    <a:pt x="588" y="470"/>
                  </a:cubicBezTo>
                  <a:cubicBezTo>
                    <a:pt x="590" y="470"/>
                    <a:pt x="592" y="470"/>
                    <a:pt x="594" y="470"/>
                  </a:cubicBezTo>
                  <a:cubicBezTo>
                    <a:pt x="595" y="470"/>
                    <a:pt x="595" y="470"/>
                    <a:pt x="596" y="470"/>
                  </a:cubicBezTo>
                  <a:cubicBezTo>
                    <a:pt x="597" y="470"/>
                    <a:pt x="599" y="471"/>
                    <a:pt x="600" y="471"/>
                  </a:cubicBezTo>
                  <a:cubicBezTo>
                    <a:pt x="601" y="471"/>
                    <a:pt x="601" y="471"/>
                    <a:pt x="602" y="471"/>
                  </a:cubicBezTo>
                  <a:cubicBezTo>
                    <a:pt x="603" y="471"/>
                    <a:pt x="605" y="471"/>
                    <a:pt x="606" y="472"/>
                  </a:cubicBezTo>
                  <a:cubicBezTo>
                    <a:pt x="607" y="472"/>
                    <a:pt x="607" y="472"/>
                    <a:pt x="608" y="472"/>
                  </a:cubicBezTo>
                  <a:cubicBezTo>
                    <a:pt x="610" y="472"/>
                    <a:pt x="612" y="473"/>
                    <a:pt x="613" y="473"/>
                  </a:cubicBezTo>
                  <a:cubicBezTo>
                    <a:pt x="613" y="473"/>
                    <a:pt x="614" y="473"/>
                    <a:pt x="614" y="473"/>
                  </a:cubicBezTo>
                  <a:cubicBezTo>
                    <a:pt x="615" y="474"/>
                    <a:pt x="617" y="474"/>
                    <a:pt x="619" y="475"/>
                  </a:cubicBezTo>
                  <a:cubicBezTo>
                    <a:pt x="620" y="475"/>
                    <a:pt x="621" y="475"/>
                    <a:pt x="621" y="475"/>
                  </a:cubicBezTo>
                  <a:cubicBezTo>
                    <a:pt x="622" y="476"/>
                    <a:pt x="623" y="476"/>
                    <a:pt x="624" y="477"/>
                  </a:cubicBezTo>
                  <a:cubicBezTo>
                    <a:pt x="625" y="477"/>
                    <a:pt x="626" y="477"/>
                    <a:pt x="627" y="478"/>
                  </a:cubicBezTo>
                  <a:cubicBezTo>
                    <a:pt x="628" y="478"/>
                    <a:pt x="629" y="478"/>
                    <a:pt x="629" y="479"/>
                  </a:cubicBezTo>
                  <a:cubicBezTo>
                    <a:pt x="630" y="479"/>
                    <a:pt x="632" y="480"/>
                    <a:pt x="633" y="480"/>
                  </a:cubicBezTo>
                  <a:cubicBezTo>
                    <a:pt x="633" y="480"/>
                    <a:pt x="633" y="480"/>
                    <a:pt x="633" y="480"/>
                  </a:cubicBezTo>
                  <a:cubicBezTo>
                    <a:pt x="667" y="497"/>
                    <a:pt x="691" y="532"/>
                    <a:pt x="691" y="573"/>
                  </a:cubicBezTo>
                  <a:cubicBezTo>
                    <a:pt x="691" y="629"/>
                    <a:pt x="645" y="675"/>
                    <a:pt x="588" y="675"/>
                  </a:cubicBezTo>
                  <a:cubicBezTo>
                    <a:pt x="550" y="675"/>
                    <a:pt x="517" y="654"/>
                    <a:pt x="499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elstra Akkurat Light" panose="020B0404020101020102" pitchFamily="34" charset="0"/>
              </a:endParaRPr>
            </a:p>
          </p:txBody>
        </p:sp>
      </p:grpSp>
      <p:sp>
        <p:nvSpPr>
          <p:cNvPr id="1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9455" y="4515965"/>
            <a:ext cx="8865090" cy="569611"/>
          </a:xfrm>
        </p:spPr>
        <p:txBody>
          <a:bodyPr/>
          <a:lstStyle/>
          <a:p>
            <a:pPr lvl="0"/>
            <a:r>
              <a:rPr lang="en-AU" sz="1000" b="1" dirty="0" smtClean="0"/>
              <a:t>Availability</a:t>
            </a:r>
            <a:r>
              <a:rPr lang="en-AU" sz="1000" b="1" dirty="0"/>
              <a:t>:</a:t>
            </a:r>
            <a:r>
              <a:rPr lang="en-AU" sz="1000" dirty="0"/>
              <a:t> TID Lite is only available in selected locations and to sites with existing Telstra fibre infrastructure using the common network access hand-off. Currently only available to invited customers.  </a:t>
            </a:r>
          </a:p>
          <a:p>
            <a:r>
              <a:rPr lang="en-AU" sz="1000" b="1" dirty="0"/>
              <a:t>Speed: </a:t>
            </a:r>
            <a:r>
              <a:rPr lang="en-AU" sz="1000" dirty="0"/>
              <a:t>Speeds can vary depending on network traffic, hardware and software capability and configuration, and type and source of content downloaded. </a:t>
            </a:r>
            <a:r>
              <a:rPr lang="en-AU" sz="1000" dirty="0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0438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" grpId="0"/>
      <p:bldP spid="7" grpId="0"/>
      <p:bldP spid="10" grpId="0"/>
      <p:bldP spid="14" grpId="0"/>
      <p:bldP spid="15" grpId="0"/>
      <p:bldP spid="16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A8CD849-59FC-4089-8F03-F537885DB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TID Lite work?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xmlns="" id="{487D93EB-6ACA-4CF0-B3D0-6DA967500FE4}"/>
              </a:ext>
            </a:extLst>
          </p:cNvPr>
          <p:cNvSpPr/>
          <p:nvPr/>
        </p:nvSpPr>
        <p:spPr>
          <a:xfrm>
            <a:off x="397381" y="937662"/>
            <a:ext cx="78470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20000"/>
              </a:spcAft>
            </a:pPr>
            <a:r>
              <a:rPr lang="en-US" sz="1400" dirty="0">
                <a:solidFill>
                  <a:srgbClr val="505050"/>
                </a:solidFill>
                <a:cs typeface="Arial" charset="0"/>
              </a:rPr>
              <a:t>You’ll have high bandwidth over Telstra Internet </a:t>
            </a:r>
            <a:r>
              <a:rPr lang="en-US" sz="1400" dirty="0" smtClean="0">
                <a:solidFill>
                  <a:srgbClr val="505050"/>
                </a:solidFill>
                <a:cs typeface="Arial" charset="0"/>
              </a:rPr>
              <a:t>network* </a:t>
            </a:r>
            <a:r>
              <a:rPr lang="en-US" sz="1400" dirty="0">
                <a:solidFill>
                  <a:srgbClr val="505050"/>
                </a:solidFill>
                <a:cs typeface="Arial" charset="0"/>
              </a:rPr>
              <a:t>with a carrier-grade link to the largest internet backbones in Australia. 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xmlns="" id="{62807DD6-960B-4CD2-87A7-0EA19D76E70B}"/>
              </a:ext>
            </a:extLst>
          </p:cNvPr>
          <p:cNvSpPr/>
          <p:nvPr/>
        </p:nvSpPr>
        <p:spPr>
          <a:xfrm>
            <a:off x="397382" y="1666350"/>
            <a:ext cx="835133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20000"/>
              </a:spcAft>
            </a:pPr>
            <a:r>
              <a:rPr lang="en-US" sz="1200" b="1" dirty="0">
                <a:solidFill>
                  <a:schemeClr val="accent2"/>
                </a:solidFill>
                <a:latin typeface="+mj-lt"/>
                <a:cs typeface="Arial" charset="0"/>
              </a:rPr>
              <a:t>A </a:t>
            </a:r>
            <a:r>
              <a:rPr lang="en-US" sz="1200" b="1" dirty="0" smtClean="0">
                <a:solidFill>
                  <a:schemeClr val="accent2"/>
                </a:solidFill>
                <a:latin typeface="+mj-lt"/>
                <a:cs typeface="Arial" charset="0"/>
              </a:rPr>
              <a:t>secure contended connection </a:t>
            </a:r>
            <a:r>
              <a:rPr lang="en-US" sz="1200" b="1" dirty="0">
                <a:solidFill>
                  <a:schemeClr val="accent2"/>
                </a:solidFill>
                <a:latin typeface="+mj-lt"/>
                <a:cs typeface="Arial" charset="0"/>
              </a:rPr>
              <a:t>to one of the largest internet backbones in Australia and global internet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EB58D638-B674-4F80-A2B9-8DCEDFBFD5F3}"/>
              </a:ext>
            </a:extLst>
          </p:cNvPr>
          <p:cNvGrpSpPr/>
          <p:nvPr/>
        </p:nvGrpSpPr>
        <p:grpSpPr>
          <a:xfrm>
            <a:off x="395289" y="1933373"/>
            <a:ext cx="5508859" cy="485978"/>
            <a:chOff x="395289" y="2150635"/>
            <a:chExt cx="5508859" cy="612067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A21A7D5D-8E44-44A1-B1D3-1E05DC640C59}"/>
                </a:ext>
              </a:extLst>
            </p:cNvPr>
            <p:cNvSpPr/>
            <p:nvPr/>
          </p:nvSpPr>
          <p:spPr>
            <a:xfrm>
              <a:off x="395289" y="2150635"/>
              <a:ext cx="5508859" cy="2366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b="1" dirty="0">
                  <a:latin typeface="+mj-lt"/>
                </a:rPr>
                <a:t>Local internet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0FAC3440-6A1F-4B13-A5F3-09C4291E7C7D}"/>
                </a:ext>
              </a:extLst>
            </p:cNvPr>
            <p:cNvSpPr/>
            <p:nvPr/>
          </p:nvSpPr>
          <p:spPr>
            <a:xfrm>
              <a:off x="395289" y="2438666"/>
              <a:ext cx="936352" cy="3240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 smtClean="0"/>
                <a:t>Local </a:t>
              </a:r>
              <a:r>
                <a:rPr lang="en-US" sz="800" dirty="0"/>
                <a:t>customer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B77FAFB3-8272-4228-86A7-5CD830339CAD}"/>
                </a:ext>
              </a:extLst>
            </p:cNvPr>
            <p:cNvSpPr/>
            <p:nvPr/>
          </p:nvSpPr>
          <p:spPr>
            <a:xfrm>
              <a:off x="1391729" y="2438666"/>
              <a:ext cx="936352" cy="3240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/>
                <a:t>Telstra access</a:t>
              </a:r>
              <a:br>
                <a:rPr lang="en-US" sz="800" dirty="0"/>
              </a:br>
              <a:r>
                <a:rPr lang="en-US" sz="800" dirty="0"/>
                <a:t>network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A96F9C07-814E-4829-AE7A-823AEDCEDE32}"/>
                </a:ext>
              </a:extLst>
            </p:cNvPr>
            <p:cNvSpPr/>
            <p:nvPr/>
          </p:nvSpPr>
          <p:spPr>
            <a:xfrm>
              <a:off x="2388169" y="2438666"/>
              <a:ext cx="1727945" cy="3240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/>
                <a:t>Telstra internet</a:t>
              </a:r>
              <a:br>
                <a:rPr lang="en-US" sz="800" dirty="0"/>
              </a:br>
              <a:r>
                <a:rPr lang="en-US" sz="800" dirty="0"/>
                <a:t>direct access network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A1324B72-11BD-4EB4-B5BB-D53736A73813}"/>
                </a:ext>
              </a:extLst>
            </p:cNvPr>
            <p:cNvSpPr/>
            <p:nvPr/>
          </p:nvSpPr>
          <p:spPr>
            <a:xfrm>
              <a:off x="4176203" y="2438666"/>
              <a:ext cx="1727945" cy="3240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/>
                <a:t>Telstra internet</a:t>
              </a:r>
              <a:br>
                <a:rPr lang="en-US" sz="800" dirty="0"/>
              </a:br>
              <a:r>
                <a:rPr lang="en-US" sz="800" dirty="0"/>
                <a:t>direct core network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7293D591-78C7-4653-9F3A-28054C0E54C5}"/>
              </a:ext>
            </a:extLst>
          </p:cNvPr>
          <p:cNvGrpSpPr/>
          <p:nvPr/>
        </p:nvGrpSpPr>
        <p:grpSpPr>
          <a:xfrm>
            <a:off x="5976156" y="1933371"/>
            <a:ext cx="2772557" cy="485979"/>
            <a:chOff x="5976156" y="2150634"/>
            <a:chExt cx="2772557" cy="612068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2CC8851D-E4B4-4743-A9B3-9AE1C2494140}"/>
                </a:ext>
              </a:extLst>
            </p:cNvPr>
            <p:cNvSpPr/>
            <p:nvPr/>
          </p:nvSpPr>
          <p:spPr>
            <a:xfrm>
              <a:off x="5976156" y="2150634"/>
              <a:ext cx="2772557" cy="2366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b="1" dirty="0">
                  <a:latin typeface="+mj-lt"/>
                </a:rPr>
                <a:t>Global internet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515F60AE-E8E8-443B-B48B-F4014B0F1766}"/>
                </a:ext>
              </a:extLst>
            </p:cNvPr>
            <p:cNvSpPr/>
            <p:nvPr/>
          </p:nvSpPr>
          <p:spPr>
            <a:xfrm>
              <a:off x="7668347" y="2438666"/>
              <a:ext cx="1080366" cy="3240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/>
                <a:t>Global customers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2BBBCBA0-E650-4161-BAD5-32DF4E2D9E16}"/>
                </a:ext>
              </a:extLst>
            </p:cNvPr>
            <p:cNvSpPr/>
            <p:nvPr/>
          </p:nvSpPr>
          <p:spPr>
            <a:xfrm>
              <a:off x="5976157" y="2438666"/>
              <a:ext cx="1620180" cy="3240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/>
                <a:t>Telstra international network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7C4F1109-5D21-44AC-AD3F-9032DC7FAE8E}"/>
              </a:ext>
            </a:extLst>
          </p:cNvPr>
          <p:cNvGrpSpPr/>
          <p:nvPr/>
        </p:nvGrpSpPr>
        <p:grpSpPr>
          <a:xfrm>
            <a:off x="528222" y="2571750"/>
            <a:ext cx="617157" cy="1797699"/>
            <a:chOff x="380122" y="2879098"/>
            <a:chExt cx="1004057" cy="2924693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434F5403-B485-498D-B12B-7D41B2BDAF7F}"/>
                </a:ext>
              </a:extLst>
            </p:cNvPr>
            <p:cNvGrpSpPr/>
            <p:nvPr/>
          </p:nvGrpSpPr>
          <p:grpSpPr>
            <a:xfrm>
              <a:off x="510090" y="2879098"/>
              <a:ext cx="706752" cy="650988"/>
              <a:chOff x="510090" y="2879098"/>
              <a:chExt cx="706752" cy="650988"/>
            </a:xfrm>
          </p:grpSpPr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xmlns="" id="{B329B31E-263F-4DA4-BE04-4F0DCF6B08B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9465" y="2879098"/>
                <a:ext cx="468000" cy="468000"/>
                <a:chOff x="3143250" y="1146175"/>
                <a:chExt cx="2857500" cy="2857500"/>
              </a:xfrm>
              <a:solidFill>
                <a:srgbClr val="414141"/>
              </a:solidFill>
            </p:grpSpPr>
            <p:sp>
              <p:nvSpPr>
                <p:cNvPr id="154" name="Freeform 5">
                  <a:extLst>
                    <a:ext uri="{FF2B5EF4-FFF2-40B4-BE49-F238E27FC236}">
                      <a16:creationId xmlns:a16="http://schemas.microsoft.com/office/drawing/2014/main" xmlns="" id="{81F2C15C-56F1-4BC3-80EB-84B5D9A0FE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43250" y="1146175"/>
                  <a:ext cx="2857500" cy="2857500"/>
                </a:xfrm>
                <a:custGeom>
                  <a:avLst/>
                  <a:gdLst>
                    <a:gd name="T0" fmla="*/ 379 w 759"/>
                    <a:gd name="T1" fmla="*/ 0 h 759"/>
                    <a:gd name="T2" fmla="*/ 0 w 759"/>
                    <a:gd name="T3" fmla="*/ 379 h 759"/>
                    <a:gd name="T4" fmla="*/ 379 w 759"/>
                    <a:gd name="T5" fmla="*/ 759 h 759"/>
                    <a:gd name="T6" fmla="*/ 759 w 759"/>
                    <a:gd name="T7" fmla="*/ 379 h 759"/>
                    <a:gd name="T8" fmla="*/ 379 w 759"/>
                    <a:gd name="T9" fmla="*/ 0 h 759"/>
                    <a:gd name="T10" fmla="*/ 379 w 759"/>
                    <a:gd name="T11" fmla="*/ 725 h 759"/>
                    <a:gd name="T12" fmla="*/ 33 w 759"/>
                    <a:gd name="T13" fmla="*/ 379 h 759"/>
                    <a:gd name="T14" fmla="*/ 379 w 759"/>
                    <a:gd name="T15" fmla="*/ 33 h 759"/>
                    <a:gd name="T16" fmla="*/ 725 w 759"/>
                    <a:gd name="T17" fmla="*/ 379 h 759"/>
                    <a:gd name="T18" fmla="*/ 379 w 759"/>
                    <a:gd name="T19" fmla="*/ 725 h 7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59" h="759">
                      <a:moveTo>
                        <a:pt x="379" y="0"/>
                      </a:moveTo>
                      <a:cubicBezTo>
                        <a:pt x="170" y="0"/>
                        <a:pt x="0" y="170"/>
                        <a:pt x="0" y="379"/>
                      </a:cubicBezTo>
                      <a:cubicBezTo>
                        <a:pt x="0" y="589"/>
                        <a:pt x="170" y="759"/>
                        <a:pt x="379" y="759"/>
                      </a:cubicBezTo>
                      <a:cubicBezTo>
                        <a:pt x="589" y="759"/>
                        <a:pt x="759" y="589"/>
                        <a:pt x="759" y="379"/>
                      </a:cubicBezTo>
                      <a:cubicBezTo>
                        <a:pt x="759" y="170"/>
                        <a:pt x="589" y="0"/>
                        <a:pt x="379" y="0"/>
                      </a:cubicBezTo>
                      <a:close/>
                      <a:moveTo>
                        <a:pt x="379" y="725"/>
                      </a:moveTo>
                      <a:cubicBezTo>
                        <a:pt x="189" y="725"/>
                        <a:pt x="33" y="570"/>
                        <a:pt x="33" y="379"/>
                      </a:cubicBezTo>
                      <a:cubicBezTo>
                        <a:pt x="33" y="189"/>
                        <a:pt x="189" y="33"/>
                        <a:pt x="379" y="33"/>
                      </a:cubicBezTo>
                      <a:cubicBezTo>
                        <a:pt x="570" y="33"/>
                        <a:pt x="725" y="189"/>
                        <a:pt x="725" y="379"/>
                      </a:cubicBezTo>
                      <a:cubicBezTo>
                        <a:pt x="725" y="570"/>
                        <a:pt x="570" y="725"/>
                        <a:pt x="379" y="7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55" name="Freeform 6">
                  <a:extLst>
                    <a:ext uri="{FF2B5EF4-FFF2-40B4-BE49-F238E27FC236}">
                      <a16:creationId xmlns:a16="http://schemas.microsoft.com/office/drawing/2014/main" xmlns="" id="{4A24BEDD-63DF-4579-8602-462E9D635E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89375" y="1782763"/>
                  <a:ext cx="1350963" cy="1501775"/>
                </a:xfrm>
                <a:custGeom>
                  <a:avLst/>
                  <a:gdLst>
                    <a:gd name="T0" fmla="*/ 245 w 359"/>
                    <a:gd name="T1" fmla="*/ 187 h 399"/>
                    <a:gd name="T2" fmla="*/ 284 w 359"/>
                    <a:gd name="T3" fmla="*/ 105 h 399"/>
                    <a:gd name="T4" fmla="*/ 179 w 359"/>
                    <a:gd name="T5" fmla="*/ 0 h 399"/>
                    <a:gd name="T6" fmla="*/ 74 w 359"/>
                    <a:gd name="T7" fmla="*/ 105 h 399"/>
                    <a:gd name="T8" fmla="*/ 113 w 359"/>
                    <a:gd name="T9" fmla="*/ 187 h 399"/>
                    <a:gd name="T10" fmla="*/ 0 w 359"/>
                    <a:gd name="T11" fmla="*/ 382 h 399"/>
                    <a:gd name="T12" fmla="*/ 16 w 359"/>
                    <a:gd name="T13" fmla="*/ 399 h 399"/>
                    <a:gd name="T14" fmla="*/ 342 w 359"/>
                    <a:gd name="T15" fmla="*/ 399 h 399"/>
                    <a:gd name="T16" fmla="*/ 342 w 359"/>
                    <a:gd name="T17" fmla="*/ 399 h 399"/>
                    <a:gd name="T18" fmla="*/ 359 w 359"/>
                    <a:gd name="T19" fmla="*/ 382 h 399"/>
                    <a:gd name="T20" fmla="*/ 359 w 359"/>
                    <a:gd name="T21" fmla="*/ 379 h 399"/>
                    <a:gd name="T22" fmla="*/ 245 w 359"/>
                    <a:gd name="T23" fmla="*/ 187 h 399"/>
                    <a:gd name="T24" fmla="*/ 108 w 359"/>
                    <a:gd name="T25" fmla="*/ 105 h 399"/>
                    <a:gd name="T26" fmla="*/ 179 w 359"/>
                    <a:gd name="T27" fmla="*/ 34 h 399"/>
                    <a:gd name="T28" fmla="*/ 251 w 359"/>
                    <a:gd name="T29" fmla="*/ 105 h 399"/>
                    <a:gd name="T30" fmla="*/ 179 w 359"/>
                    <a:gd name="T31" fmla="*/ 177 h 399"/>
                    <a:gd name="T32" fmla="*/ 108 w 359"/>
                    <a:gd name="T33" fmla="*/ 105 h 399"/>
                    <a:gd name="T34" fmla="*/ 34 w 359"/>
                    <a:gd name="T35" fmla="*/ 365 h 399"/>
                    <a:gd name="T36" fmla="*/ 179 w 359"/>
                    <a:gd name="T37" fmla="*/ 210 h 399"/>
                    <a:gd name="T38" fmla="*/ 325 w 359"/>
                    <a:gd name="T39" fmla="*/ 365 h 399"/>
                    <a:gd name="T40" fmla="*/ 34 w 359"/>
                    <a:gd name="T41" fmla="*/ 365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9" h="399">
                      <a:moveTo>
                        <a:pt x="245" y="187"/>
                      </a:moveTo>
                      <a:cubicBezTo>
                        <a:pt x="269" y="168"/>
                        <a:pt x="284" y="138"/>
                        <a:pt x="284" y="105"/>
                      </a:cubicBezTo>
                      <a:cubicBezTo>
                        <a:pt x="284" y="47"/>
                        <a:pt x="237" y="0"/>
                        <a:pt x="179" y="0"/>
                      </a:cubicBezTo>
                      <a:cubicBezTo>
                        <a:pt x="121" y="0"/>
                        <a:pt x="74" y="47"/>
                        <a:pt x="74" y="105"/>
                      </a:cubicBezTo>
                      <a:cubicBezTo>
                        <a:pt x="74" y="138"/>
                        <a:pt x="89" y="168"/>
                        <a:pt x="113" y="187"/>
                      </a:cubicBezTo>
                      <a:cubicBezTo>
                        <a:pt x="40" y="211"/>
                        <a:pt x="0" y="278"/>
                        <a:pt x="0" y="382"/>
                      </a:cubicBezTo>
                      <a:cubicBezTo>
                        <a:pt x="0" y="391"/>
                        <a:pt x="7" y="399"/>
                        <a:pt x="16" y="399"/>
                      </a:cubicBezTo>
                      <a:cubicBezTo>
                        <a:pt x="342" y="399"/>
                        <a:pt x="342" y="399"/>
                        <a:pt x="342" y="399"/>
                      </a:cubicBezTo>
                      <a:cubicBezTo>
                        <a:pt x="342" y="399"/>
                        <a:pt x="342" y="399"/>
                        <a:pt x="342" y="399"/>
                      </a:cubicBezTo>
                      <a:cubicBezTo>
                        <a:pt x="352" y="399"/>
                        <a:pt x="359" y="391"/>
                        <a:pt x="359" y="382"/>
                      </a:cubicBezTo>
                      <a:cubicBezTo>
                        <a:pt x="359" y="381"/>
                        <a:pt x="359" y="380"/>
                        <a:pt x="359" y="379"/>
                      </a:cubicBezTo>
                      <a:cubicBezTo>
                        <a:pt x="358" y="276"/>
                        <a:pt x="318" y="210"/>
                        <a:pt x="245" y="187"/>
                      </a:cubicBezTo>
                      <a:close/>
                      <a:moveTo>
                        <a:pt x="108" y="105"/>
                      </a:moveTo>
                      <a:cubicBezTo>
                        <a:pt x="108" y="66"/>
                        <a:pt x="140" y="34"/>
                        <a:pt x="179" y="34"/>
                      </a:cubicBezTo>
                      <a:cubicBezTo>
                        <a:pt x="219" y="34"/>
                        <a:pt x="251" y="66"/>
                        <a:pt x="251" y="105"/>
                      </a:cubicBezTo>
                      <a:cubicBezTo>
                        <a:pt x="251" y="145"/>
                        <a:pt x="219" y="177"/>
                        <a:pt x="179" y="177"/>
                      </a:cubicBezTo>
                      <a:cubicBezTo>
                        <a:pt x="140" y="177"/>
                        <a:pt x="108" y="145"/>
                        <a:pt x="108" y="105"/>
                      </a:cubicBezTo>
                      <a:close/>
                      <a:moveTo>
                        <a:pt x="34" y="365"/>
                      </a:moveTo>
                      <a:cubicBezTo>
                        <a:pt x="38" y="262"/>
                        <a:pt x="87" y="210"/>
                        <a:pt x="179" y="210"/>
                      </a:cubicBezTo>
                      <a:cubicBezTo>
                        <a:pt x="271" y="210"/>
                        <a:pt x="320" y="262"/>
                        <a:pt x="325" y="365"/>
                      </a:cubicBezTo>
                      <a:lnTo>
                        <a:pt x="34" y="3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</p:grp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xmlns="" id="{829E5F21-7D68-40FE-B2C3-000EE87CDA98}"/>
                  </a:ext>
                </a:extLst>
              </p:cNvPr>
              <p:cNvSpPr txBox="1"/>
              <p:nvPr/>
            </p:nvSpPr>
            <p:spPr>
              <a:xfrm>
                <a:off x="510090" y="3379869"/>
                <a:ext cx="706752" cy="1502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ctr"/>
                <a:r>
                  <a:rPr lang="en-AU" sz="600" dirty="0"/>
                  <a:t>Remote user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E49F24FE-25EB-49B0-B987-80D4AF67B773}"/>
                </a:ext>
              </a:extLst>
            </p:cNvPr>
            <p:cNvGrpSpPr/>
            <p:nvPr/>
          </p:nvGrpSpPr>
          <p:grpSpPr>
            <a:xfrm>
              <a:off x="485234" y="3642186"/>
              <a:ext cx="740654" cy="665736"/>
              <a:chOff x="485234" y="3642186"/>
              <a:chExt cx="740654" cy="665736"/>
            </a:xfrm>
          </p:grpSpPr>
          <p:grpSp>
            <p:nvGrpSpPr>
              <p:cNvPr id="136" name="Group 86">
                <a:extLst>
                  <a:ext uri="{FF2B5EF4-FFF2-40B4-BE49-F238E27FC236}">
                    <a16:creationId xmlns:a16="http://schemas.microsoft.com/office/drawing/2014/main" xmlns="" id="{FE6210D3-7401-461B-A4D0-9C1493FF460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9465" y="3642186"/>
                <a:ext cx="468000" cy="468000"/>
                <a:chOff x="4103" y="2112"/>
                <a:chExt cx="431" cy="431"/>
              </a:xfrm>
              <a:solidFill>
                <a:srgbClr val="414141"/>
              </a:solidFill>
            </p:grpSpPr>
            <p:sp>
              <p:nvSpPr>
                <p:cNvPr id="138" name="Freeform 87">
                  <a:extLst>
                    <a:ext uri="{FF2B5EF4-FFF2-40B4-BE49-F238E27FC236}">
                      <a16:creationId xmlns:a16="http://schemas.microsoft.com/office/drawing/2014/main" xmlns="" id="{8BDFA74F-A1C2-492C-922C-56EA1D4ADB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4" y="2244"/>
                  <a:ext cx="31" cy="32"/>
                </a:xfrm>
                <a:custGeom>
                  <a:avLst/>
                  <a:gdLst>
                    <a:gd name="T0" fmla="*/ 7 w 84"/>
                    <a:gd name="T1" fmla="*/ 85 h 85"/>
                    <a:gd name="T2" fmla="*/ 78 w 84"/>
                    <a:gd name="T3" fmla="*/ 85 h 85"/>
                    <a:gd name="T4" fmla="*/ 84 w 84"/>
                    <a:gd name="T5" fmla="*/ 78 h 85"/>
                    <a:gd name="T6" fmla="*/ 84 w 84"/>
                    <a:gd name="T7" fmla="*/ 7 h 85"/>
                    <a:gd name="T8" fmla="*/ 78 w 84"/>
                    <a:gd name="T9" fmla="*/ 0 h 85"/>
                    <a:gd name="T10" fmla="*/ 7 w 84"/>
                    <a:gd name="T11" fmla="*/ 0 h 85"/>
                    <a:gd name="T12" fmla="*/ 0 w 84"/>
                    <a:gd name="T13" fmla="*/ 7 h 85"/>
                    <a:gd name="T14" fmla="*/ 0 w 84"/>
                    <a:gd name="T15" fmla="*/ 78 h 85"/>
                    <a:gd name="T16" fmla="*/ 7 w 84"/>
                    <a:gd name="T17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85">
                      <a:moveTo>
                        <a:pt x="7" y="85"/>
                      </a:moveTo>
                      <a:cubicBezTo>
                        <a:pt x="78" y="85"/>
                        <a:pt x="78" y="85"/>
                        <a:pt x="78" y="85"/>
                      </a:cubicBezTo>
                      <a:cubicBezTo>
                        <a:pt x="82" y="85"/>
                        <a:pt x="84" y="82"/>
                        <a:pt x="84" y="78"/>
                      </a:cubicBezTo>
                      <a:cubicBezTo>
                        <a:pt x="84" y="7"/>
                        <a:pt x="84" y="7"/>
                        <a:pt x="84" y="7"/>
                      </a:cubicBezTo>
                      <a:cubicBezTo>
                        <a:pt x="84" y="3"/>
                        <a:pt x="82" y="0"/>
                        <a:pt x="7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82"/>
                        <a:pt x="3" y="85"/>
                        <a:pt x="7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39" name="Freeform 88">
                  <a:extLst>
                    <a:ext uri="{FF2B5EF4-FFF2-40B4-BE49-F238E27FC236}">
                      <a16:creationId xmlns:a16="http://schemas.microsoft.com/office/drawing/2014/main" xmlns="" id="{8D5CC8DB-2B70-4C02-917D-599A29AD29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0" y="2244"/>
                  <a:ext cx="32" cy="32"/>
                </a:xfrm>
                <a:custGeom>
                  <a:avLst/>
                  <a:gdLst>
                    <a:gd name="T0" fmla="*/ 6 w 84"/>
                    <a:gd name="T1" fmla="*/ 85 h 85"/>
                    <a:gd name="T2" fmla="*/ 78 w 84"/>
                    <a:gd name="T3" fmla="*/ 85 h 85"/>
                    <a:gd name="T4" fmla="*/ 84 w 84"/>
                    <a:gd name="T5" fmla="*/ 78 h 85"/>
                    <a:gd name="T6" fmla="*/ 84 w 84"/>
                    <a:gd name="T7" fmla="*/ 7 h 85"/>
                    <a:gd name="T8" fmla="*/ 78 w 84"/>
                    <a:gd name="T9" fmla="*/ 0 h 85"/>
                    <a:gd name="T10" fmla="*/ 6 w 84"/>
                    <a:gd name="T11" fmla="*/ 0 h 85"/>
                    <a:gd name="T12" fmla="*/ 0 w 84"/>
                    <a:gd name="T13" fmla="*/ 7 h 85"/>
                    <a:gd name="T14" fmla="*/ 0 w 84"/>
                    <a:gd name="T15" fmla="*/ 78 h 85"/>
                    <a:gd name="T16" fmla="*/ 6 w 84"/>
                    <a:gd name="T17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85">
                      <a:moveTo>
                        <a:pt x="6" y="85"/>
                      </a:moveTo>
                      <a:cubicBezTo>
                        <a:pt x="78" y="85"/>
                        <a:pt x="78" y="85"/>
                        <a:pt x="78" y="85"/>
                      </a:cubicBezTo>
                      <a:cubicBezTo>
                        <a:pt x="81" y="85"/>
                        <a:pt x="84" y="82"/>
                        <a:pt x="84" y="78"/>
                      </a:cubicBezTo>
                      <a:cubicBezTo>
                        <a:pt x="84" y="7"/>
                        <a:pt x="84" y="7"/>
                        <a:pt x="84" y="7"/>
                      </a:cubicBezTo>
                      <a:cubicBezTo>
                        <a:pt x="84" y="3"/>
                        <a:pt x="81" y="0"/>
                        <a:pt x="7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82"/>
                        <a:pt x="3" y="85"/>
                        <a:pt x="6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40" name="Freeform 89">
                  <a:extLst>
                    <a:ext uri="{FF2B5EF4-FFF2-40B4-BE49-F238E27FC236}">
                      <a16:creationId xmlns:a16="http://schemas.microsoft.com/office/drawing/2014/main" xmlns="" id="{165B7319-0E51-4909-B1F1-AB1705690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6" y="2244"/>
                  <a:ext cx="32" cy="32"/>
                </a:xfrm>
                <a:custGeom>
                  <a:avLst/>
                  <a:gdLst>
                    <a:gd name="T0" fmla="*/ 6 w 84"/>
                    <a:gd name="T1" fmla="*/ 85 h 85"/>
                    <a:gd name="T2" fmla="*/ 77 w 84"/>
                    <a:gd name="T3" fmla="*/ 85 h 85"/>
                    <a:gd name="T4" fmla="*/ 84 w 84"/>
                    <a:gd name="T5" fmla="*/ 78 h 85"/>
                    <a:gd name="T6" fmla="*/ 84 w 84"/>
                    <a:gd name="T7" fmla="*/ 7 h 85"/>
                    <a:gd name="T8" fmla="*/ 77 w 84"/>
                    <a:gd name="T9" fmla="*/ 0 h 85"/>
                    <a:gd name="T10" fmla="*/ 6 w 84"/>
                    <a:gd name="T11" fmla="*/ 0 h 85"/>
                    <a:gd name="T12" fmla="*/ 0 w 84"/>
                    <a:gd name="T13" fmla="*/ 7 h 85"/>
                    <a:gd name="T14" fmla="*/ 0 w 84"/>
                    <a:gd name="T15" fmla="*/ 78 h 85"/>
                    <a:gd name="T16" fmla="*/ 6 w 84"/>
                    <a:gd name="T17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85">
                      <a:moveTo>
                        <a:pt x="6" y="85"/>
                      </a:moveTo>
                      <a:cubicBezTo>
                        <a:pt x="77" y="85"/>
                        <a:pt x="77" y="85"/>
                        <a:pt x="77" y="85"/>
                      </a:cubicBezTo>
                      <a:cubicBezTo>
                        <a:pt x="81" y="85"/>
                        <a:pt x="84" y="82"/>
                        <a:pt x="84" y="78"/>
                      </a:cubicBezTo>
                      <a:cubicBezTo>
                        <a:pt x="84" y="7"/>
                        <a:pt x="84" y="7"/>
                        <a:pt x="84" y="7"/>
                      </a:cubicBezTo>
                      <a:cubicBezTo>
                        <a:pt x="84" y="3"/>
                        <a:pt x="81" y="0"/>
                        <a:pt x="7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3"/>
                        <a:pt x="0" y="7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82"/>
                        <a:pt x="2" y="85"/>
                        <a:pt x="6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41" name="Freeform 90">
                  <a:extLst>
                    <a:ext uri="{FF2B5EF4-FFF2-40B4-BE49-F238E27FC236}">
                      <a16:creationId xmlns:a16="http://schemas.microsoft.com/office/drawing/2014/main" xmlns="" id="{102D9F18-989A-49D2-8C89-18F1752A4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2" y="2244"/>
                  <a:ext cx="32" cy="32"/>
                </a:xfrm>
                <a:custGeom>
                  <a:avLst/>
                  <a:gdLst>
                    <a:gd name="T0" fmla="*/ 6 w 84"/>
                    <a:gd name="T1" fmla="*/ 85 h 85"/>
                    <a:gd name="T2" fmla="*/ 78 w 84"/>
                    <a:gd name="T3" fmla="*/ 85 h 85"/>
                    <a:gd name="T4" fmla="*/ 84 w 84"/>
                    <a:gd name="T5" fmla="*/ 78 h 85"/>
                    <a:gd name="T6" fmla="*/ 84 w 84"/>
                    <a:gd name="T7" fmla="*/ 7 h 85"/>
                    <a:gd name="T8" fmla="*/ 78 w 84"/>
                    <a:gd name="T9" fmla="*/ 0 h 85"/>
                    <a:gd name="T10" fmla="*/ 6 w 84"/>
                    <a:gd name="T11" fmla="*/ 0 h 85"/>
                    <a:gd name="T12" fmla="*/ 0 w 84"/>
                    <a:gd name="T13" fmla="*/ 7 h 85"/>
                    <a:gd name="T14" fmla="*/ 0 w 84"/>
                    <a:gd name="T15" fmla="*/ 78 h 85"/>
                    <a:gd name="T16" fmla="*/ 6 w 84"/>
                    <a:gd name="T17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85">
                      <a:moveTo>
                        <a:pt x="6" y="85"/>
                      </a:moveTo>
                      <a:cubicBezTo>
                        <a:pt x="78" y="85"/>
                        <a:pt x="78" y="85"/>
                        <a:pt x="78" y="85"/>
                      </a:cubicBezTo>
                      <a:cubicBezTo>
                        <a:pt x="81" y="85"/>
                        <a:pt x="84" y="82"/>
                        <a:pt x="84" y="78"/>
                      </a:cubicBezTo>
                      <a:cubicBezTo>
                        <a:pt x="84" y="7"/>
                        <a:pt x="84" y="7"/>
                        <a:pt x="84" y="7"/>
                      </a:cubicBezTo>
                      <a:cubicBezTo>
                        <a:pt x="84" y="3"/>
                        <a:pt x="81" y="0"/>
                        <a:pt x="7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82"/>
                        <a:pt x="3" y="85"/>
                        <a:pt x="6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42" name="Freeform 91">
                  <a:extLst>
                    <a:ext uri="{FF2B5EF4-FFF2-40B4-BE49-F238E27FC236}">
                      <a16:creationId xmlns:a16="http://schemas.microsoft.com/office/drawing/2014/main" xmlns="" id="{308A9B2B-5338-4D9C-AEF8-65431F3694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4" y="2289"/>
                  <a:ext cx="31" cy="31"/>
                </a:xfrm>
                <a:custGeom>
                  <a:avLst/>
                  <a:gdLst>
                    <a:gd name="T0" fmla="*/ 7 w 84"/>
                    <a:gd name="T1" fmla="*/ 84 h 84"/>
                    <a:gd name="T2" fmla="*/ 78 w 84"/>
                    <a:gd name="T3" fmla="*/ 84 h 84"/>
                    <a:gd name="T4" fmla="*/ 84 w 84"/>
                    <a:gd name="T5" fmla="*/ 78 h 84"/>
                    <a:gd name="T6" fmla="*/ 84 w 84"/>
                    <a:gd name="T7" fmla="*/ 6 h 84"/>
                    <a:gd name="T8" fmla="*/ 78 w 84"/>
                    <a:gd name="T9" fmla="*/ 0 h 84"/>
                    <a:gd name="T10" fmla="*/ 7 w 84"/>
                    <a:gd name="T11" fmla="*/ 0 h 84"/>
                    <a:gd name="T12" fmla="*/ 0 w 84"/>
                    <a:gd name="T13" fmla="*/ 6 h 84"/>
                    <a:gd name="T14" fmla="*/ 0 w 84"/>
                    <a:gd name="T15" fmla="*/ 78 h 84"/>
                    <a:gd name="T16" fmla="*/ 7 w 84"/>
                    <a:gd name="T1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84">
                      <a:moveTo>
                        <a:pt x="7" y="84"/>
                      </a:move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82" y="84"/>
                        <a:pt x="84" y="82"/>
                        <a:pt x="84" y="78"/>
                      </a:cubicBezTo>
                      <a:cubicBezTo>
                        <a:pt x="84" y="6"/>
                        <a:pt x="84" y="6"/>
                        <a:pt x="84" y="6"/>
                      </a:cubicBezTo>
                      <a:cubicBezTo>
                        <a:pt x="84" y="3"/>
                        <a:pt x="82" y="0"/>
                        <a:pt x="7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82"/>
                        <a:pt x="3" y="84"/>
                        <a:pt x="7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43" name="Freeform 92">
                  <a:extLst>
                    <a:ext uri="{FF2B5EF4-FFF2-40B4-BE49-F238E27FC236}">
                      <a16:creationId xmlns:a16="http://schemas.microsoft.com/office/drawing/2014/main" xmlns="" id="{5547BC98-721B-4F23-82C7-91CBDF2255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0" y="2289"/>
                  <a:ext cx="32" cy="31"/>
                </a:xfrm>
                <a:custGeom>
                  <a:avLst/>
                  <a:gdLst>
                    <a:gd name="T0" fmla="*/ 6 w 84"/>
                    <a:gd name="T1" fmla="*/ 84 h 84"/>
                    <a:gd name="T2" fmla="*/ 78 w 84"/>
                    <a:gd name="T3" fmla="*/ 84 h 84"/>
                    <a:gd name="T4" fmla="*/ 84 w 84"/>
                    <a:gd name="T5" fmla="*/ 78 h 84"/>
                    <a:gd name="T6" fmla="*/ 84 w 84"/>
                    <a:gd name="T7" fmla="*/ 6 h 84"/>
                    <a:gd name="T8" fmla="*/ 78 w 84"/>
                    <a:gd name="T9" fmla="*/ 0 h 84"/>
                    <a:gd name="T10" fmla="*/ 6 w 84"/>
                    <a:gd name="T11" fmla="*/ 0 h 84"/>
                    <a:gd name="T12" fmla="*/ 0 w 84"/>
                    <a:gd name="T13" fmla="*/ 6 h 84"/>
                    <a:gd name="T14" fmla="*/ 0 w 84"/>
                    <a:gd name="T15" fmla="*/ 78 h 84"/>
                    <a:gd name="T16" fmla="*/ 6 w 84"/>
                    <a:gd name="T1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84">
                      <a:moveTo>
                        <a:pt x="6" y="84"/>
                      </a:move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81" y="84"/>
                        <a:pt x="84" y="82"/>
                        <a:pt x="84" y="78"/>
                      </a:cubicBezTo>
                      <a:cubicBezTo>
                        <a:pt x="84" y="6"/>
                        <a:pt x="84" y="6"/>
                        <a:pt x="84" y="6"/>
                      </a:cubicBezTo>
                      <a:cubicBezTo>
                        <a:pt x="84" y="3"/>
                        <a:pt x="81" y="0"/>
                        <a:pt x="7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82"/>
                        <a:pt x="3" y="84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44" name="Freeform 93">
                  <a:extLst>
                    <a:ext uri="{FF2B5EF4-FFF2-40B4-BE49-F238E27FC236}">
                      <a16:creationId xmlns:a16="http://schemas.microsoft.com/office/drawing/2014/main" xmlns="" id="{30DEFA2F-913C-48FD-8E88-2A568621E2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6" y="2289"/>
                  <a:ext cx="32" cy="31"/>
                </a:xfrm>
                <a:custGeom>
                  <a:avLst/>
                  <a:gdLst>
                    <a:gd name="T0" fmla="*/ 6 w 84"/>
                    <a:gd name="T1" fmla="*/ 84 h 84"/>
                    <a:gd name="T2" fmla="*/ 77 w 84"/>
                    <a:gd name="T3" fmla="*/ 84 h 84"/>
                    <a:gd name="T4" fmla="*/ 84 w 84"/>
                    <a:gd name="T5" fmla="*/ 78 h 84"/>
                    <a:gd name="T6" fmla="*/ 84 w 84"/>
                    <a:gd name="T7" fmla="*/ 6 h 84"/>
                    <a:gd name="T8" fmla="*/ 77 w 84"/>
                    <a:gd name="T9" fmla="*/ 0 h 84"/>
                    <a:gd name="T10" fmla="*/ 6 w 84"/>
                    <a:gd name="T11" fmla="*/ 0 h 84"/>
                    <a:gd name="T12" fmla="*/ 0 w 84"/>
                    <a:gd name="T13" fmla="*/ 6 h 84"/>
                    <a:gd name="T14" fmla="*/ 0 w 84"/>
                    <a:gd name="T15" fmla="*/ 78 h 84"/>
                    <a:gd name="T16" fmla="*/ 6 w 84"/>
                    <a:gd name="T1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84">
                      <a:moveTo>
                        <a:pt x="6" y="84"/>
                      </a:moveTo>
                      <a:cubicBezTo>
                        <a:pt x="77" y="84"/>
                        <a:pt x="77" y="84"/>
                        <a:pt x="77" y="84"/>
                      </a:cubicBezTo>
                      <a:cubicBezTo>
                        <a:pt x="81" y="84"/>
                        <a:pt x="84" y="82"/>
                        <a:pt x="84" y="78"/>
                      </a:cubicBezTo>
                      <a:cubicBezTo>
                        <a:pt x="84" y="6"/>
                        <a:pt x="84" y="6"/>
                        <a:pt x="84" y="6"/>
                      </a:cubicBezTo>
                      <a:cubicBezTo>
                        <a:pt x="84" y="3"/>
                        <a:pt x="81" y="0"/>
                        <a:pt x="7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82"/>
                        <a:pt x="2" y="84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45" name="Freeform 94">
                  <a:extLst>
                    <a:ext uri="{FF2B5EF4-FFF2-40B4-BE49-F238E27FC236}">
                      <a16:creationId xmlns:a16="http://schemas.microsoft.com/office/drawing/2014/main" xmlns="" id="{2F047F19-84BE-4287-8D37-FB0F949E31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2" y="2289"/>
                  <a:ext cx="32" cy="31"/>
                </a:xfrm>
                <a:custGeom>
                  <a:avLst/>
                  <a:gdLst>
                    <a:gd name="T0" fmla="*/ 6 w 84"/>
                    <a:gd name="T1" fmla="*/ 84 h 84"/>
                    <a:gd name="T2" fmla="*/ 78 w 84"/>
                    <a:gd name="T3" fmla="*/ 84 h 84"/>
                    <a:gd name="T4" fmla="*/ 84 w 84"/>
                    <a:gd name="T5" fmla="*/ 78 h 84"/>
                    <a:gd name="T6" fmla="*/ 84 w 84"/>
                    <a:gd name="T7" fmla="*/ 6 h 84"/>
                    <a:gd name="T8" fmla="*/ 78 w 84"/>
                    <a:gd name="T9" fmla="*/ 0 h 84"/>
                    <a:gd name="T10" fmla="*/ 6 w 84"/>
                    <a:gd name="T11" fmla="*/ 0 h 84"/>
                    <a:gd name="T12" fmla="*/ 0 w 84"/>
                    <a:gd name="T13" fmla="*/ 6 h 84"/>
                    <a:gd name="T14" fmla="*/ 0 w 84"/>
                    <a:gd name="T15" fmla="*/ 78 h 84"/>
                    <a:gd name="T16" fmla="*/ 6 w 84"/>
                    <a:gd name="T1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84">
                      <a:moveTo>
                        <a:pt x="6" y="84"/>
                      </a:move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81" y="84"/>
                        <a:pt x="84" y="82"/>
                        <a:pt x="84" y="78"/>
                      </a:cubicBezTo>
                      <a:cubicBezTo>
                        <a:pt x="84" y="6"/>
                        <a:pt x="84" y="6"/>
                        <a:pt x="84" y="6"/>
                      </a:cubicBezTo>
                      <a:cubicBezTo>
                        <a:pt x="84" y="3"/>
                        <a:pt x="81" y="0"/>
                        <a:pt x="7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82"/>
                        <a:pt x="3" y="84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46" name="Freeform 95">
                  <a:extLst>
                    <a:ext uri="{FF2B5EF4-FFF2-40B4-BE49-F238E27FC236}">
                      <a16:creationId xmlns:a16="http://schemas.microsoft.com/office/drawing/2014/main" xmlns="" id="{64AF287F-6419-4084-898E-3F5DFF8B0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0" y="2333"/>
                  <a:ext cx="32" cy="32"/>
                </a:xfrm>
                <a:custGeom>
                  <a:avLst/>
                  <a:gdLst>
                    <a:gd name="T0" fmla="*/ 6 w 84"/>
                    <a:gd name="T1" fmla="*/ 84 h 84"/>
                    <a:gd name="T2" fmla="*/ 78 w 84"/>
                    <a:gd name="T3" fmla="*/ 84 h 84"/>
                    <a:gd name="T4" fmla="*/ 84 w 84"/>
                    <a:gd name="T5" fmla="*/ 78 h 84"/>
                    <a:gd name="T6" fmla="*/ 84 w 84"/>
                    <a:gd name="T7" fmla="*/ 6 h 84"/>
                    <a:gd name="T8" fmla="*/ 78 w 84"/>
                    <a:gd name="T9" fmla="*/ 0 h 84"/>
                    <a:gd name="T10" fmla="*/ 6 w 84"/>
                    <a:gd name="T11" fmla="*/ 0 h 84"/>
                    <a:gd name="T12" fmla="*/ 0 w 84"/>
                    <a:gd name="T13" fmla="*/ 6 h 84"/>
                    <a:gd name="T14" fmla="*/ 0 w 84"/>
                    <a:gd name="T15" fmla="*/ 78 h 84"/>
                    <a:gd name="T16" fmla="*/ 6 w 84"/>
                    <a:gd name="T1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84">
                      <a:moveTo>
                        <a:pt x="6" y="84"/>
                      </a:move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81" y="84"/>
                        <a:pt x="84" y="81"/>
                        <a:pt x="84" y="78"/>
                      </a:cubicBezTo>
                      <a:cubicBezTo>
                        <a:pt x="84" y="6"/>
                        <a:pt x="84" y="6"/>
                        <a:pt x="84" y="6"/>
                      </a:cubicBezTo>
                      <a:cubicBezTo>
                        <a:pt x="84" y="3"/>
                        <a:pt x="81" y="0"/>
                        <a:pt x="7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81"/>
                        <a:pt x="3" y="84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47" name="Freeform 96">
                  <a:extLst>
                    <a:ext uri="{FF2B5EF4-FFF2-40B4-BE49-F238E27FC236}">
                      <a16:creationId xmlns:a16="http://schemas.microsoft.com/office/drawing/2014/main" xmlns="" id="{215D8E97-83BD-4897-B9C8-759CE37B1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4" y="2333"/>
                  <a:ext cx="31" cy="32"/>
                </a:xfrm>
                <a:custGeom>
                  <a:avLst/>
                  <a:gdLst>
                    <a:gd name="T0" fmla="*/ 7 w 84"/>
                    <a:gd name="T1" fmla="*/ 84 h 84"/>
                    <a:gd name="T2" fmla="*/ 78 w 84"/>
                    <a:gd name="T3" fmla="*/ 84 h 84"/>
                    <a:gd name="T4" fmla="*/ 84 w 84"/>
                    <a:gd name="T5" fmla="*/ 78 h 84"/>
                    <a:gd name="T6" fmla="*/ 84 w 84"/>
                    <a:gd name="T7" fmla="*/ 6 h 84"/>
                    <a:gd name="T8" fmla="*/ 78 w 84"/>
                    <a:gd name="T9" fmla="*/ 0 h 84"/>
                    <a:gd name="T10" fmla="*/ 7 w 84"/>
                    <a:gd name="T11" fmla="*/ 0 h 84"/>
                    <a:gd name="T12" fmla="*/ 0 w 84"/>
                    <a:gd name="T13" fmla="*/ 6 h 84"/>
                    <a:gd name="T14" fmla="*/ 0 w 84"/>
                    <a:gd name="T15" fmla="*/ 78 h 84"/>
                    <a:gd name="T16" fmla="*/ 7 w 84"/>
                    <a:gd name="T1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84">
                      <a:moveTo>
                        <a:pt x="7" y="84"/>
                      </a:move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82" y="84"/>
                        <a:pt x="84" y="81"/>
                        <a:pt x="84" y="78"/>
                      </a:cubicBezTo>
                      <a:cubicBezTo>
                        <a:pt x="84" y="6"/>
                        <a:pt x="84" y="6"/>
                        <a:pt x="84" y="6"/>
                      </a:cubicBezTo>
                      <a:cubicBezTo>
                        <a:pt x="84" y="3"/>
                        <a:pt x="82" y="0"/>
                        <a:pt x="7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81"/>
                        <a:pt x="3" y="84"/>
                        <a:pt x="7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48" name="Freeform 97">
                  <a:extLst>
                    <a:ext uri="{FF2B5EF4-FFF2-40B4-BE49-F238E27FC236}">
                      <a16:creationId xmlns:a16="http://schemas.microsoft.com/office/drawing/2014/main" xmlns="" id="{E8983406-50CF-4351-BE0F-E5D0EC8CCC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6" y="2333"/>
                  <a:ext cx="32" cy="32"/>
                </a:xfrm>
                <a:custGeom>
                  <a:avLst/>
                  <a:gdLst>
                    <a:gd name="T0" fmla="*/ 6 w 84"/>
                    <a:gd name="T1" fmla="*/ 84 h 84"/>
                    <a:gd name="T2" fmla="*/ 77 w 84"/>
                    <a:gd name="T3" fmla="*/ 84 h 84"/>
                    <a:gd name="T4" fmla="*/ 84 w 84"/>
                    <a:gd name="T5" fmla="*/ 78 h 84"/>
                    <a:gd name="T6" fmla="*/ 84 w 84"/>
                    <a:gd name="T7" fmla="*/ 6 h 84"/>
                    <a:gd name="T8" fmla="*/ 77 w 84"/>
                    <a:gd name="T9" fmla="*/ 0 h 84"/>
                    <a:gd name="T10" fmla="*/ 6 w 84"/>
                    <a:gd name="T11" fmla="*/ 0 h 84"/>
                    <a:gd name="T12" fmla="*/ 0 w 84"/>
                    <a:gd name="T13" fmla="*/ 6 h 84"/>
                    <a:gd name="T14" fmla="*/ 0 w 84"/>
                    <a:gd name="T15" fmla="*/ 78 h 84"/>
                    <a:gd name="T16" fmla="*/ 6 w 84"/>
                    <a:gd name="T1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84">
                      <a:moveTo>
                        <a:pt x="6" y="84"/>
                      </a:moveTo>
                      <a:cubicBezTo>
                        <a:pt x="77" y="84"/>
                        <a:pt x="77" y="84"/>
                        <a:pt x="77" y="84"/>
                      </a:cubicBezTo>
                      <a:cubicBezTo>
                        <a:pt x="81" y="84"/>
                        <a:pt x="84" y="81"/>
                        <a:pt x="84" y="78"/>
                      </a:cubicBezTo>
                      <a:cubicBezTo>
                        <a:pt x="84" y="6"/>
                        <a:pt x="84" y="6"/>
                        <a:pt x="84" y="6"/>
                      </a:cubicBezTo>
                      <a:cubicBezTo>
                        <a:pt x="84" y="3"/>
                        <a:pt x="81" y="0"/>
                        <a:pt x="7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81"/>
                        <a:pt x="2" y="84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49" name="Freeform 98">
                  <a:extLst>
                    <a:ext uri="{FF2B5EF4-FFF2-40B4-BE49-F238E27FC236}">
                      <a16:creationId xmlns:a16="http://schemas.microsoft.com/office/drawing/2014/main" xmlns="" id="{6BE000DB-EDE5-4021-94FD-9CED4F76C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2" y="2333"/>
                  <a:ext cx="32" cy="32"/>
                </a:xfrm>
                <a:custGeom>
                  <a:avLst/>
                  <a:gdLst>
                    <a:gd name="T0" fmla="*/ 6 w 84"/>
                    <a:gd name="T1" fmla="*/ 84 h 84"/>
                    <a:gd name="T2" fmla="*/ 78 w 84"/>
                    <a:gd name="T3" fmla="*/ 84 h 84"/>
                    <a:gd name="T4" fmla="*/ 84 w 84"/>
                    <a:gd name="T5" fmla="*/ 78 h 84"/>
                    <a:gd name="T6" fmla="*/ 84 w 84"/>
                    <a:gd name="T7" fmla="*/ 6 h 84"/>
                    <a:gd name="T8" fmla="*/ 78 w 84"/>
                    <a:gd name="T9" fmla="*/ 0 h 84"/>
                    <a:gd name="T10" fmla="*/ 6 w 84"/>
                    <a:gd name="T11" fmla="*/ 0 h 84"/>
                    <a:gd name="T12" fmla="*/ 0 w 84"/>
                    <a:gd name="T13" fmla="*/ 6 h 84"/>
                    <a:gd name="T14" fmla="*/ 0 w 84"/>
                    <a:gd name="T15" fmla="*/ 78 h 84"/>
                    <a:gd name="T16" fmla="*/ 6 w 84"/>
                    <a:gd name="T1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84">
                      <a:moveTo>
                        <a:pt x="6" y="84"/>
                      </a:move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81" y="84"/>
                        <a:pt x="84" y="81"/>
                        <a:pt x="84" y="78"/>
                      </a:cubicBezTo>
                      <a:cubicBezTo>
                        <a:pt x="84" y="6"/>
                        <a:pt x="84" y="6"/>
                        <a:pt x="84" y="6"/>
                      </a:cubicBezTo>
                      <a:cubicBezTo>
                        <a:pt x="84" y="3"/>
                        <a:pt x="81" y="0"/>
                        <a:pt x="7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81"/>
                        <a:pt x="3" y="84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50" name="Freeform 99">
                  <a:extLst>
                    <a:ext uri="{FF2B5EF4-FFF2-40B4-BE49-F238E27FC236}">
                      <a16:creationId xmlns:a16="http://schemas.microsoft.com/office/drawing/2014/main" xmlns="" id="{22210972-B2A4-40DB-8F32-7413DA16C6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03" y="2112"/>
                  <a:ext cx="431" cy="431"/>
                </a:xfrm>
                <a:custGeom>
                  <a:avLst/>
                  <a:gdLst>
                    <a:gd name="T0" fmla="*/ 975 w 1143"/>
                    <a:gd name="T1" fmla="*/ 167 h 1143"/>
                    <a:gd name="T2" fmla="*/ 571 w 1143"/>
                    <a:gd name="T3" fmla="*/ 0 h 1143"/>
                    <a:gd name="T4" fmla="*/ 167 w 1143"/>
                    <a:gd name="T5" fmla="*/ 167 h 1143"/>
                    <a:gd name="T6" fmla="*/ 0 w 1143"/>
                    <a:gd name="T7" fmla="*/ 571 h 1143"/>
                    <a:gd name="T8" fmla="*/ 167 w 1143"/>
                    <a:gd name="T9" fmla="*/ 975 h 1143"/>
                    <a:gd name="T10" fmla="*/ 571 w 1143"/>
                    <a:gd name="T11" fmla="*/ 1143 h 1143"/>
                    <a:gd name="T12" fmla="*/ 975 w 1143"/>
                    <a:gd name="T13" fmla="*/ 975 h 1143"/>
                    <a:gd name="T14" fmla="*/ 1143 w 1143"/>
                    <a:gd name="T15" fmla="*/ 571 h 1143"/>
                    <a:gd name="T16" fmla="*/ 975 w 1143"/>
                    <a:gd name="T17" fmla="*/ 167 h 1143"/>
                    <a:gd name="T18" fmla="*/ 571 w 1143"/>
                    <a:gd name="T19" fmla="*/ 1092 h 1143"/>
                    <a:gd name="T20" fmla="*/ 50 w 1143"/>
                    <a:gd name="T21" fmla="*/ 571 h 1143"/>
                    <a:gd name="T22" fmla="*/ 571 w 1143"/>
                    <a:gd name="T23" fmla="*/ 50 h 1143"/>
                    <a:gd name="T24" fmla="*/ 1092 w 1143"/>
                    <a:gd name="T25" fmla="*/ 571 h 1143"/>
                    <a:gd name="T26" fmla="*/ 571 w 1143"/>
                    <a:gd name="T27" fmla="*/ 1092 h 1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43" h="1143">
                      <a:moveTo>
                        <a:pt x="975" y="167"/>
                      </a:moveTo>
                      <a:cubicBezTo>
                        <a:pt x="867" y="59"/>
                        <a:pt x="724" y="0"/>
                        <a:pt x="571" y="0"/>
                      </a:cubicBezTo>
                      <a:cubicBezTo>
                        <a:pt x="419" y="0"/>
                        <a:pt x="275" y="59"/>
                        <a:pt x="167" y="167"/>
                      </a:cubicBezTo>
                      <a:cubicBezTo>
                        <a:pt x="59" y="275"/>
                        <a:pt x="0" y="419"/>
                        <a:pt x="0" y="571"/>
                      </a:cubicBezTo>
                      <a:cubicBezTo>
                        <a:pt x="0" y="724"/>
                        <a:pt x="59" y="867"/>
                        <a:pt x="167" y="975"/>
                      </a:cubicBezTo>
                      <a:cubicBezTo>
                        <a:pt x="275" y="1083"/>
                        <a:pt x="419" y="1143"/>
                        <a:pt x="571" y="1143"/>
                      </a:cubicBezTo>
                      <a:cubicBezTo>
                        <a:pt x="724" y="1143"/>
                        <a:pt x="867" y="1083"/>
                        <a:pt x="975" y="975"/>
                      </a:cubicBezTo>
                      <a:cubicBezTo>
                        <a:pt x="1083" y="867"/>
                        <a:pt x="1143" y="724"/>
                        <a:pt x="1143" y="571"/>
                      </a:cubicBezTo>
                      <a:cubicBezTo>
                        <a:pt x="1143" y="419"/>
                        <a:pt x="1083" y="275"/>
                        <a:pt x="975" y="167"/>
                      </a:cubicBezTo>
                      <a:close/>
                      <a:moveTo>
                        <a:pt x="571" y="1092"/>
                      </a:moveTo>
                      <a:cubicBezTo>
                        <a:pt x="284" y="1092"/>
                        <a:pt x="50" y="859"/>
                        <a:pt x="50" y="571"/>
                      </a:cubicBezTo>
                      <a:cubicBezTo>
                        <a:pt x="50" y="284"/>
                        <a:pt x="284" y="50"/>
                        <a:pt x="571" y="50"/>
                      </a:cubicBezTo>
                      <a:cubicBezTo>
                        <a:pt x="859" y="50"/>
                        <a:pt x="1092" y="284"/>
                        <a:pt x="1092" y="571"/>
                      </a:cubicBezTo>
                      <a:cubicBezTo>
                        <a:pt x="1092" y="859"/>
                        <a:pt x="859" y="1092"/>
                        <a:pt x="571" y="10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51" name="Freeform 100">
                  <a:extLst>
                    <a:ext uri="{FF2B5EF4-FFF2-40B4-BE49-F238E27FC236}">
                      <a16:creationId xmlns:a16="http://schemas.microsoft.com/office/drawing/2014/main" xmlns="" id="{3D8BF60D-90C1-4A56-AF70-D761E8A3A7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93" y="2199"/>
                  <a:ext cx="252" cy="254"/>
                </a:xfrm>
                <a:custGeom>
                  <a:avLst/>
                  <a:gdLst>
                    <a:gd name="T0" fmla="*/ 640 w 668"/>
                    <a:gd name="T1" fmla="*/ 0 h 672"/>
                    <a:gd name="T2" fmla="*/ 28 w 668"/>
                    <a:gd name="T3" fmla="*/ 0 h 672"/>
                    <a:gd name="T4" fmla="*/ 0 w 668"/>
                    <a:gd name="T5" fmla="*/ 28 h 672"/>
                    <a:gd name="T6" fmla="*/ 0 w 668"/>
                    <a:gd name="T7" fmla="*/ 643 h 672"/>
                    <a:gd name="T8" fmla="*/ 28 w 668"/>
                    <a:gd name="T9" fmla="*/ 672 h 672"/>
                    <a:gd name="T10" fmla="*/ 640 w 668"/>
                    <a:gd name="T11" fmla="*/ 672 h 672"/>
                    <a:gd name="T12" fmla="*/ 668 w 668"/>
                    <a:gd name="T13" fmla="*/ 643 h 672"/>
                    <a:gd name="T14" fmla="*/ 668 w 668"/>
                    <a:gd name="T15" fmla="*/ 28 h 672"/>
                    <a:gd name="T16" fmla="*/ 640 w 668"/>
                    <a:gd name="T17" fmla="*/ 0 h 672"/>
                    <a:gd name="T18" fmla="*/ 611 w 668"/>
                    <a:gd name="T19" fmla="*/ 615 h 672"/>
                    <a:gd name="T20" fmla="*/ 396 w 668"/>
                    <a:gd name="T21" fmla="*/ 615 h 672"/>
                    <a:gd name="T22" fmla="*/ 396 w 668"/>
                    <a:gd name="T23" fmla="*/ 513 h 672"/>
                    <a:gd name="T24" fmla="*/ 390 w 668"/>
                    <a:gd name="T25" fmla="*/ 506 h 672"/>
                    <a:gd name="T26" fmla="*/ 279 w 668"/>
                    <a:gd name="T27" fmla="*/ 506 h 672"/>
                    <a:gd name="T28" fmla="*/ 273 w 668"/>
                    <a:gd name="T29" fmla="*/ 513 h 672"/>
                    <a:gd name="T30" fmla="*/ 273 w 668"/>
                    <a:gd name="T31" fmla="*/ 615 h 672"/>
                    <a:gd name="T32" fmla="*/ 56 w 668"/>
                    <a:gd name="T33" fmla="*/ 615 h 672"/>
                    <a:gd name="T34" fmla="*/ 56 w 668"/>
                    <a:gd name="T35" fmla="*/ 57 h 672"/>
                    <a:gd name="T36" fmla="*/ 611 w 668"/>
                    <a:gd name="T37" fmla="*/ 57 h 672"/>
                    <a:gd name="T38" fmla="*/ 611 w 668"/>
                    <a:gd name="T39" fmla="*/ 615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68" h="672">
                      <a:moveTo>
                        <a:pt x="640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643"/>
                        <a:pt x="0" y="643"/>
                        <a:pt x="0" y="643"/>
                      </a:cubicBezTo>
                      <a:cubicBezTo>
                        <a:pt x="0" y="659"/>
                        <a:pt x="12" y="672"/>
                        <a:pt x="28" y="672"/>
                      </a:cubicBezTo>
                      <a:cubicBezTo>
                        <a:pt x="640" y="672"/>
                        <a:pt x="640" y="672"/>
                        <a:pt x="640" y="672"/>
                      </a:cubicBezTo>
                      <a:cubicBezTo>
                        <a:pt x="655" y="672"/>
                        <a:pt x="668" y="659"/>
                        <a:pt x="668" y="643"/>
                      </a:cubicBezTo>
                      <a:cubicBezTo>
                        <a:pt x="668" y="28"/>
                        <a:pt x="668" y="28"/>
                        <a:pt x="668" y="28"/>
                      </a:cubicBezTo>
                      <a:cubicBezTo>
                        <a:pt x="668" y="13"/>
                        <a:pt x="655" y="0"/>
                        <a:pt x="640" y="0"/>
                      </a:cubicBezTo>
                      <a:close/>
                      <a:moveTo>
                        <a:pt x="611" y="615"/>
                      </a:moveTo>
                      <a:cubicBezTo>
                        <a:pt x="396" y="615"/>
                        <a:pt x="396" y="615"/>
                        <a:pt x="396" y="615"/>
                      </a:cubicBezTo>
                      <a:cubicBezTo>
                        <a:pt x="396" y="513"/>
                        <a:pt x="396" y="513"/>
                        <a:pt x="396" y="513"/>
                      </a:cubicBezTo>
                      <a:cubicBezTo>
                        <a:pt x="396" y="509"/>
                        <a:pt x="393" y="506"/>
                        <a:pt x="390" y="506"/>
                      </a:cubicBezTo>
                      <a:cubicBezTo>
                        <a:pt x="279" y="506"/>
                        <a:pt x="279" y="506"/>
                        <a:pt x="279" y="506"/>
                      </a:cubicBezTo>
                      <a:cubicBezTo>
                        <a:pt x="276" y="506"/>
                        <a:pt x="273" y="509"/>
                        <a:pt x="273" y="513"/>
                      </a:cubicBezTo>
                      <a:cubicBezTo>
                        <a:pt x="273" y="615"/>
                        <a:pt x="273" y="615"/>
                        <a:pt x="273" y="615"/>
                      </a:cubicBezTo>
                      <a:cubicBezTo>
                        <a:pt x="56" y="615"/>
                        <a:pt x="56" y="615"/>
                        <a:pt x="56" y="615"/>
                      </a:cubicBezTo>
                      <a:cubicBezTo>
                        <a:pt x="56" y="57"/>
                        <a:pt x="56" y="57"/>
                        <a:pt x="56" y="57"/>
                      </a:cubicBezTo>
                      <a:cubicBezTo>
                        <a:pt x="611" y="57"/>
                        <a:pt x="611" y="57"/>
                        <a:pt x="611" y="57"/>
                      </a:cubicBezTo>
                      <a:lnTo>
                        <a:pt x="611" y="6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</p:grp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xmlns="" id="{624FC958-0D00-49DF-86DF-5724FBE5FFBD}"/>
                  </a:ext>
                </a:extLst>
              </p:cNvPr>
              <p:cNvSpPr txBox="1"/>
              <p:nvPr/>
            </p:nvSpPr>
            <p:spPr>
              <a:xfrm>
                <a:off x="485234" y="4157705"/>
                <a:ext cx="740654" cy="1502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ctr"/>
                <a:r>
                  <a:rPr lang="en-AU" sz="600" dirty="0"/>
                  <a:t>Branch office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B44E5B5C-5C87-4BED-929C-DC59D94B8B05}"/>
                </a:ext>
              </a:extLst>
            </p:cNvPr>
            <p:cNvGrpSpPr/>
            <p:nvPr/>
          </p:nvGrpSpPr>
          <p:grpSpPr>
            <a:xfrm>
              <a:off x="538779" y="4382264"/>
              <a:ext cx="649377" cy="657326"/>
              <a:chOff x="538779" y="4382264"/>
              <a:chExt cx="649377" cy="657326"/>
            </a:xfrm>
          </p:grpSpPr>
          <p:grpSp>
            <p:nvGrpSpPr>
              <p:cNvPr id="120" name="Group 5">
                <a:extLst>
                  <a:ext uri="{FF2B5EF4-FFF2-40B4-BE49-F238E27FC236}">
                    <a16:creationId xmlns:a16="http://schemas.microsoft.com/office/drawing/2014/main" xmlns="" id="{D0F03D4C-2434-407C-9C50-435BAFA0B97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1477" y="4382264"/>
                <a:ext cx="463976" cy="468000"/>
                <a:chOff x="2753" y="933"/>
                <a:chExt cx="807" cy="814"/>
              </a:xfrm>
              <a:solidFill>
                <a:srgbClr val="414141"/>
              </a:solidFill>
            </p:grpSpPr>
            <p:sp>
              <p:nvSpPr>
                <p:cNvPr id="122" name="Freeform 6">
                  <a:extLst>
                    <a:ext uri="{FF2B5EF4-FFF2-40B4-BE49-F238E27FC236}">
                      <a16:creationId xmlns:a16="http://schemas.microsoft.com/office/drawing/2014/main" xmlns="" id="{40D5C6B0-A601-4D95-88FF-EFB8B75F12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53" y="933"/>
                  <a:ext cx="807" cy="814"/>
                </a:xfrm>
                <a:custGeom>
                  <a:avLst/>
                  <a:gdLst>
                    <a:gd name="T0" fmla="*/ 96 w 113"/>
                    <a:gd name="T1" fmla="*/ 17 h 114"/>
                    <a:gd name="T2" fmla="*/ 56 w 113"/>
                    <a:gd name="T3" fmla="*/ 0 h 114"/>
                    <a:gd name="T4" fmla="*/ 16 w 113"/>
                    <a:gd name="T5" fmla="*/ 17 h 114"/>
                    <a:gd name="T6" fmla="*/ 0 w 113"/>
                    <a:gd name="T7" fmla="*/ 57 h 114"/>
                    <a:gd name="T8" fmla="*/ 16 w 113"/>
                    <a:gd name="T9" fmla="*/ 97 h 114"/>
                    <a:gd name="T10" fmla="*/ 56 w 113"/>
                    <a:gd name="T11" fmla="*/ 114 h 114"/>
                    <a:gd name="T12" fmla="*/ 96 w 113"/>
                    <a:gd name="T13" fmla="*/ 97 h 114"/>
                    <a:gd name="T14" fmla="*/ 113 w 113"/>
                    <a:gd name="T15" fmla="*/ 57 h 114"/>
                    <a:gd name="T16" fmla="*/ 96 w 113"/>
                    <a:gd name="T17" fmla="*/ 17 h 114"/>
                    <a:gd name="T18" fmla="*/ 56 w 113"/>
                    <a:gd name="T19" fmla="*/ 109 h 114"/>
                    <a:gd name="T20" fmla="*/ 5 w 113"/>
                    <a:gd name="T21" fmla="*/ 57 h 114"/>
                    <a:gd name="T22" fmla="*/ 56 w 113"/>
                    <a:gd name="T23" fmla="*/ 5 h 114"/>
                    <a:gd name="T24" fmla="*/ 108 w 113"/>
                    <a:gd name="T25" fmla="*/ 57 h 114"/>
                    <a:gd name="T26" fmla="*/ 56 w 113"/>
                    <a:gd name="T27" fmla="*/ 109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3" h="114">
                      <a:moveTo>
                        <a:pt x="96" y="17"/>
                      </a:moveTo>
                      <a:cubicBezTo>
                        <a:pt x="86" y="6"/>
                        <a:pt x="71" y="0"/>
                        <a:pt x="56" y="0"/>
                      </a:cubicBezTo>
                      <a:cubicBezTo>
                        <a:pt x="41" y="0"/>
                        <a:pt x="27" y="6"/>
                        <a:pt x="16" y="17"/>
                      </a:cubicBezTo>
                      <a:cubicBezTo>
                        <a:pt x="5" y="28"/>
                        <a:pt x="0" y="42"/>
                        <a:pt x="0" y="57"/>
                      </a:cubicBezTo>
                      <a:cubicBezTo>
                        <a:pt x="0" y="72"/>
                        <a:pt x="5" y="87"/>
                        <a:pt x="16" y="97"/>
                      </a:cubicBezTo>
                      <a:cubicBezTo>
                        <a:pt x="27" y="108"/>
                        <a:pt x="41" y="114"/>
                        <a:pt x="56" y="114"/>
                      </a:cubicBezTo>
                      <a:cubicBezTo>
                        <a:pt x="71" y="114"/>
                        <a:pt x="86" y="108"/>
                        <a:pt x="96" y="97"/>
                      </a:cubicBezTo>
                      <a:cubicBezTo>
                        <a:pt x="107" y="87"/>
                        <a:pt x="113" y="72"/>
                        <a:pt x="113" y="57"/>
                      </a:cubicBezTo>
                      <a:cubicBezTo>
                        <a:pt x="113" y="42"/>
                        <a:pt x="107" y="28"/>
                        <a:pt x="96" y="17"/>
                      </a:cubicBezTo>
                      <a:close/>
                      <a:moveTo>
                        <a:pt x="56" y="109"/>
                      </a:moveTo>
                      <a:cubicBezTo>
                        <a:pt x="28" y="109"/>
                        <a:pt x="5" y="86"/>
                        <a:pt x="5" y="57"/>
                      </a:cubicBezTo>
                      <a:cubicBezTo>
                        <a:pt x="5" y="29"/>
                        <a:pt x="28" y="5"/>
                        <a:pt x="56" y="5"/>
                      </a:cubicBezTo>
                      <a:cubicBezTo>
                        <a:pt x="85" y="5"/>
                        <a:pt x="108" y="29"/>
                        <a:pt x="108" y="57"/>
                      </a:cubicBezTo>
                      <a:cubicBezTo>
                        <a:pt x="108" y="86"/>
                        <a:pt x="85" y="109"/>
                        <a:pt x="56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23" name="Freeform 7">
                  <a:extLst>
                    <a:ext uri="{FF2B5EF4-FFF2-40B4-BE49-F238E27FC236}">
                      <a16:creationId xmlns:a16="http://schemas.microsoft.com/office/drawing/2014/main" xmlns="" id="{DE32FD73-93E1-46B6-AAC0-E76CD5743F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6" y="1233"/>
                  <a:ext cx="64" cy="64"/>
                </a:xfrm>
                <a:custGeom>
                  <a:avLst/>
                  <a:gdLst>
                    <a:gd name="T0" fmla="*/ 2 w 9"/>
                    <a:gd name="T1" fmla="*/ 9 h 9"/>
                    <a:gd name="T2" fmla="*/ 6 w 9"/>
                    <a:gd name="T3" fmla="*/ 9 h 9"/>
                    <a:gd name="T4" fmla="*/ 9 w 9"/>
                    <a:gd name="T5" fmla="*/ 7 h 9"/>
                    <a:gd name="T6" fmla="*/ 9 w 9"/>
                    <a:gd name="T7" fmla="*/ 3 h 9"/>
                    <a:gd name="T8" fmla="*/ 6 w 9"/>
                    <a:gd name="T9" fmla="*/ 0 h 9"/>
                    <a:gd name="T10" fmla="*/ 2 w 9"/>
                    <a:gd name="T11" fmla="*/ 0 h 9"/>
                    <a:gd name="T12" fmla="*/ 0 w 9"/>
                    <a:gd name="T13" fmla="*/ 3 h 9"/>
                    <a:gd name="T14" fmla="*/ 0 w 9"/>
                    <a:gd name="T15" fmla="*/ 7 h 9"/>
                    <a:gd name="T16" fmla="*/ 2 w 9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2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7" y="9"/>
                        <a:pt x="9" y="8"/>
                        <a:pt x="9" y="7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1"/>
                        <a:pt x="7" y="0"/>
                        <a:pt x="6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1" y="9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24" name="Freeform 8">
                  <a:extLst>
                    <a:ext uri="{FF2B5EF4-FFF2-40B4-BE49-F238E27FC236}">
                      <a16:creationId xmlns:a16="http://schemas.microsoft.com/office/drawing/2014/main" xmlns="" id="{57D002DC-286C-4682-9639-616748DA49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4" y="1233"/>
                  <a:ext cx="65" cy="64"/>
                </a:xfrm>
                <a:custGeom>
                  <a:avLst/>
                  <a:gdLst>
                    <a:gd name="T0" fmla="*/ 2 w 9"/>
                    <a:gd name="T1" fmla="*/ 9 h 9"/>
                    <a:gd name="T2" fmla="*/ 6 w 9"/>
                    <a:gd name="T3" fmla="*/ 9 h 9"/>
                    <a:gd name="T4" fmla="*/ 9 w 9"/>
                    <a:gd name="T5" fmla="*/ 7 h 9"/>
                    <a:gd name="T6" fmla="*/ 9 w 9"/>
                    <a:gd name="T7" fmla="*/ 3 h 9"/>
                    <a:gd name="T8" fmla="*/ 6 w 9"/>
                    <a:gd name="T9" fmla="*/ 0 h 9"/>
                    <a:gd name="T10" fmla="*/ 2 w 9"/>
                    <a:gd name="T11" fmla="*/ 0 h 9"/>
                    <a:gd name="T12" fmla="*/ 0 w 9"/>
                    <a:gd name="T13" fmla="*/ 3 h 9"/>
                    <a:gd name="T14" fmla="*/ 0 w 9"/>
                    <a:gd name="T15" fmla="*/ 7 h 9"/>
                    <a:gd name="T16" fmla="*/ 2 w 9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2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7" y="9"/>
                        <a:pt x="9" y="8"/>
                        <a:pt x="9" y="7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1"/>
                        <a:pt x="7" y="0"/>
                        <a:pt x="6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1" y="9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25" name="Freeform 9">
                  <a:extLst>
                    <a:ext uri="{FF2B5EF4-FFF2-40B4-BE49-F238E27FC236}">
                      <a16:creationId xmlns:a16="http://schemas.microsoft.com/office/drawing/2014/main" xmlns="" id="{CCAC23AD-122A-4D86-AB2F-79D47462C7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3" y="1233"/>
                  <a:ext cx="64" cy="64"/>
                </a:xfrm>
                <a:custGeom>
                  <a:avLst/>
                  <a:gdLst>
                    <a:gd name="T0" fmla="*/ 3 w 9"/>
                    <a:gd name="T1" fmla="*/ 9 h 9"/>
                    <a:gd name="T2" fmla="*/ 6 w 9"/>
                    <a:gd name="T3" fmla="*/ 9 h 9"/>
                    <a:gd name="T4" fmla="*/ 9 w 9"/>
                    <a:gd name="T5" fmla="*/ 7 h 9"/>
                    <a:gd name="T6" fmla="*/ 9 w 9"/>
                    <a:gd name="T7" fmla="*/ 3 h 9"/>
                    <a:gd name="T8" fmla="*/ 6 w 9"/>
                    <a:gd name="T9" fmla="*/ 0 h 9"/>
                    <a:gd name="T10" fmla="*/ 3 w 9"/>
                    <a:gd name="T11" fmla="*/ 0 h 9"/>
                    <a:gd name="T12" fmla="*/ 0 w 9"/>
                    <a:gd name="T13" fmla="*/ 3 h 9"/>
                    <a:gd name="T14" fmla="*/ 0 w 9"/>
                    <a:gd name="T15" fmla="*/ 7 h 9"/>
                    <a:gd name="T16" fmla="*/ 3 w 9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3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8" y="9"/>
                        <a:pt x="9" y="8"/>
                        <a:pt x="9" y="7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1"/>
                        <a:pt x="8" y="0"/>
                        <a:pt x="6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1" y="9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26" name="Freeform 10">
                  <a:extLst>
                    <a:ext uri="{FF2B5EF4-FFF2-40B4-BE49-F238E27FC236}">
                      <a16:creationId xmlns:a16="http://schemas.microsoft.com/office/drawing/2014/main" xmlns="" id="{EA0CFBA5-7226-42A1-B99D-EBEA1EFBDE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6" y="1326"/>
                  <a:ext cx="64" cy="64"/>
                </a:xfrm>
                <a:custGeom>
                  <a:avLst/>
                  <a:gdLst>
                    <a:gd name="T0" fmla="*/ 2 w 9"/>
                    <a:gd name="T1" fmla="*/ 9 h 9"/>
                    <a:gd name="T2" fmla="*/ 6 w 9"/>
                    <a:gd name="T3" fmla="*/ 9 h 9"/>
                    <a:gd name="T4" fmla="*/ 9 w 9"/>
                    <a:gd name="T5" fmla="*/ 6 h 9"/>
                    <a:gd name="T6" fmla="*/ 9 w 9"/>
                    <a:gd name="T7" fmla="*/ 2 h 9"/>
                    <a:gd name="T8" fmla="*/ 6 w 9"/>
                    <a:gd name="T9" fmla="*/ 0 h 9"/>
                    <a:gd name="T10" fmla="*/ 2 w 9"/>
                    <a:gd name="T11" fmla="*/ 0 h 9"/>
                    <a:gd name="T12" fmla="*/ 0 w 9"/>
                    <a:gd name="T13" fmla="*/ 2 h 9"/>
                    <a:gd name="T14" fmla="*/ 0 w 9"/>
                    <a:gd name="T15" fmla="*/ 6 h 9"/>
                    <a:gd name="T16" fmla="*/ 2 w 9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2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7" y="9"/>
                        <a:pt x="9" y="8"/>
                        <a:pt x="9" y="6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7" y="0"/>
                        <a:pt x="6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8"/>
                        <a:pt x="1" y="9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27" name="Freeform 11">
                  <a:extLst>
                    <a:ext uri="{FF2B5EF4-FFF2-40B4-BE49-F238E27FC236}">
                      <a16:creationId xmlns:a16="http://schemas.microsoft.com/office/drawing/2014/main" xmlns="" id="{1C2C0548-98BE-40DC-8351-8922EBF62D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4" y="1326"/>
                  <a:ext cx="65" cy="64"/>
                </a:xfrm>
                <a:custGeom>
                  <a:avLst/>
                  <a:gdLst>
                    <a:gd name="T0" fmla="*/ 2 w 9"/>
                    <a:gd name="T1" fmla="*/ 9 h 9"/>
                    <a:gd name="T2" fmla="*/ 6 w 9"/>
                    <a:gd name="T3" fmla="*/ 9 h 9"/>
                    <a:gd name="T4" fmla="*/ 9 w 9"/>
                    <a:gd name="T5" fmla="*/ 6 h 9"/>
                    <a:gd name="T6" fmla="*/ 9 w 9"/>
                    <a:gd name="T7" fmla="*/ 2 h 9"/>
                    <a:gd name="T8" fmla="*/ 6 w 9"/>
                    <a:gd name="T9" fmla="*/ 0 h 9"/>
                    <a:gd name="T10" fmla="*/ 2 w 9"/>
                    <a:gd name="T11" fmla="*/ 0 h 9"/>
                    <a:gd name="T12" fmla="*/ 0 w 9"/>
                    <a:gd name="T13" fmla="*/ 2 h 9"/>
                    <a:gd name="T14" fmla="*/ 0 w 9"/>
                    <a:gd name="T15" fmla="*/ 6 h 9"/>
                    <a:gd name="T16" fmla="*/ 2 w 9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2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7" y="9"/>
                        <a:pt x="9" y="8"/>
                        <a:pt x="9" y="6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7" y="0"/>
                        <a:pt x="6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8"/>
                        <a:pt x="1" y="9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28" name="Freeform 12">
                  <a:extLst>
                    <a:ext uri="{FF2B5EF4-FFF2-40B4-BE49-F238E27FC236}">
                      <a16:creationId xmlns:a16="http://schemas.microsoft.com/office/drawing/2014/main" xmlns="" id="{808F8580-3A17-4983-9271-FC7410C51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3" y="1326"/>
                  <a:ext cx="64" cy="64"/>
                </a:xfrm>
                <a:custGeom>
                  <a:avLst/>
                  <a:gdLst>
                    <a:gd name="T0" fmla="*/ 3 w 9"/>
                    <a:gd name="T1" fmla="*/ 9 h 9"/>
                    <a:gd name="T2" fmla="*/ 6 w 9"/>
                    <a:gd name="T3" fmla="*/ 9 h 9"/>
                    <a:gd name="T4" fmla="*/ 9 w 9"/>
                    <a:gd name="T5" fmla="*/ 6 h 9"/>
                    <a:gd name="T6" fmla="*/ 9 w 9"/>
                    <a:gd name="T7" fmla="*/ 2 h 9"/>
                    <a:gd name="T8" fmla="*/ 6 w 9"/>
                    <a:gd name="T9" fmla="*/ 0 h 9"/>
                    <a:gd name="T10" fmla="*/ 3 w 9"/>
                    <a:gd name="T11" fmla="*/ 0 h 9"/>
                    <a:gd name="T12" fmla="*/ 0 w 9"/>
                    <a:gd name="T13" fmla="*/ 2 h 9"/>
                    <a:gd name="T14" fmla="*/ 0 w 9"/>
                    <a:gd name="T15" fmla="*/ 6 h 9"/>
                    <a:gd name="T16" fmla="*/ 3 w 9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3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8" y="9"/>
                        <a:pt x="9" y="8"/>
                        <a:pt x="9" y="6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8" y="0"/>
                        <a:pt x="6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8"/>
                        <a:pt x="1" y="9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29" name="Freeform 13">
                  <a:extLst>
                    <a:ext uri="{FF2B5EF4-FFF2-40B4-BE49-F238E27FC236}">
                      <a16:creationId xmlns:a16="http://schemas.microsoft.com/office/drawing/2014/main" xmlns="" id="{F0755085-86A0-4602-8608-D1CE51AC4E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6" y="1140"/>
                  <a:ext cx="64" cy="71"/>
                </a:xfrm>
                <a:custGeom>
                  <a:avLst/>
                  <a:gdLst>
                    <a:gd name="T0" fmla="*/ 2 w 9"/>
                    <a:gd name="T1" fmla="*/ 10 h 10"/>
                    <a:gd name="T2" fmla="*/ 6 w 9"/>
                    <a:gd name="T3" fmla="*/ 10 h 10"/>
                    <a:gd name="T4" fmla="*/ 9 w 9"/>
                    <a:gd name="T5" fmla="*/ 7 h 10"/>
                    <a:gd name="T6" fmla="*/ 9 w 9"/>
                    <a:gd name="T7" fmla="*/ 3 h 10"/>
                    <a:gd name="T8" fmla="*/ 6 w 9"/>
                    <a:gd name="T9" fmla="*/ 0 h 10"/>
                    <a:gd name="T10" fmla="*/ 2 w 9"/>
                    <a:gd name="T11" fmla="*/ 0 h 10"/>
                    <a:gd name="T12" fmla="*/ 0 w 9"/>
                    <a:gd name="T13" fmla="*/ 3 h 10"/>
                    <a:gd name="T14" fmla="*/ 0 w 9"/>
                    <a:gd name="T15" fmla="*/ 7 h 10"/>
                    <a:gd name="T16" fmla="*/ 2 w 9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0">
                      <a:moveTo>
                        <a:pt x="2" y="10"/>
                      </a:move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9" y="9"/>
                        <a:pt x="9" y="7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2"/>
                        <a:pt x="7" y="0"/>
                        <a:pt x="6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9"/>
                        <a:pt x="1" y="10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30" name="Freeform 14">
                  <a:extLst>
                    <a:ext uri="{FF2B5EF4-FFF2-40B4-BE49-F238E27FC236}">
                      <a16:creationId xmlns:a16="http://schemas.microsoft.com/office/drawing/2014/main" xmlns="" id="{69059731-EB75-412F-B342-F1901E6F58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4" y="1140"/>
                  <a:ext cx="65" cy="71"/>
                </a:xfrm>
                <a:custGeom>
                  <a:avLst/>
                  <a:gdLst>
                    <a:gd name="T0" fmla="*/ 2 w 9"/>
                    <a:gd name="T1" fmla="*/ 10 h 10"/>
                    <a:gd name="T2" fmla="*/ 6 w 9"/>
                    <a:gd name="T3" fmla="*/ 10 h 10"/>
                    <a:gd name="T4" fmla="*/ 9 w 9"/>
                    <a:gd name="T5" fmla="*/ 7 h 10"/>
                    <a:gd name="T6" fmla="*/ 9 w 9"/>
                    <a:gd name="T7" fmla="*/ 3 h 10"/>
                    <a:gd name="T8" fmla="*/ 6 w 9"/>
                    <a:gd name="T9" fmla="*/ 0 h 10"/>
                    <a:gd name="T10" fmla="*/ 2 w 9"/>
                    <a:gd name="T11" fmla="*/ 0 h 10"/>
                    <a:gd name="T12" fmla="*/ 0 w 9"/>
                    <a:gd name="T13" fmla="*/ 3 h 10"/>
                    <a:gd name="T14" fmla="*/ 0 w 9"/>
                    <a:gd name="T15" fmla="*/ 7 h 10"/>
                    <a:gd name="T16" fmla="*/ 2 w 9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0">
                      <a:moveTo>
                        <a:pt x="2" y="10"/>
                      </a:move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9" y="9"/>
                        <a:pt x="9" y="7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2"/>
                        <a:pt x="7" y="0"/>
                        <a:pt x="6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9"/>
                        <a:pt x="1" y="10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31" name="Freeform 15">
                  <a:extLst>
                    <a:ext uri="{FF2B5EF4-FFF2-40B4-BE49-F238E27FC236}">
                      <a16:creationId xmlns:a16="http://schemas.microsoft.com/office/drawing/2014/main" xmlns="" id="{39898C69-1786-49C9-8B5E-279DFDE4A9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3" y="1140"/>
                  <a:ext cx="64" cy="71"/>
                </a:xfrm>
                <a:custGeom>
                  <a:avLst/>
                  <a:gdLst>
                    <a:gd name="T0" fmla="*/ 3 w 9"/>
                    <a:gd name="T1" fmla="*/ 10 h 10"/>
                    <a:gd name="T2" fmla="*/ 6 w 9"/>
                    <a:gd name="T3" fmla="*/ 10 h 10"/>
                    <a:gd name="T4" fmla="*/ 9 w 9"/>
                    <a:gd name="T5" fmla="*/ 7 h 10"/>
                    <a:gd name="T6" fmla="*/ 9 w 9"/>
                    <a:gd name="T7" fmla="*/ 3 h 10"/>
                    <a:gd name="T8" fmla="*/ 6 w 9"/>
                    <a:gd name="T9" fmla="*/ 0 h 10"/>
                    <a:gd name="T10" fmla="*/ 3 w 9"/>
                    <a:gd name="T11" fmla="*/ 0 h 10"/>
                    <a:gd name="T12" fmla="*/ 0 w 9"/>
                    <a:gd name="T13" fmla="*/ 3 h 10"/>
                    <a:gd name="T14" fmla="*/ 0 w 9"/>
                    <a:gd name="T15" fmla="*/ 7 h 10"/>
                    <a:gd name="T16" fmla="*/ 3 w 9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0">
                      <a:moveTo>
                        <a:pt x="3" y="10"/>
                      </a:move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8" y="10"/>
                        <a:pt x="9" y="9"/>
                        <a:pt x="9" y="7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2"/>
                        <a:pt x="8" y="0"/>
                        <a:pt x="6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9"/>
                        <a:pt x="1" y="10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32" name="Freeform 16">
                  <a:extLst>
                    <a:ext uri="{FF2B5EF4-FFF2-40B4-BE49-F238E27FC236}">
                      <a16:creationId xmlns:a16="http://schemas.microsoft.com/office/drawing/2014/main" xmlns="" id="{DBAC2208-8D1C-4CF2-80AC-CD528E755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6" y="1411"/>
                  <a:ext cx="64" cy="72"/>
                </a:xfrm>
                <a:custGeom>
                  <a:avLst/>
                  <a:gdLst>
                    <a:gd name="T0" fmla="*/ 2 w 9"/>
                    <a:gd name="T1" fmla="*/ 10 h 10"/>
                    <a:gd name="T2" fmla="*/ 6 w 9"/>
                    <a:gd name="T3" fmla="*/ 10 h 10"/>
                    <a:gd name="T4" fmla="*/ 9 w 9"/>
                    <a:gd name="T5" fmla="*/ 7 h 10"/>
                    <a:gd name="T6" fmla="*/ 9 w 9"/>
                    <a:gd name="T7" fmla="*/ 3 h 10"/>
                    <a:gd name="T8" fmla="*/ 6 w 9"/>
                    <a:gd name="T9" fmla="*/ 0 h 10"/>
                    <a:gd name="T10" fmla="*/ 2 w 9"/>
                    <a:gd name="T11" fmla="*/ 0 h 10"/>
                    <a:gd name="T12" fmla="*/ 0 w 9"/>
                    <a:gd name="T13" fmla="*/ 3 h 10"/>
                    <a:gd name="T14" fmla="*/ 0 w 9"/>
                    <a:gd name="T15" fmla="*/ 7 h 10"/>
                    <a:gd name="T16" fmla="*/ 2 w 9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0">
                      <a:moveTo>
                        <a:pt x="2" y="10"/>
                      </a:move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9" y="8"/>
                        <a:pt x="9" y="7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1"/>
                        <a:pt x="7" y="0"/>
                        <a:pt x="6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1" y="10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33" name="Freeform 17">
                  <a:extLst>
                    <a:ext uri="{FF2B5EF4-FFF2-40B4-BE49-F238E27FC236}">
                      <a16:creationId xmlns:a16="http://schemas.microsoft.com/office/drawing/2014/main" xmlns="" id="{062C9B8E-1D7F-4021-B2F6-60B3AEF6C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4" y="1411"/>
                  <a:ext cx="65" cy="72"/>
                </a:xfrm>
                <a:custGeom>
                  <a:avLst/>
                  <a:gdLst>
                    <a:gd name="T0" fmla="*/ 2 w 9"/>
                    <a:gd name="T1" fmla="*/ 10 h 10"/>
                    <a:gd name="T2" fmla="*/ 6 w 9"/>
                    <a:gd name="T3" fmla="*/ 10 h 10"/>
                    <a:gd name="T4" fmla="*/ 9 w 9"/>
                    <a:gd name="T5" fmla="*/ 7 h 10"/>
                    <a:gd name="T6" fmla="*/ 9 w 9"/>
                    <a:gd name="T7" fmla="*/ 3 h 10"/>
                    <a:gd name="T8" fmla="*/ 6 w 9"/>
                    <a:gd name="T9" fmla="*/ 0 h 10"/>
                    <a:gd name="T10" fmla="*/ 2 w 9"/>
                    <a:gd name="T11" fmla="*/ 0 h 10"/>
                    <a:gd name="T12" fmla="*/ 0 w 9"/>
                    <a:gd name="T13" fmla="*/ 3 h 10"/>
                    <a:gd name="T14" fmla="*/ 0 w 9"/>
                    <a:gd name="T15" fmla="*/ 7 h 10"/>
                    <a:gd name="T16" fmla="*/ 2 w 9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0">
                      <a:moveTo>
                        <a:pt x="2" y="10"/>
                      </a:move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9" y="8"/>
                        <a:pt x="9" y="7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1"/>
                        <a:pt x="7" y="0"/>
                        <a:pt x="6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1" y="10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34" name="Freeform 18">
                  <a:extLst>
                    <a:ext uri="{FF2B5EF4-FFF2-40B4-BE49-F238E27FC236}">
                      <a16:creationId xmlns:a16="http://schemas.microsoft.com/office/drawing/2014/main" xmlns="" id="{2E4410AD-3DA3-4E6D-B672-4B7E678E18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3" y="1411"/>
                  <a:ext cx="64" cy="72"/>
                </a:xfrm>
                <a:custGeom>
                  <a:avLst/>
                  <a:gdLst>
                    <a:gd name="T0" fmla="*/ 3 w 9"/>
                    <a:gd name="T1" fmla="*/ 10 h 10"/>
                    <a:gd name="T2" fmla="*/ 6 w 9"/>
                    <a:gd name="T3" fmla="*/ 10 h 10"/>
                    <a:gd name="T4" fmla="*/ 9 w 9"/>
                    <a:gd name="T5" fmla="*/ 7 h 10"/>
                    <a:gd name="T6" fmla="*/ 9 w 9"/>
                    <a:gd name="T7" fmla="*/ 3 h 10"/>
                    <a:gd name="T8" fmla="*/ 6 w 9"/>
                    <a:gd name="T9" fmla="*/ 0 h 10"/>
                    <a:gd name="T10" fmla="*/ 3 w 9"/>
                    <a:gd name="T11" fmla="*/ 0 h 10"/>
                    <a:gd name="T12" fmla="*/ 0 w 9"/>
                    <a:gd name="T13" fmla="*/ 3 h 10"/>
                    <a:gd name="T14" fmla="*/ 0 w 9"/>
                    <a:gd name="T15" fmla="*/ 7 h 10"/>
                    <a:gd name="T16" fmla="*/ 3 w 9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0">
                      <a:moveTo>
                        <a:pt x="3" y="10"/>
                      </a:move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8" y="10"/>
                        <a:pt x="9" y="8"/>
                        <a:pt x="9" y="7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1"/>
                        <a:pt x="8" y="0"/>
                        <a:pt x="6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1" y="10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35" name="Freeform 19">
                  <a:extLst>
                    <a:ext uri="{FF2B5EF4-FFF2-40B4-BE49-F238E27FC236}">
                      <a16:creationId xmlns:a16="http://schemas.microsoft.com/office/drawing/2014/main" xmlns="" id="{509077BD-46A6-46B0-ABBD-B1D23F29E8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82" y="1083"/>
                  <a:ext cx="349" cy="514"/>
                </a:xfrm>
                <a:custGeom>
                  <a:avLst/>
                  <a:gdLst>
                    <a:gd name="T0" fmla="*/ 46 w 49"/>
                    <a:gd name="T1" fmla="*/ 0 h 72"/>
                    <a:gd name="T2" fmla="*/ 3 w 49"/>
                    <a:gd name="T3" fmla="*/ 0 h 72"/>
                    <a:gd name="T4" fmla="*/ 0 w 49"/>
                    <a:gd name="T5" fmla="*/ 3 h 72"/>
                    <a:gd name="T6" fmla="*/ 0 w 49"/>
                    <a:gd name="T7" fmla="*/ 70 h 72"/>
                    <a:gd name="T8" fmla="*/ 3 w 49"/>
                    <a:gd name="T9" fmla="*/ 72 h 72"/>
                    <a:gd name="T10" fmla="*/ 46 w 49"/>
                    <a:gd name="T11" fmla="*/ 72 h 72"/>
                    <a:gd name="T12" fmla="*/ 49 w 49"/>
                    <a:gd name="T13" fmla="*/ 70 h 72"/>
                    <a:gd name="T14" fmla="*/ 49 w 49"/>
                    <a:gd name="T15" fmla="*/ 3 h 72"/>
                    <a:gd name="T16" fmla="*/ 46 w 49"/>
                    <a:gd name="T17" fmla="*/ 0 h 72"/>
                    <a:gd name="T18" fmla="*/ 44 w 49"/>
                    <a:gd name="T19" fmla="*/ 67 h 72"/>
                    <a:gd name="T20" fmla="*/ 29 w 49"/>
                    <a:gd name="T21" fmla="*/ 67 h 72"/>
                    <a:gd name="T22" fmla="*/ 29 w 49"/>
                    <a:gd name="T23" fmla="*/ 61 h 72"/>
                    <a:gd name="T24" fmla="*/ 26 w 49"/>
                    <a:gd name="T25" fmla="*/ 58 h 72"/>
                    <a:gd name="T26" fmla="*/ 22 w 49"/>
                    <a:gd name="T27" fmla="*/ 58 h 72"/>
                    <a:gd name="T28" fmla="*/ 20 w 49"/>
                    <a:gd name="T29" fmla="*/ 61 h 72"/>
                    <a:gd name="T30" fmla="*/ 20 w 49"/>
                    <a:gd name="T31" fmla="*/ 67 h 72"/>
                    <a:gd name="T32" fmla="*/ 5 w 49"/>
                    <a:gd name="T33" fmla="*/ 67 h 72"/>
                    <a:gd name="T34" fmla="*/ 5 w 49"/>
                    <a:gd name="T35" fmla="*/ 5 h 72"/>
                    <a:gd name="T36" fmla="*/ 44 w 49"/>
                    <a:gd name="T37" fmla="*/ 5 h 72"/>
                    <a:gd name="T38" fmla="*/ 44 w 49"/>
                    <a:gd name="T39" fmla="*/ 6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9" h="72">
                      <a:moveTo>
                        <a:pt x="4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1"/>
                        <a:pt x="1" y="72"/>
                        <a:pt x="3" y="72"/>
                      </a:cubicBezTo>
                      <a:cubicBezTo>
                        <a:pt x="46" y="72"/>
                        <a:pt x="46" y="72"/>
                        <a:pt x="46" y="72"/>
                      </a:cubicBezTo>
                      <a:cubicBezTo>
                        <a:pt x="47" y="72"/>
                        <a:pt x="49" y="71"/>
                        <a:pt x="49" y="70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9" y="1"/>
                        <a:pt x="47" y="0"/>
                        <a:pt x="46" y="0"/>
                      </a:cubicBezTo>
                      <a:close/>
                      <a:moveTo>
                        <a:pt x="44" y="67"/>
                      </a:move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29" y="61"/>
                        <a:pt x="29" y="61"/>
                        <a:pt x="29" y="61"/>
                      </a:cubicBezTo>
                      <a:cubicBezTo>
                        <a:pt x="29" y="60"/>
                        <a:pt x="27" y="58"/>
                        <a:pt x="26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1" y="58"/>
                        <a:pt x="20" y="60"/>
                        <a:pt x="20" y="61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5" y="67"/>
                        <a:pt x="5" y="67"/>
                        <a:pt x="5" y="67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4" y="5"/>
                        <a:pt x="44" y="5"/>
                        <a:pt x="44" y="5"/>
                      </a:cubicBezTo>
                      <a:lnTo>
                        <a:pt x="44" y="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</p:grp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xmlns="" id="{FE9A4E5D-A0C1-450A-AFE7-77E7D8B21AEF}"/>
                  </a:ext>
                </a:extLst>
              </p:cNvPr>
              <p:cNvSpPr txBox="1"/>
              <p:nvPr/>
            </p:nvSpPr>
            <p:spPr>
              <a:xfrm>
                <a:off x="538779" y="4889373"/>
                <a:ext cx="649377" cy="1502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ctr"/>
                <a:r>
                  <a:rPr lang="en-AU" sz="600" dirty="0"/>
                  <a:t>Partner site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5DC7348A-C116-4126-8D3D-1D11512F58B6}"/>
                </a:ext>
              </a:extLst>
            </p:cNvPr>
            <p:cNvGrpSpPr/>
            <p:nvPr/>
          </p:nvGrpSpPr>
          <p:grpSpPr>
            <a:xfrm>
              <a:off x="380122" y="5144657"/>
              <a:ext cx="1004057" cy="659134"/>
              <a:chOff x="380122" y="5144657"/>
              <a:chExt cx="1004057" cy="659134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xmlns="" id="{A831BD40-2709-4D09-A420-72BCD7CAA3A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9464" y="5144657"/>
                <a:ext cx="468001" cy="468000"/>
                <a:chOff x="1013658" y="2582278"/>
                <a:chExt cx="478029" cy="478028"/>
              </a:xfrm>
              <a:solidFill>
                <a:srgbClr val="414141"/>
              </a:solidFill>
            </p:grpSpPr>
            <p:sp>
              <p:nvSpPr>
                <p:cNvPr id="118" name="Freeform 58">
                  <a:extLst>
                    <a:ext uri="{FF2B5EF4-FFF2-40B4-BE49-F238E27FC236}">
                      <a16:creationId xmlns:a16="http://schemas.microsoft.com/office/drawing/2014/main" xmlns="" id="{17CA2F44-A998-4F14-B0E8-BD367DFEBC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01514" y="2727730"/>
                  <a:ext cx="302318" cy="166421"/>
                </a:xfrm>
                <a:custGeom>
                  <a:avLst/>
                  <a:gdLst>
                    <a:gd name="T0" fmla="*/ 368 w 482"/>
                    <a:gd name="T1" fmla="*/ 231 h 265"/>
                    <a:gd name="T2" fmla="*/ 92 w 482"/>
                    <a:gd name="T3" fmla="*/ 231 h 265"/>
                    <a:gd name="T4" fmla="*/ 34 w 482"/>
                    <a:gd name="T5" fmla="*/ 172 h 265"/>
                    <a:gd name="T6" fmla="*/ 92 w 482"/>
                    <a:gd name="T7" fmla="*/ 114 h 265"/>
                    <a:gd name="T8" fmla="*/ 128 w 482"/>
                    <a:gd name="T9" fmla="*/ 127 h 265"/>
                    <a:gd name="T10" fmla="*/ 129 w 482"/>
                    <a:gd name="T11" fmla="*/ 127 h 265"/>
                    <a:gd name="T12" fmla="*/ 131 w 482"/>
                    <a:gd name="T13" fmla="*/ 128 h 265"/>
                    <a:gd name="T14" fmla="*/ 132 w 482"/>
                    <a:gd name="T15" fmla="*/ 129 h 265"/>
                    <a:gd name="T16" fmla="*/ 134 w 482"/>
                    <a:gd name="T17" fmla="*/ 129 h 265"/>
                    <a:gd name="T18" fmla="*/ 135 w 482"/>
                    <a:gd name="T19" fmla="*/ 130 h 265"/>
                    <a:gd name="T20" fmla="*/ 136 w 482"/>
                    <a:gd name="T21" fmla="*/ 130 h 265"/>
                    <a:gd name="T22" fmla="*/ 137 w 482"/>
                    <a:gd name="T23" fmla="*/ 130 h 265"/>
                    <a:gd name="T24" fmla="*/ 138 w 482"/>
                    <a:gd name="T25" fmla="*/ 130 h 265"/>
                    <a:gd name="T26" fmla="*/ 139 w 482"/>
                    <a:gd name="T27" fmla="*/ 130 h 265"/>
                    <a:gd name="T28" fmla="*/ 140 w 482"/>
                    <a:gd name="T29" fmla="*/ 130 h 265"/>
                    <a:gd name="T30" fmla="*/ 141 w 482"/>
                    <a:gd name="T31" fmla="*/ 130 h 265"/>
                    <a:gd name="T32" fmla="*/ 143 w 482"/>
                    <a:gd name="T33" fmla="*/ 130 h 265"/>
                    <a:gd name="T34" fmla="*/ 144 w 482"/>
                    <a:gd name="T35" fmla="*/ 129 h 265"/>
                    <a:gd name="T36" fmla="*/ 146 w 482"/>
                    <a:gd name="T37" fmla="*/ 129 h 265"/>
                    <a:gd name="T38" fmla="*/ 147 w 482"/>
                    <a:gd name="T39" fmla="*/ 128 h 265"/>
                    <a:gd name="T40" fmla="*/ 149 w 482"/>
                    <a:gd name="T41" fmla="*/ 127 h 265"/>
                    <a:gd name="T42" fmla="*/ 149 w 482"/>
                    <a:gd name="T43" fmla="*/ 126 h 265"/>
                    <a:gd name="T44" fmla="*/ 152 w 482"/>
                    <a:gd name="T45" fmla="*/ 124 h 265"/>
                    <a:gd name="T46" fmla="*/ 152 w 482"/>
                    <a:gd name="T47" fmla="*/ 124 h 265"/>
                    <a:gd name="T48" fmla="*/ 152 w 482"/>
                    <a:gd name="T49" fmla="*/ 123 h 265"/>
                    <a:gd name="T50" fmla="*/ 153 w 482"/>
                    <a:gd name="T51" fmla="*/ 122 h 265"/>
                    <a:gd name="T52" fmla="*/ 154 w 482"/>
                    <a:gd name="T53" fmla="*/ 120 h 265"/>
                    <a:gd name="T54" fmla="*/ 154 w 482"/>
                    <a:gd name="T55" fmla="*/ 119 h 265"/>
                    <a:gd name="T56" fmla="*/ 155 w 482"/>
                    <a:gd name="T57" fmla="*/ 117 h 265"/>
                    <a:gd name="T58" fmla="*/ 155 w 482"/>
                    <a:gd name="T59" fmla="*/ 116 h 265"/>
                    <a:gd name="T60" fmla="*/ 253 w 482"/>
                    <a:gd name="T61" fmla="*/ 33 h 265"/>
                    <a:gd name="T62" fmla="*/ 328 w 482"/>
                    <a:gd name="T63" fmla="*/ 68 h 265"/>
                    <a:gd name="T64" fmla="*/ 328 w 482"/>
                    <a:gd name="T65" fmla="*/ 69 h 265"/>
                    <a:gd name="T66" fmla="*/ 330 w 482"/>
                    <a:gd name="T67" fmla="*/ 70 h 265"/>
                    <a:gd name="T68" fmla="*/ 331 w 482"/>
                    <a:gd name="T69" fmla="*/ 71 h 265"/>
                    <a:gd name="T70" fmla="*/ 333 w 482"/>
                    <a:gd name="T71" fmla="*/ 72 h 265"/>
                    <a:gd name="T72" fmla="*/ 334 w 482"/>
                    <a:gd name="T73" fmla="*/ 73 h 265"/>
                    <a:gd name="T74" fmla="*/ 336 w 482"/>
                    <a:gd name="T75" fmla="*/ 73 h 265"/>
                    <a:gd name="T76" fmla="*/ 337 w 482"/>
                    <a:gd name="T77" fmla="*/ 73 h 265"/>
                    <a:gd name="T78" fmla="*/ 339 w 482"/>
                    <a:gd name="T79" fmla="*/ 74 h 265"/>
                    <a:gd name="T80" fmla="*/ 339 w 482"/>
                    <a:gd name="T81" fmla="*/ 74 h 265"/>
                    <a:gd name="T82" fmla="*/ 340 w 482"/>
                    <a:gd name="T83" fmla="*/ 74 h 265"/>
                    <a:gd name="T84" fmla="*/ 341 w 482"/>
                    <a:gd name="T85" fmla="*/ 74 h 265"/>
                    <a:gd name="T86" fmla="*/ 342 w 482"/>
                    <a:gd name="T87" fmla="*/ 74 h 265"/>
                    <a:gd name="T88" fmla="*/ 344 w 482"/>
                    <a:gd name="T89" fmla="*/ 73 h 265"/>
                    <a:gd name="T90" fmla="*/ 345 w 482"/>
                    <a:gd name="T91" fmla="*/ 73 h 265"/>
                    <a:gd name="T92" fmla="*/ 368 w 482"/>
                    <a:gd name="T93" fmla="*/ 69 h 265"/>
                    <a:gd name="T94" fmla="*/ 449 w 482"/>
                    <a:gd name="T95" fmla="*/ 150 h 265"/>
                    <a:gd name="T96" fmla="*/ 368 w 482"/>
                    <a:gd name="T97" fmla="*/ 231 h 265"/>
                    <a:gd name="T98" fmla="*/ 368 w 482"/>
                    <a:gd name="T99" fmla="*/ 36 h 265"/>
                    <a:gd name="T100" fmla="*/ 346 w 482"/>
                    <a:gd name="T101" fmla="*/ 38 h 265"/>
                    <a:gd name="T102" fmla="*/ 253 w 482"/>
                    <a:gd name="T103" fmla="*/ 0 h 265"/>
                    <a:gd name="T104" fmla="*/ 128 w 482"/>
                    <a:gd name="T105" fmla="*/ 88 h 265"/>
                    <a:gd name="T106" fmla="*/ 92 w 482"/>
                    <a:gd name="T107" fmla="*/ 80 h 265"/>
                    <a:gd name="T108" fmla="*/ 0 w 482"/>
                    <a:gd name="T109" fmla="*/ 172 h 265"/>
                    <a:gd name="T110" fmla="*/ 92 w 482"/>
                    <a:gd name="T111" fmla="*/ 265 h 265"/>
                    <a:gd name="T112" fmla="*/ 368 w 482"/>
                    <a:gd name="T113" fmla="*/ 265 h 265"/>
                    <a:gd name="T114" fmla="*/ 482 w 482"/>
                    <a:gd name="T115" fmla="*/ 150 h 265"/>
                    <a:gd name="T116" fmla="*/ 368 w 482"/>
                    <a:gd name="T117" fmla="*/ 36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82" h="265">
                      <a:moveTo>
                        <a:pt x="368" y="231"/>
                      </a:moveTo>
                      <a:cubicBezTo>
                        <a:pt x="92" y="231"/>
                        <a:pt x="92" y="231"/>
                        <a:pt x="92" y="231"/>
                      </a:cubicBezTo>
                      <a:cubicBezTo>
                        <a:pt x="60" y="231"/>
                        <a:pt x="34" y="205"/>
                        <a:pt x="34" y="172"/>
                      </a:cubicBezTo>
                      <a:cubicBezTo>
                        <a:pt x="34" y="140"/>
                        <a:pt x="60" y="114"/>
                        <a:pt x="92" y="114"/>
                      </a:cubicBezTo>
                      <a:cubicBezTo>
                        <a:pt x="105" y="114"/>
                        <a:pt x="118" y="118"/>
                        <a:pt x="128" y="127"/>
                      </a:cubicBezTo>
                      <a:cubicBezTo>
                        <a:pt x="129" y="127"/>
                        <a:pt x="129" y="127"/>
                        <a:pt x="129" y="127"/>
                      </a:cubicBezTo>
                      <a:cubicBezTo>
                        <a:pt x="130" y="127"/>
                        <a:pt x="130" y="128"/>
                        <a:pt x="131" y="128"/>
                      </a:cubicBezTo>
                      <a:cubicBezTo>
                        <a:pt x="131" y="128"/>
                        <a:pt x="132" y="129"/>
                        <a:pt x="132" y="129"/>
                      </a:cubicBezTo>
                      <a:cubicBezTo>
                        <a:pt x="133" y="129"/>
                        <a:pt x="133" y="129"/>
                        <a:pt x="134" y="129"/>
                      </a:cubicBezTo>
                      <a:cubicBezTo>
                        <a:pt x="134" y="130"/>
                        <a:pt x="135" y="130"/>
                        <a:pt x="135" y="130"/>
                      </a:cubicBezTo>
                      <a:cubicBezTo>
                        <a:pt x="136" y="130"/>
                        <a:pt x="136" y="130"/>
                        <a:pt x="136" y="130"/>
                      </a:cubicBezTo>
                      <a:cubicBezTo>
                        <a:pt x="136" y="130"/>
                        <a:pt x="137" y="130"/>
                        <a:pt x="137" y="130"/>
                      </a:cubicBezTo>
                      <a:cubicBezTo>
                        <a:pt x="137" y="130"/>
                        <a:pt x="138" y="130"/>
                        <a:pt x="138" y="130"/>
                      </a:cubicBezTo>
                      <a:cubicBezTo>
                        <a:pt x="138" y="130"/>
                        <a:pt x="139" y="130"/>
                        <a:pt x="139" y="130"/>
                      </a:cubicBezTo>
                      <a:cubicBezTo>
                        <a:pt x="139" y="130"/>
                        <a:pt x="140" y="130"/>
                        <a:pt x="140" y="130"/>
                      </a:cubicBezTo>
                      <a:cubicBezTo>
                        <a:pt x="140" y="130"/>
                        <a:pt x="141" y="130"/>
                        <a:pt x="141" y="130"/>
                      </a:cubicBezTo>
                      <a:cubicBezTo>
                        <a:pt x="142" y="130"/>
                        <a:pt x="142" y="130"/>
                        <a:pt x="143" y="130"/>
                      </a:cubicBezTo>
                      <a:cubicBezTo>
                        <a:pt x="143" y="130"/>
                        <a:pt x="144" y="129"/>
                        <a:pt x="144" y="129"/>
                      </a:cubicBezTo>
                      <a:cubicBezTo>
                        <a:pt x="145" y="129"/>
                        <a:pt x="145" y="129"/>
                        <a:pt x="146" y="129"/>
                      </a:cubicBezTo>
                      <a:cubicBezTo>
                        <a:pt x="146" y="128"/>
                        <a:pt x="147" y="128"/>
                        <a:pt x="147" y="128"/>
                      </a:cubicBezTo>
                      <a:cubicBezTo>
                        <a:pt x="148" y="128"/>
                        <a:pt x="148" y="127"/>
                        <a:pt x="149" y="127"/>
                      </a:cubicBezTo>
                      <a:cubicBezTo>
                        <a:pt x="149" y="127"/>
                        <a:pt x="149" y="126"/>
                        <a:pt x="149" y="126"/>
                      </a:cubicBezTo>
                      <a:cubicBezTo>
                        <a:pt x="150" y="126"/>
                        <a:pt x="151" y="125"/>
                        <a:pt x="152" y="124"/>
                      </a:cubicBezTo>
                      <a:cubicBezTo>
                        <a:pt x="152" y="124"/>
                        <a:pt x="152" y="124"/>
                        <a:pt x="152" y="124"/>
                      </a:cubicBezTo>
                      <a:cubicBezTo>
                        <a:pt x="152" y="124"/>
                        <a:pt x="152" y="124"/>
                        <a:pt x="152" y="123"/>
                      </a:cubicBezTo>
                      <a:cubicBezTo>
                        <a:pt x="153" y="123"/>
                        <a:pt x="153" y="122"/>
                        <a:pt x="153" y="122"/>
                      </a:cubicBezTo>
                      <a:cubicBezTo>
                        <a:pt x="154" y="121"/>
                        <a:pt x="154" y="121"/>
                        <a:pt x="154" y="120"/>
                      </a:cubicBezTo>
                      <a:cubicBezTo>
                        <a:pt x="154" y="120"/>
                        <a:pt x="154" y="119"/>
                        <a:pt x="154" y="119"/>
                      </a:cubicBezTo>
                      <a:cubicBezTo>
                        <a:pt x="155" y="118"/>
                        <a:pt x="155" y="118"/>
                        <a:pt x="155" y="117"/>
                      </a:cubicBezTo>
                      <a:cubicBezTo>
                        <a:pt x="155" y="117"/>
                        <a:pt x="155" y="117"/>
                        <a:pt x="155" y="116"/>
                      </a:cubicBezTo>
                      <a:cubicBezTo>
                        <a:pt x="163" y="68"/>
                        <a:pt x="204" y="33"/>
                        <a:pt x="253" y="33"/>
                      </a:cubicBezTo>
                      <a:cubicBezTo>
                        <a:pt x="281" y="33"/>
                        <a:pt x="309" y="46"/>
                        <a:pt x="328" y="68"/>
                      </a:cubicBezTo>
                      <a:cubicBezTo>
                        <a:pt x="328" y="68"/>
                        <a:pt x="328" y="68"/>
                        <a:pt x="328" y="69"/>
                      </a:cubicBezTo>
                      <a:cubicBezTo>
                        <a:pt x="329" y="69"/>
                        <a:pt x="329" y="70"/>
                        <a:pt x="330" y="70"/>
                      </a:cubicBezTo>
                      <a:cubicBezTo>
                        <a:pt x="330" y="71"/>
                        <a:pt x="331" y="71"/>
                        <a:pt x="331" y="71"/>
                      </a:cubicBezTo>
                      <a:cubicBezTo>
                        <a:pt x="332" y="71"/>
                        <a:pt x="332" y="72"/>
                        <a:pt x="333" y="72"/>
                      </a:cubicBezTo>
                      <a:cubicBezTo>
                        <a:pt x="333" y="72"/>
                        <a:pt x="333" y="72"/>
                        <a:pt x="334" y="73"/>
                      </a:cubicBezTo>
                      <a:cubicBezTo>
                        <a:pt x="334" y="73"/>
                        <a:pt x="335" y="73"/>
                        <a:pt x="336" y="73"/>
                      </a:cubicBezTo>
                      <a:cubicBezTo>
                        <a:pt x="336" y="73"/>
                        <a:pt x="336" y="73"/>
                        <a:pt x="337" y="73"/>
                      </a:cubicBezTo>
                      <a:cubicBezTo>
                        <a:pt x="337" y="74"/>
                        <a:pt x="338" y="74"/>
                        <a:pt x="339" y="74"/>
                      </a:cubicBezTo>
                      <a:cubicBezTo>
                        <a:pt x="339" y="74"/>
                        <a:pt x="339" y="74"/>
                        <a:pt x="339" y="74"/>
                      </a:cubicBezTo>
                      <a:cubicBezTo>
                        <a:pt x="340" y="74"/>
                        <a:pt x="340" y="74"/>
                        <a:pt x="340" y="74"/>
                      </a:cubicBezTo>
                      <a:cubicBezTo>
                        <a:pt x="340" y="74"/>
                        <a:pt x="341" y="74"/>
                        <a:pt x="341" y="74"/>
                      </a:cubicBezTo>
                      <a:cubicBezTo>
                        <a:pt x="341" y="74"/>
                        <a:pt x="342" y="74"/>
                        <a:pt x="342" y="74"/>
                      </a:cubicBezTo>
                      <a:cubicBezTo>
                        <a:pt x="343" y="74"/>
                        <a:pt x="343" y="73"/>
                        <a:pt x="344" y="73"/>
                      </a:cubicBezTo>
                      <a:cubicBezTo>
                        <a:pt x="344" y="73"/>
                        <a:pt x="345" y="73"/>
                        <a:pt x="345" y="73"/>
                      </a:cubicBezTo>
                      <a:cubicBezTo>
                        <a:pt x="354" y="71"/>
                        <a:pt x="361" y="69"/>
                        <a:pt x="368" y="69"/>
                      </a:cubicBezTo>
                      <a:cubicBezTo>
                        <a:pt x="413" y="69"/>
                        <a:pt x="449" y="106"/>
                        <a:pt x="449" y="150"/>
                      </a:cubicBezTo>
                      <a:cubicBezTo>
                        <a:pt x="449" y="195"/>
                        <a:pt x="413" y="231"/>
                        <a:pt x="368" y="231"/>
                      </a:cubicBezTo>
                      <a:close/>
                      <a:moveTo>
                        <a:pt x="368" y="36"/>
                      </a:moveTo>
                      <a:cubicBezTo>
                        <a:pt x="361" y="36"/>
                        <a:pt x="353" y="37"/>
                        <a:pt x="346" y="38"/>
                      </a:cubicBezTo>
                      <a:cubicBezTo>
                        <a:pt x="321" y="14"/>
                        <a:pt x="287" y="0"/>
                        <a:pt x="253" y="0"/>
                      </a:cubicBezTo>
                      <a:cubicBezTo>
                        <a:pt x="196" y="0"/>
                        <a:pt x="146" y="36"/>
                        <a:pt x="128" y="88"/>
                      </a:cubicBezTo>
                      <a:cubicBezTo>
                        <a:pt x="117" y="83"/>
                        <a:pt x="105" y="80"/>
                        <a:pt x="92" y="80"/>
                      </a:cubicBezTo>
                      <a:cubicBezTo>
                        <a:pt x="41" y="80"/>
                        <a:pt x="0" y="122"/>
                        <a:pt x="0" y="172"/>
                      </a:cubicBezTo>
                      <a:cubicBezTo>
                        <a:pt x="0" y="223"/>
                        <a:pt x="41" y="265"/>
                        <a:pt x="92" y="265"/>
                      </a:cubicBezTo>
                      <a:cubicBezTo>
                        <a:pt x="368" y="265"/>
                        <a:pt x="368" y="265"/>
                        <a:pt x="368" y="265"/>
                      </a:cubicBezTo>
                      <a:cubicBezTo>
                        <a:pt x="431" y="265"/>
                        <a:pt x="482" y="213"/>
                        <a:pt x="482" y="150"/>
                      </a:cubicBezTo>
                      <a:cubicBezTo>
                        <a:pt x="482" y="87"/>
                        <a:pt x="431" y="36"/>
                        <a:pt x="368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  <p:sp>
              <p:nvSpPr>
                <p:cNvPr id="119" name="Freeform 59">
                  <a:extLst>
                    <a:ext uri="{FF2B5EF4-FFF2-40B4-BE49-F238E27FC236}">
                      <a16:creationId xmlns:a16="http://schemas.microsoft.com/office/drawing/2014/main" xmlns="" id="{94937B65-0EF3-41EE-A32C-47B3DABD2F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13658" y="2582278"/>
                  <a:ext cx="478029" cy="478028"/>
                </a:xfrm>
                <a:custGeom>
                  <a:avLst/>
                  <a:gdLst>
                    <a:gd name="T0" fmla="*/ 381 w 762"/>
                    <a:gd name="T1" fmla="*/ 728 h 762"/>
                    <a:gd name="T2" fmla="*/ 34 w 762"/>
                    <a:gd name="T3" fmla="*/ 381 h 762"/>
                    <a:gd name="T4" fmla="*/ 381 w 762"/>
                    <a:gd name="T5" fmla="*/ 34 h 762"/>
                    <a:gd name="T6" fmla="*/ 728 w 762"/>
                    <a:gd name="T7" fmla="*/ 381 h 762"/>
                    <a:gd name="T8" fmla="*/ 381 w 762"/>
                    <a:gd name="T9" fmla="*/ 728 h 762"/>
                    <a:gd name="T10" fmla="*/ 381 w 762"/>
                    <a:gd name="T11" fmla="*/ 0 h 762"/>
                    <a:gd name="T12" fmla="*/ 0 w 762"/>
                    <a:gd name="T13" fmla="*/ 381 h 762"/>
                    <a:gd name="T14" fmla="*/ 381 w 762"/>
                    <a:gd name="T15" fmla="*/ 762 h 762"/>
                    <a:gd name="T16" fmla="*/ 762 w 762"/>
                    <a:gd name="T17" fmla="*/ 381 h 762"/>
                    <a:gd name="T18" fmla="*/ 381 w 762"/>
                    <a:gd name="T19" fmla="*/ 0 h 7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62" h="762">
                      <a:moveTo>
                        <a:pt x="381" y="728"/>
                      </a:moveTo>
                      <a:cubicBezTo>
                        <a:pt x="190" y="728"/>
                        <a:pt x="34" y="572"/>
                        <a:pt x="34" y="381"/>
                      </a:cubicBezTo>
                      <a:cubicBezTo>
                        <a:pt x="34" y="190"/>
                        <a:pt x="190" y="34"/>
                        <a:pt x="381" y="34"/>
                      </a:cubicBezTo>
                      <a:cubicBezTo>
                        <a:pt x="573" y="34"/>
                        <a:pt x="728" y="190"/>
                        <a:pt x="728" y="381"/>
                      </a:cubicBezTo>
                      <a:cubicBezTo>
                        <a:pt x="728" y="572"/>
                        <a:pt x="573" y="728"/>
                        <a:pt x="381" y="728"/>
                      </a:cubicBezTo>
                      <a:close/>
                      <a:moveTo>
                        <a:pt x="381" y="0"/>
                      </a:moveTo>
                      <a:cubicBezTo>
                        <a:pt x="171" y="0"/>
                        <a:pt x="0" y="171"/>
                        <a:pt x="0" y="381"/>
                      </a:cubicBezTo>
                      <a:cubicBezTo>
                        <a:pt x="0" y="591"/>
                        <a:pt x="171" y="762"/>
                        <a:pt x="381" y="762"/>
                      </a:cubicBezTo>
                      <a:cubicBezTo>
                        <a:pt x="591" y="762"/>
                        <a:pt x="762" y="591"/>
                        <a:pt x="762" y="381"/>
                      </a:cubicBezTo>
                      <a:cubicBezTo>
                        <a:pt x="762" y="171"/>
                        <a:pt x="591" y="0"/>
                        <a:pt x="38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AU" dirty="0">
                    <a:latin typeface="Telstra Akkurat Light" panose="020B0404020101020102" pitchFamily="34" charset="0"/>
                  </a:endParaRPr>
                </a:p>
              </p:txBody>
            </p:sp>
          </p:grp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F6A33AC2-5B01-4D87-AFE2-C9B4ADCE1C72}"/>
                  </a:ext>
                </a:extLst>
              </p:cNvPr>
              <p:cNvSpPr txBox="1"/>
              <p:nvPr/>
            </p:nvSpPr>
            <p:spPr>
              <a:xfrm>
                <a:off x="380122" y="5653574"/>
                <a:ext cx="1004057" cy="1502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ctr"/>
                <a:r>
                  <a:rPr lang="en-AU" sz="600" dirty="0"/>
                  <a:t>Data centre/cloud</a:t>
                </a:r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xmlns="" id="{476368AD-102D-476D-BF1E-2EF055F3FD3D}"/>
              </a:ext>
            </a:extLst>
          </p:cNvPr>
          <p:cNvGrpSpPr/>
          <p:nvPr/>
        </p:nvGrpSpPr>
        <p:grpSpPr>
          <a:xfrm>
            <a:off x="1174404" y="2716491"/>
            <a:ext cx="285189" cy="1397463"/>
            <a:chOff x="1248324" y="3546450"/>
            <a:chExt cx="229116" cy="2232050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39AF2851-3DBC-492F-9353-40F04EDB2D33}"/>
                </a:ext>
              </a:extLst>
            </p:cNvPr>
            <p:cNvCxnSpPr>
              <a:cxnSpLocks/>
            </p:cNvCxnSpPr>
            <p:nvPr/>
          </p:nvCxnSpPr>
          <p:spPr>
            <a:xfrm>
              <a:off x="1475656" y="3556806"/>
              <a:ext cx="0" cy="2214563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722E0A82-3B86-4EEA-A962-A7A562D34A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8324" y="3546450"/>
              <a:ext cx="229116" cy="0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4AED5194-B933-4FE4-B2A7-1E1BD6234F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8324" y="5778500"/>
              <a:ext cx="229116" cy="0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F3A81989-F111-4BF3-BCEE-5FB85815DE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8324" y="4290467"/>
              <a:ext cx="229116" cy="0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38163DD5-5963-4771-AA38-E976EBA574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8324" y="5034484"/>
              <a:ext cx="229116" cy="0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xmlns="" id="{066DF615-F457-4389-A4AA-0C21AF9E2AA5}"/>
              </a:ext>
            </a:extLst>
          </p:cNvPr>
          <p:cNvCxnSpPr>
            <a:cxnSpLocks/>
          </p:cNvCxnSpPr>
          <p:nvPr/>
        </p:nvCxnSpPr>
        <p:spPr>
          <a:xfrm flipH="1">
            <a:off x="1457372" y="3294401"/>
            <a:ext cx="202990" cy="0"/>
          </a:xfrm>
          <a:prstGeom prst="line">
            <a:avLst/>
          </a:prstGeom>
          <a:ln w="19050" cap="rnd"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xmlns="" id="{F70322FA-30A1-4700-8DF8-6F4A3BCC8304}"/>
              </a:ext>
            </a:extLst>
          </p:cNvPr>
          <p:cNvCxnSpPr>
            <a:cxnSpLocks/>
          </p:cNvCxnSpPr>
          <p:nvPr/>
        </p:nvCxnSpPr>
        <p:spPr>
          <a:xfrm flipH="1">
            <a:off x="7448367" y="3294401"/>
            <a:ext cx="202990" cy="0"/>
          </a:xfrm>
          <a:prstGeom prst="line">
            <a:avLst/>
          </a:prstGeom>
          <a:ln w="19050" cap="rnd"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xmlns="" id="{1248D034-E91F-4725-9822-231C9A2AE401}"/>
              </a:ext>
            </a:extLst>
          </p:cNvPr>
          <p:cNvCxnSpPr>
            <a:cxnSpLocks/>
          </p:cNvCxnSpPr>
          <p:nvPr/>
        </p:nvCxnSpPr>
        <p:spPr>
          <a:xfrm flipH="1">
            <a:off x="2114592" y="3294401"/>
            <a:ext cx="828000" cy="0"/>
          </a:xfrm>
          <a:prstGeom prst="line">
            <a:avLst/>
          </a:prstGeom>
          <a:ln w="19050" cap="rnd"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xmlns="" id="{260C809E-35EE-4B4A-87FD-C1F46EEB3EDD}"/>
              </a:ext>
            </a:extLst>
          </p:cNvPr>
          <p:cNvCxnSpPr>
            <a:cxnSpLocks/>
          </p:cNvCxnSpPr>
          <p:nvPr/>
        </p:nvCxnSpPr>
        <p:spPr>
          <a:xfrm flipH="1">
            <a:off x="3491880" y="3294401"/>
            <a:ext cx="1152000" cy="0"/>
          </a:xfrm>
          <a:prstGeom prst="line">
            <a:avLst/>
          </a:prstGeom>
          <a:ln w="19050" cap="rnd"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xmlns="" id="{07078026-70C9-42B5-A299-D65867F0DFCB}"/>
              </a:ext>
            </a:extLst>
          </p:cNvPr>
          <p:cNvCxnSpPr>
            <a:cxnSpLocks/>
          </p:cNvCxnSpPr>
          <p:nvPr/>
        </p:nvCxnSpPr>
        <p:spPr>
          <a:xfrm flipH="1">
            <a:off x="5256200" y="3294401"/>
            <a:ext cx="1224000" cy="0"/>
          </a:xfrm>
          <a:prstGeom prst="line">
            <a:avLst/>
          </a:prstGeom>
          <a:ln w="19050" cap="rnd"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xmlns="" id="{F4F81FCE-7FBE-462E-9189-EF745B61775A}"/>
              </a:ext>
            </a:extLst>
          </p:cNvPr>
          <p:cNvCxnSpPr>
            <a:cxnSpLocks/>
          </p:cNvCxnSpPr>
          <p:nvPr/>
        </p:nvCxnSpPr>
        <p:spPr>
          <a:xfrm flipH="1">
            <a:off x="7020272" y="3294401"/>
            <a:ext cx="449319" cy="0"/>
          </a:xfrm>
          <a:prstGeom prst="line">
            <a:avLst/>
          </a:prstGeom>
          <a:ln w="19050" cap="rnd"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71" name="Group 170">
            <a:extLst>
              <a:ext uri="{FF2B5EF4-FFF2-40B4-BE49-F238E27FC236}">
                <a16:creationId xmlns:a16="http://schemas.microsoft.com/office/drawing/2014/main" xmlns="" id="{5DBA0F52-B03A-4A43-8A82-FB1EEA7F9C4A}"/>
              </a:ext>
            </a:extLst>
          </p:cNvPr>
          <p:cNvGrpSpPr>
            <a:grpSpLocks noChangeAspect="1"/>
          </p:cNvGrpSpPr>
          <p:nvPr/>
        </p:nvGrpSpPr>
        <p:grpSpPr>
          <a:xfrm>
            <a:off x="1754851" y="3147814"/>
            <a:ext cx="293176" cy="293175"/>
            <a:chOff x="1013659" y="2582278"/>
            <a:chExt cx="478028" cy="478028"/>
          </a:xfrm>
          <a:solidFill>
            <a:srgbClr val="414141"/>
          </a:solidFill>
        </p:grpSpPr>
        <p:sp>
          <p:nvSpPr>
            <p:cNvPr id="301" name="Freeform 58">
              <a:extLst>
                <a:ext uri="{FF2B5EF4-FFF2-40B4-BE49-F238E27FC236}">
                  <a16:creationId xmlns:a16="http://schemas.microsoft.com/office/drawing/2014/main" xmlns="" id="{03C5ADF3-AFAE-47CE-B6B6-9D5EDC2AE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514" y="2727730"/>
              <a:ext cx="302318" cy="166421"/>
            </a:xfrm>
            <a:custGeom>
              <a:avLst/>
              <a:gdLst>
                <a:gd name="T0" fmla="*/ 368 w 482"/>
                <a:gd name="T1" fmla="*/ 231 h 265"/>
                <a:gd name="T2" fmla="*/ 92 w 482"/>
                <a:gd name="T3" fmla="*/ 231 h 265"/>
                <a:gd name="T4" fmla="*/ 34 w 482"/>
                <a:gd name="T5" fmla="*/ 172 h 265"/>
                <a:gd name="T6" fmla="*/ 92 w 482"/>
                <a:gd name="T7" fmla="*/ 114 h 265"/>
                <a:gd name="T8" fmla="*/ 128 w 482"/>
                <a:gd name="T9" fmla="*/ 127 h 265"/>
                <a:gd name="T10" fmla="*/ 129 w 482"/>
                <a:gd name="T11" fmla="*/ 127 h 265"/>
                <a:gd name="T12" fmla="*/ 131 w 482"/>
                <a:gd name="T13" fmla="*/ 128 h 265"/>
                <a:gd name="T14" fmla="*/ 132 w 482"/>
                <a:gd name="T15" fmla="*/ 129 h 265"/>
                <a:gd name="T16" fmla="*/ 134 w 482"/>
                <a:gd name="T17" fmla="*/ 129 h 265"/>
                <a:gd name="T18" fmla="*/ 135 w 482"/>
                <a:gd name="T19" fmla="*/ 130 h 265"/>
                <a:gd name="T20" fmla="*/ 136 w 482"/>
                <a:gd name="T21" fmla="*/ 130 h 265"/>
                <a:gd name="T22" fmla="*/ 137 w 482"/>
                <a:gd name="T23" fmla="*/ 130 h 265"/>
                <a:gd name="T24" fmla="*/ 138 w 482"/>
                <a:gd name="T25" fmla="*/ 130 h 265"/>
                <a:gd name="T26" fmla="*/ 139 w 482"/>
                <a:gd name="T27" fmla="*/ 130 h 265"/>
                <a:gd name="T28" fmla="*/ 140 w 482"/>
                <a:gd name="T29" fmla="*/ 130 h 265"/>
                <a:gd name="T30" fmla="*/ 141 w 482"/>
                <a:gd name="T31" fmla="*/ 130 h 265"/>
                <a:gd name="T32" fmla="*/ 143 w 482"/>
                <a:gd name="T33" fmla="*/ 130 h 265"/>
                <a:gd name="T34" fmla="*/ 144 w 482"/>
                <a:gd name="T35" fmla="*/ 129 h 265"/>
                <a:gd name="T36" fmla="*/ 146 w 482"/>
                <a:gd name="T37" fmla="*/ 129 h 265"/>
                <a:gd name="T38" fmla="*/ 147 w 482"/>
                <a:gd name="T39" fmla="*/ 128 h 265"/>
                <a:gd name="T40" fmla="*/ 149 w 482"/>
                <a:gd name="T41" fmla="*/ 127 h 265"/>
                <a:gd name="T42" fmla="*/ 149 w 482"/>
                <a:gd name="T43" fmla="*/ 126 h 265"/>
                <a:gd name="T44" fmla="*/ 152 w 482"/>
                <a:gd name="T45" fmla="*/ 124 h 265"/>
                <a:gd name="T46" fmla="*/ 152 w 482"/>
                <a:gd name="T47" fmla="*/ 124 h 265"/>
                <a:gd name="T48" fmla="*/ 152 w 482"/>
                <a:gd name="T49" fmla="*/ 123 h 265"/>
                <a:gd name="T50" fmla="*/ 153 w 482"/>
                <a:gd name="T51" fmla="*/ 122 h 265"/>
                <a:gd name="T52" fmla="*/ 154 w 482"/>
                <a:gd name="T53" fmla="*/ 120 h 265"/>
                <a:gd name="T54" fmla="*/ 154 w 482"/>
                <a:gd name="T55" fmla="*/ 119 h 265"/>
                <a:gd name="T56" fmla="*/ 155 w 482"/>
                <a:gd name="T57" fmla="*/ 117 h 265"/>
                <a:gd name="T58" fmla="*/ 155 w 482"/>
                <a:gd name="T59" fmla="*/ 116 h 265"/>
                <a:gd name="T60" fmla="*/ 253 w 482"/>
                <a:gd name="T61" fmla="*/ 33 h 265"/>
                <a:gd name="T62" fmla="*/ 328 w 482"/>
                <a:gd name="T63" fmla="*/ 68 h 265"/>
                <a:gd name="T64" fmla="*/ 328 w 482"/>
                <a:gd name="T65" fmla="*/ 69 h 265"/>
                <a:gd name="T66" fmla="*/ 330 w 482"/>
                <a:gd name="T67" fmla="*/ 70 h 265"/>
                <a:gd name="T68" fmla="*/ 331 w 482"/>
                <a:gd name="T69" fmla="*/ 71 h 265"/>
                <a:gd name="T70" fmla="*/ 333 w 482"/>
                <a:gd name="T71" fmla="*/ 72 h 265"/>
                <a:gd name="T72" fmla="*/ 334 w 482"/>
                <a:gd name="T73" fmla="*/ 73 h 265"/>
                <a:gd name="T74" fmla="*/ 336 w 482"/>
                <a:gd name="T75" fmla="*/ 73 h 265"/>
                <a:gd name="T76" fmla="*/ 337 w 482"/>
                <a:gd name="T77" fmla="*/ 73 h 265"/>
                <a:gd name="T78" fmla="*/ 339 w 482"/>
                <a:gd name="T79" fmla="*/ 74 h 265"/>
                <a:gd name="T80" fmla="*/ 339 w 482"/>
                <a:gd name="T81" fmla="*/ 74 h 265"/>
                <a:gd name="T82" fmla="*/ 340 w 482"/>
                <a:gd name="T83" fmla="*/ 74 h 265"/>
                <a:gd name="T84" fmla="*/ 341 w 482"/>
                <a:gd name="T85" fmla="*/ 74 h 265"/>
                <a:gd name="T86" fmla="*/ 342 w 482"/>
                <a:gd name="T87" fmla="*/ 74 h 265"/>
                <a:gd name="T88" fmla="*/ 344 w 482"/>
                <a:gd name="T89" fmla="*/ 73 h 265"/>
                <a:gd name="T90" fmla="*/ 345 w 482"/>
                <a:gd name="T91" fmla="*/ 73 h 265"/>
                <a:gd name="T92" fmla="*/ 368 w 482"/>
                <a:gd name="T93" fmla="*/ 69 h 265"/>
                <a:gd name="T94" fmla="*/ 449 w 482"/>
                <a:gd name="T95" fmla="*/ 150 h 265"/>
                <a:gd name="T96" fmla="*/ 368 w 482"/>
                <a:gd name="T97" fmla="*/ 231 h 265"/>
                <a:gd name="T98" fmla="*/ 368 w 482"/>
                <a:gd name="T99" fmla="*/ 36 h 265"/>
                <a:gd name="T100" fmla="*/ 346 w 482"/>
                <a:gd name="T101" fmla="*/ 38 h 265"/>
                <a:gd name="T102" fmla="*/ 253 w 482"/>
                <a:gd name="T103" fmla="*/ 0 h 265"/>
                <a:gd name="T104" fmla="*/ 128 w 482"/>
                <a:gd name="T105" fmla="*/ 88 h 265"/>
                <a:gd name="T106" fmla="*/ 92 w 482"/>
                <a:gd name="T107" fmla="*/ 80 h 265"/>
                <a:gd name="T108" fmla="*/ 0 w 482"/>
                <a:gd name="T109" fmla="*/ 172 h 265"/>
                <a:gd name="T110" fmla="*/ 92 w 482"/>
                <a:gd name="T111" fmla="*/ 265 h 265"/>
                <a:gd name="T112" fmla="*/ 368 w 482"/>
                <a:gd name="T113" fmla="*/ 265 h 265"/>
                <a:gd name="T114" fmla="*/ 482 w 482"/>
                <a:gd name="T115" fmla="*/ 150 h 265"/>
                <a:gd name="T116" fmla="*/ 368 w 482"/>
                <a:gd name="T117" fmla="*/ 3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2" h="265">
                  <a:moveTo>
                    <a:pt x="368" y="231"/>
                  </a:moveTo>
                  <a:cubicBezTo>
                    <a:pt x="92" y="231"/>
                    <a:pt x="92" y="231"/>
                    <a:pt x="92" y="231"/>
                  </a:cubicBezTo>
                  <a:cubicBezTo>
                    <a:pt x="60" y="231"/>
                    <a:pt x="34" y="205"/>
                    <a:pt x="34" y="172"/>
                  </a:cubicBezTo>
                  <a:cubicBezTo>
                    <a:pt x="34" y="140"/>
                    <a:pt x="60" y="114"/>
                    <a:pt x="92" y="114"/>
                  </a:cubicBezTo>
                  <a:cubicBezTo>
                    <a:pt x="105" y="114"/>
                    <a:pt x="118" y="118"/>
                    <a:pt x="128" y="127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30" y="127"/>
                    <a:pt x="130" y="128"/>
                    <a:pt x="131" y="128"/>
                  </a:cubicBezTo>
                  <a:cubicBezTo>
                    <a:pt x="131" y="128"/>
                    <a:pt x="132" y="129"/>
                    <a:pt x="132" y="129"/>
                  </a:cubicBezTo>
                  <a:cubicBezTo>
                    <a:pt x="133" y="129"/>
                    <a:pt x="133" y="129"/>
                    <a:pt x="134" y="129"/>
                  </a:cubicBezTo>
                  <a:cubicBezTo>
                    <a:pt x="134" y="130"/>
                    <a:pt x="135" y="130"/>
                    <a:pt x="135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7" y="130"/>
                    <a:pt x="137" y="130"/>
                  </a:cubicBezTo>
                  <a:cubicBezTo>
                    <a:pt x="137" y="130"/>
                    <a:pt x="138" y="130"/>
                    <a:pt x="138" y="130"/>
                  </a:cubicBezTo>
                  <a:cubicBezTo>
                    <a:pt x="138" y="130"/>
                    <a:pt x="139" y="130"/>
                    <a:pt x="139" y="130"/>
                  </a:cubicBezTo>
                  <a:cubicBezTo>
                    <a:pt x="139" y="130"/>
                    <a:pt x="140" y="130"/>
                    <a:pt x="140" y="130"/>
                  </a:cubicBezTo>
                  <a:cubicBezTo>
                    <a:pt x="140" y="130"/>
                    <a:pt x="141" y="130"/>
                    <a:pt x="141" y="130"/>
                  </a:cubicBezTo>
                  <a:cubicBezTo>
                    <a:pt x="142" y="130"/>
                    <a:pt x="142" y="130"/>
                    <a:pt x="143" y="130"/>
                  </a:cubicBezTo>
                  <a:cubicBezTo>
                    <a:pt x="143" y="130"/>
                    <a:pt x="144" y="129"/>
                    <a:pt x="144" y="129"/>
                  </a:cubicBezTo>
                  <a:cubicBezTo>
                    <a:pt x="145" y="129"/>
                    <a:pt x="145" y="129"/>
                    <a:pt x="146" y="129"/>
                  </a:cubicBezTo>
                  <a:cubicBezTo>
                    <a:pt x="146" y="128"/>
                    <a:pt x="147" y="128"/>
                    <a:pt x="147" y="128"/>
                  </a:cubicBezTo>
                  <a:cubicBezTo>
                    <a:pt x="148" y="128"/>
                    <a:pt x="148" y="127"/>
                    <a:pt x="149" y="127"/>
                  </a:cubicBezTo>
                  <a:cubicBezTo>
                    <a:pt x="149" y="127"/>
                    <a:pt x="149" y="126"/>
                    <a:pt x="149" y="126"/>
                  </a:cubicBezTo>
                  <a:cubicBezTo>
                    <a:pt x="150" y="126"/>
                    <a:pt x="151" y="125"/>
                    <a:pt x="152" y="124"/>
                  </a:cubicBezTo>
                  <a:cubicBezTo>
                    <a:pt x="152" y="124"/>
                    <a:pt x="152" y="124"/>
                    <a:pt x="152" y="124"/>
                  </a:cubicBezTo>
                  <a:cubicBezTo>
                    <a:pt x="152" y="124"/>
                    <a:pt x="152" y="124"/>
                    <a:pt x="152" y="123"/>
                  </a:cubicBezTo>
                  <a:cubicBezTo>
                    <a:pt x="153" y="123"/>
                    <a:pt x="153" y="122"/>
                    <a:pt x="153" y="122"/>
                  </a:cubicBezTo>
                  <a:cubicBezTo>
                    <a:pt x="154" y="121"/>
                    <a:pt x="154" y="121"/>
                    <a:pt x="154" y="120"/>
                  </a:cubicBezTo>
                  <a:cubicBezTo>
                    <a:pt x="154" y="120"/>
                    <a:pt x="154" y="119"/>
                    <a:pt x="154" y="119"/>
                  </a:cubicBezTo>
                  <a:cubicBezTo>
                    <a:pt x="155" y="118"/>
                    <a:pt x="155" y="118"/>
                    <a:pt x="155" y="117"/>
                  </a:cubicBezTo>
                  <a:cubicBezTo>
                    <a:pt x="155" y="117"/>
                    <a:pt x="155" y="117"/>
                    <a:pt x="155" y="116"/>
                  </a:cubicBezTo>
                  <a:cubicBezTo>
                    <a:pt x="163" y="68"/>
                    <a:pt x="204" y="33"/>
                    <a:pt x="253" y="33"/>
                  </a:cubicBezTo>
                  <a:cubicBezTo>
                    <a:pt x="281" y="33"/>
                    <a:pt x="309" y="46"/>
                    <a:pt x="328" y="68"/>
                  </a:cubicBezTo>
                  <a:cubicBezTo>
                    <a:pt x="328" y="68"/>
                    <a:pt x="328" y="68"/>
                    <a:pt x="328" y="69"/>
                  </a:cubicBezTo>
                  <a:cubicBezTo>
                    <a:pt x="329" y="69"/>
                    <a:pt x="329" y="70"/>
                    <a:pt x="330" y="70"/>
                  </a:cubicBezTo>
                  <a:cubicBezTo>
                    <a:pt x="330" y="71"/>
                    <a:pt x="331" y="71"/>
                    <a:pt x="331" y="71"/>
                  </a:cubicBezTo>
                  <a:cubicBezTo>
                    <a:pt x="332" y="71"/>
                    <a:pt x="332" y="72"/>
                    <a:pt x="333" y="72"/>
                  </a:cubicBezTo>
                  <a:cubicBezTo>
                    <a:pt x="333" y="72"/>
                    <a:pt x="333" y="72"/>
                    <a:pt x="334" y="73"/>
                  </a:cubicBezTo>
                  <a:cubicBezTo>
                    <a:pt x="334" y="73"/>
                    <a:pt x="335" y="73"/>
                    <a:pt x="336" y="73"/>
                  </a:cubicBezTo>
                  <a:cubicBezTo>
                    <a:pt x="336" y="73"/>
                    <a:pt x="336" y="73"/>
                    <a:pt x="337" y="73"/>
                  </a:cubicBezTo>
                  <a:cubicBezTo>
                    <a:pt x="337" y="74"/>
                    <a:pt x="338" y="74"/>
                    <a:pt x="339" y="74"/>
                  </a:cubicBezTo>
                  <a:cubicBezTo>
                    <a:pt x="339" y="74"/>
                    <a:pt x="339" y="74"/>
                    <a:pt x="339" y="74"/>
                  </a:cubicBezTo>
                  <a:cubicBezTo>
                    <a:pt x="340" y="74"/>
                    <a:pt x="340" y="74"/>
                    <a:pt x="340" y="74"/>
                  </a:cubicBezTo>
                  <a:cubicBezTo>
                    <a:pt x="340" y="74"/>
                    <a:pt x="341" y="74"/>
                    <a:pt x="341" y="74"/>
                  </a:cubicBezTo>
                  <a:cubicBezTo>
                    <a:pt x="341" y="74"/>
                    <a:pt x="342" y="74"/>
                    <a:pt x="342" y="74"/>
                  </a:cubicBezTo>
                  <a:cubicBezTo>
                    <a:pt x="343" y="74"/>
                    <a:pt x="343" y="73"/>
                    <a:pt x="344" y="73"/>
                  </a:cubicBezTo>
                  <a:cubicBezTo>
                    <a:pt x="344" y="73"/>
                    <a:pt x="345" y="73"/>
                    <a:pt x="345" y="73"/>
                  </a:cubicBezTo>
                  <a:cubicBezTo>
                    <a:pt x="354" y="71"/>
                    <a:pt x="361" y="69"/>
                    <a:pt x="368" y="69"/>
                  </a:cubicBezTo>
                  <a:cubicBezTo>
                    <a:pt x="413" y="69"/>
                    <a:pt x="449" y="106"/>
                    <a:pt x="449" y="150"/>
                  </a:cubicBezTo>
                  <a:cubicBezTo>
                    <a:pt x="449" y="195"/>
                    <a:pt x="413" y="231"/>
                    <a:pt x="368" y="231"/>
                  </a:cubicBezTo>
                  <a:close/>
                  <a:moveTo>
                    <a:pt x="368" y="36"/>
                  </a:moveTo>
                  <a:cubicBezTo>
                    <a:pt x="361" y="36"/>
                    <a:pt x="353" y="37"/>
                    <a:pt x="346" y="38"/>
                  </a:cubicBezTo>
                  <a:cubicBezTo>
                    <a:pt x="321" y="14"/>
                    <a:pt x="287" y="0"/>
                    <a:pt x="253" y="0"/>
                  </a:cubicBezTo>
                  <a:cubicBezTo>
                    <a:pt x="196" y="0"/>
                    <a:pt x="146" y="36"/>
                    <a:pt x="128" y="88"/>
                  </a:cubicBezTo>
                  <a:cubicBezTo>
                    <a:pt x="117" y="83"/>
                    <a:pt x="105" y="80"/>
                    <a:pt x="92" y="80"/>
                  </a:cubicBezTo>
                  <a:cubicBezTo>
                    <a:pt x="41" y="80"/>
                    <a:pt x="0" y="122"/>
                    <a:pt x="0" y="172"/>
                  </a:cubicBezTo>
                  <a:cubicBezTo>
                    <a:pt x="0" y="223"/>
                    <a:pt x="41" y="265"/>
                    <a:pt x="92" y="265"/>
                  </a:cubicBezTo>
                  <a:cubicBezTo>
                    <a:pt x="368" y="265"/>
                    <a:pt x="368" y="265"/>
                    <a:pt x="368" y="265"/>
                  </a:cubicBezTo>
                  <a:cubicBezTo>
                    <a:pt x="431" y="265"/>
                    <a:pt x="482" y="213"/>
                    <a:pt x="482" y="150"/>
                  </a:cubicBezTo>
                  <a:cubicBezTo>
                    <a:pt x="482" y="87"/>
                    <a:pt x="431" y="36"/>
                    <a:pt x="36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elstra Akkurat Light" panose="020B0404020101020102" pitchFamily="34" charset="0"/>
              </a:endParaRPr>
            </a:p>
          </p:txBody>
        </p:sp>
        <p:sp>
          <p:nvSpPr>
            <p:cNvPr id="302" name="Freeform 59">
              <a:extLst>
                <a:ext uri="{FF2B5EF4-FFF2-40B4-BE49-F238E27FC236}">
                  <a16:creationId xmlns:a16="http://schemas.microsoft.com/office/drawing/2014/main" xmlns="" id="{DD4D2D00-9760-4581-A5BD-0DF5FFB95B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659" y="2582278"/>
              <a:ext cx="478028" cy="478028"/>
            </a:xfrm>
            <a:custGeom>
              <a:avLst/>
              <a:gdLst>
                <a:gd name="T0" fmla="*/ 381 w 762"/>
                <a:gd name="T1" fmla="*/ 728 h 762"/>
                <a:gd name="T2" fmla="*/ 34 w 762"/>
                <a:gd name="T3" fmla="*/ 381 h 762"/>
                <a:gd name="T4" fmla="*/ 381 w 762"/>
                <a:gd name="T5" fmla="*/ 34 h 762"/>
                <a:gd name="T6" fmla="*/ 728 w 762"/>
                <a:gd name="T7" fmla="*/ 381 h 762"/>
                <a:gd name="T8" fmla="*/ 381 w 762"/>
                <a:gd name="T9" fmla="*/ 728 h 762"/>
                <a:gd name="T10" fmla="*/ 381 w 762"/>
                <a:gd name="T11" fmla="*/ 0 h 762"/>
                <a:gd name="T12" fmla="*/ 0 w 762"/>
                <a:gd name="T13" fmla="*/ 381 h 762"/>
                <a:gd name="T14" fmla="*/ 381 w 762"/>
                <a:gd name="T15" fmla="*/ 762 h 762"/>
                <a:gd name="T16" fmla="*/ 762 w 762"/>
                <a:gd name="T17" fmla="*/ 381 h 762"/>
                <a:gd name="T18" fmla="*/ 381 w 762"/>
                <a:gd name="T1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2" h="762">
                  <a:moveTo>
                    <a:pt x="381" y="728"/>
                  </a:moveTo>
                  <a:cubicBezTo>
                    <a:pt x="190" y="728"/>
                    <a:pt x="34" y="572"/>
                    <a:pt x="34" y="381"/>
                  </a:cubicBezTo>
                  <a:cubicBezTo>
                    <a:pt x="34" y="190"/>
                    <a:pt x="190" y="34"/>
                    <a:pt x="381" y="34"/>
                  </a:cubicBezTo>
                  <a:cubicBezTo>
                    <a:pt x="573" y="34"/>
                    <a:pt x="728" y="190"/>
                    <a:pt x="728" y="381"/>
                  </a:cubicBezTo>
                  <a:cubicBezTo>
                    <a:pt x="728" y="572"/>
                    <a:pt x="573" y="728"/>
                    <a:pt x="381" y="728"/>
                  </a:cubicBezTo>
                  <a:close/>
                  <a:moveTo>
                    <a:pt x="381" y="0"/>
                  </a:moveTo>
                  <a:cubicBezTo>
                    <a:pt x="171" y="0"/>
                    <a:pt x="0" y="171"/>
                    <a:pt x="0" y="381"/>
                  </a:cubicBezTo>
                  <a:cubicBezTo>
                    <a:pt x="0" y="591"/>
                    <a:pt x="171" y="762"/>
                    <a:pt x="381" y="762"/>
                  </a:cubicBezTo>
                  <a:cubicBezTo>
                    <a:pt x="591" y="762"/>
                    <a:pt x="762" y="591"/>
                    <a:pt x="762" y="381"/>
                  </a:cubicBezTo>
                  <a:cubicBezTo>
                    <a:pt x="762" y="171"/>
                    <a:pt x="591" y="0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elstra Akkurat Light" panose="020B0404020101020102" pitchFamily="34" charset="0"/>
              </a:endParaRPr>
            </a:p>
          </p:txBody>
        </p:sp>
      </p:grpSp>
      <p:grpSp>
        <p:nvGrpSpPr>
          <p:cNvPr id="172" name="Group 53">
            <a:extLst>
              <a:ext uri="{FF2B5EF4-FFF2-40B4-BE49-F238E27FC236}">
                <a16:creationId xmlns:a16="http://schemas.microsoft.com/office/drawing/2014/main" xmlns="" id="{3EDC2926-88B2-4FA4-830D-92F653948A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92946" y="3147814"/>
            <a:ext cx="293176" cy="293175"/>
            <a:chOff x="2795" y="1535"/>
            <a:chExt cx="171" cy="171"/>
          </a:xfrm>
          <a:solidFill>
            <a:srgbClr val="414141"/>
          </a:solidFill>
        </p:grpSpPr>
        <p:sp>
          <p:nvSpPr>
            <p:cNvPr id="295" name="Freeform 54">
              <a:extLst>
                <a:ext uri="{FF2B5EF4-FFF2-40B4-BE49-F238E27FC236}">
                  <a16:creationId xmlns:a16="http://schemas.microsoft.com/office/drawing/2014/main" xmlns="" id="{F3C011AC-D27D-4063-87D4-B7DE1FB21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5" y="1535"/>
              <a:ext cx="171" cy="171"/>
            </a:xfrm>
            <a:custGeom>
              <a:avLst/>
              <a:gdLst>
                <a:gd name="T0" fmla="*/ 500 w 1000"/>
                <a:gd name="T1" fmla="*/ 956 h 1000"/>
                <a:gd name="T2" fmla="*/ 44 w 1000"/>
                <a:gd name="T3" fmla="*/ 500 h 1000"/>
                <a:gd name="T4" fmla="*/ 500 w 1000"/>
                <a:gd name="T5" fmla="*/ 44 h 1000"/>
                <a:gd name="T6" fmla="*/ 956 w 1000"/>
                <a:gd name="T7" fmla="*/ 500 h 1000"/>
                <a:gd name="T8" fmla="*/ 500 w 1000"/>
                <a:gd name="T9" fmla="*/ 956 h 1000"/>
                <a:gd name="T10" fmla="*/ 854 w 1000"/>
                <a:gd name="T11" fmla="*/ 147 h 1000"/>
                <a:gd name="T12" fmla="*/ 500 w 1000"/>
                <a:gd name="T13" fmla="*/ 0 h 1000"/>
                <a:gd name="T14" fmla="*/ 147 w 1000"/>
                <a:gd name="T15" fmla="*/ 147 h 1000"/>
                <a:gd name="T16" fmla="*/ 0 w 1000"/>
                <a:gd name="T17" fmla="*/ 500 h 1000"/>
                <a:gd name="T18" fmla="*/ 147 w 1000"/>
                <a:gd name="T19" fmla="*/ 854 h 1000"/>
                <a:gd name="T20" fmla="*/ 500 w 1000"/>
                <a:gd name="T21" fmla="*/ 1000 h 1000"/>
                <a:gd name="T22" fmla="*/ 854 w 1000"/>
                <a:gd name="T23" fmla="*/ 854 h 1000"/>
                <a:gd name="T24" fmla="*/ 1000 w 1000"/>
                <a:gd name="T25" fmla="*/ 500 h 1000"/>
                <a:gd name="T26" fmla="*/ 854 w 1000"/>
                <a:gd name="T27" fmla="*/ 147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0" h="1000">
                  <a:moveTo>
                    <a:pt x="500" y="956"/>
                  </a:moveTo>
                  <a:cubicBezTo>
                    <a:pt x="249" y="956"/>
                    <a:pt x="44" y="752"/>
                    <a:pt x="44" y="500"/>
                  </a:cubicBezTo>
                  <a:cubicBezTo>
                    <a:pt x="44" y="249"/>
                    <a:pt x="249" y="44"/>
                    <a:pt x="500" y="44"/>
                  </a:cubicBezTo>
                  <a:cubicBezTo>
                    <a:pt x="752" y="44"/>
                    <a:pt x="956" y="249"/>
                    <a:pt x="956" y="500"/>
                  </a:cubicBezTo>
                  <a:cubicBezTo>
                    <a:pt x="956" y="752"/>
                    <a:pt x="752" y="956"/>
                    <a:pt x="500" y="956"/>
                  </a:cubicBezTo>
                  <a:close/>
                  <a:moveTo>
                    <a:pt x="854" y="147"/>
                  </a:moveTo>
                  <a:cubicBezTo>
                    <a:pt x="759" y="52"/>
                    <a:pt x="634" y="0"/>
                    <a:pt x="500" y="0"/>
                  </a:cubicBezTo>
                  <a:cubicBezTo>
                    <a:pt x="367" y="0"/>
                    <a:pt x="241" y="52"/>
                    <a:pt x="147" y="147"/>
                  </a:cubicBezTo>
                  <a:cubicBezTo>
                    <a:pt x="52" y="241"/>
                    <a:pt x="0" y="367"/>
                    <a:pt x="0" y="500"/>
                  </a:cubicBezTo>
                  <a:cubicBezTo>
                    <a:pt x="0" y="634"/>
                    <a:pt x="52" y="759"/>
                    <a:pt x="147" y="854"/>
                  </a:cubicBezTo>
                  <a:cubicBezTo>
                    <a:pt x="241" y="948"/>
                    <a:pt x="367" y="1000"/>
                    <a:pt x="500" y="1000"/>
                  </a:cubicBezTo>
                  <a:cubicBezTo>
                    <a:pt x="634" y="1000"/>
                    <a:pt x="759" y="948"/>
                    <a:pt x="854" y="854"/>
                  </a:cubicBezTo>
                  <a:cubicBezTo>
                    <a:pt x="948" y="759"/>
                    <a:pt x="1000" y="634"/>
                    <a:pt x="1000" y="500"/>
                  </a:cubicBezTo>
                  <a:cubicBezTo>
                    <a:pt x="1000" y="367"/>
                    <a:pt x="948" y="241"/>
                    <a:pt x="854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elstra Akkurat Light" panose="020B0404020101020102" pitchFamily="34" charset="0"/>
              </a:endParaRPr>
            </a:p>
          </p:txBody>
        </p:sp>
        <p:sp>
          <p:nvSpPr>
            <p:cNvPr id="296" name="Freeform 55">
              <a:extLst>
                <a:ext uri="{FF2B5EF4-FFF2-40B4-BE49-F238E27FC236}">
                  <a16:creationId xmlns:a16="http://schemas.microsoft.com/office/drawing/2014/main" xmlns="" id="{BDC42794-9444-4D0F-BFC8-6A2D31766D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2" y="1572"/>
              <a:ext cx="97" cy="97"/>
            </a:xfrm>
            <a:custGeom>
              <a:avLst/>
              <a:gdLst>
                <a:gd name="T0" fmla="*/ 283 w 565"/>
                <a:gd name="T1" fmla="*/ 521 h 565"/>
                <a:gd name="T2" fmla="*/ 44 w 565"/>
                <a:gd name="T3" fmla="*/ 283 h 565"/>
                <a:gd name="T4" fmla="*/ 283 w 565"/>
                <a:gd name="T5" fmla="*/ 44 h 565"/>
                <a:gd name="T6" fmla="*/ 521 w 565"/>
                <a:gd name="T7" fmla="*/ 283 h 565"/>
                <a:gd name="T8" fmla="*/ 283 w 565"/>
                <a:gd name="T9" fmla="*/ 521 h 565"/>
                <a:gd name="T10" fmla="*/ 283 w 565"/>
                <a:gd name="T11" fmla="*/ 0 h 565"/>
                <a:gd name="T12" fmla="*/ 0 w 565"/>
                <a:gd name="T13" fmla="*/ 283 h 565"/>
                <a:gd name="T14" fmla="*/ 283 w 565"/>
                <a:gd name="T15" fmla="*/ 565 h 565"/>
                <a:gd name="T16" fmla="*/ 565 w 565"/>
                <a:gd name="T17" fmla="*/ 283 h 565"/>
                <a:gd name="T18" fmla="*/ 283 w 565"/>
                <a:gd name="T19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5" h="565">
                  <a:moveTo>
                    <a:pt x="283" y="521"/>
                  </a:moveTo>
                  <a:cubicBezTo>
                    <a:pt x="151" y="521"/>
                    <a:pt x="44" y="414"/>
                    <a:pt x="44" y="283"/>
                  </a:cubicBezTo>
                  <a:cubicBezTo>
                    <a:pt x="44" y="151"/>
                    <a:pt x="151" y="44"/>
                    <a:pt x="283" y="44"/>
                  </a:cubicBezTo>
                  <a:cubicBezTo>
                    <a:pt x="414" y="44"/>
                    <a:pt x="521" y="151"/>
                    <a:pt x="521" y="283"/>
                  </a:cubicBezTo>
                  <a:cubicBezTo>
                    <a:pt x="521" y="414"/>
                    <a:pt x="414" y="521"/>
                    <a:pt x="283" y="521"/>
                  </a:cubicBezTo>
                  <a:close/>
                  <a:moveTo>
                    <a:pt x="283" y="0"/>
                  </a:moveTo>
                  <a:cubicBezTo>
                    <a:pt x="127" y="0"/>
                    <a:pt x="0" y="127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ubicBezTo>
                    <a:pt x="439" y="565"/>
                    <a:pt x="565" y="439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elstra Akkurat Light" panose="020B0404020101020102" pitchFamily="34" charset="0"/>
              </a:endParaRPr>
            </a:p>
          </p:txBody>
        </p:sp>
        <p:sp>
          <p:nvSpPr>
            <p:cNvPr id="297" name="Freeform 56">
              <a:extLst>
                <a:ext uri="{FF2B5EF4-FFF2-40B4-BE49-F238E27FC236}">
                  <a16:creationId xmlns:a16="http://schemas.microsoft.com/office/drawing/2014/main" xmlns="" id="{EAAC6BB2-69FC-482F-91DB-C53F1FF2B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1594"/>
              <a:ext cx="24" cy="24"/>
            </a:xfrm>
            <a:custGeom>
              <a:avLst/>
              <a:gdLst>
                <a:gd name="T0" fmla="*/ 22 w 144"/>
                <a:gd name="T1" fmla="*/ 112 h 142"/>
                <a:gd name="T2" fmla="*/ 44 w 144"/>
                <a:gd name="T3" fmla="*/ 90 h 142"/>
                <a:gd name="T4" fmla="*/ 44 w 144"/>
                <a:gd name="T5" fmla="*/ 75 h 142"/>
                <a:gd name="T6" fmla="*/ 104 w 144"/>
                <a:gd name="T7" fmla="*/ 135 h 142"/>
                <a:gd name="T8" fmla="*/ 120 w 144"/>
                <a:gd name="T9" fmla="*/ 142 h 142"/>
                <a:gd name="T10" fmla="*/ 135 w 144"/>
                <a:gd name="T11" fmla="*/ 135 h 142"/>
                <a:gd name="T12" fmla="*/ 135 w 144"/>
                <a:gd name="T13" fmla="*/ 104 h 142"/>
                <a:gd name="T14" fmla="*/ 75 w 144"/>
                <a:gd name="T15" fmla="*/ 44 h 142"/>
                <a:gd name="T16" fmla="*/ 90 w 144"/>
                <a:gd name="T17" fmla="*/ 44 h 142"/>
                <a:gd name="T18" fmla="*/ 112 w 144"/>
                <a:gd name="T19" fmla="*/ 22 h 142"/>
                <a:gd name="T20" fmla="*/ 90 w 144"/>
                <a:gd name="T21" fmla="*/ 0 h 142"/>
                <a:gd name="T22" fmla="*/ 22 w 144"/>
                <a:gd name="T23" fmla="*/ 0 h 142"/>
                <a:gd name="T24" fmla="*/ 20 w 144"/>
                <a:gd name="T25" fmla="*/ 0 h 142"/>
                <a:gd name="T26" fmla="*/ 20 w 144"/>
                <a:gd name="T27" fmla="*/ 0 h 142"/>
                <a:gd name="T28" fmla="*/ 17 w 144"/>
                <a:gd name="T29" fmla="*/ 1 h 142"/>
                <a:gd name="T30" fmla="*/ 16 w 144"/>
                <a:gd name="T31" fmla="*/ 1 h 142"/>
                <a:gd name="T32" fmla="*/ 14 w 144"/>
                <a:gd name="T33" fmla="*/ 2 h 142"/>
                <a:gd name="T34" fmla="*/ 14 w 144"/>
                <a:gd name="T35" fmla="*/ 2 h 142"/>
                <a:gd name="T36" fmla="*/ 14 w 144"/>
                <a:gd name="T37" fmla="*/ 2 h 142"/>
                <a:gd name="T38" fmla="*/ 13 w 144"/>
                <a:gd name="T39" fmla="*/ 2 h 142"/>
                <a:gd name="T40" fmla="*/ 12 w 144"/>
                <a:gd name="T41" fmla="*/ 2 h 142"/>
                <a:gd name="T42" fmla="*/ 11 w 144"/>
                <a:gd name="T43" fmla="*/ 3 h 142"/>
                <a:gd name="T44" fmla="*/ 10 w 144"/>
                <a:gd name="T45" fmla="*/ 3 h 142"/>
                <a:gd name="T46" fmla="*/ 10 w 144"/>
                <a:gd name="T47" fmla="*/ 4 h 142"/>
                <a:gd name="T48" fmla="*/ 8 w 144"/>
                <a:gd name="T49" fmla="*/ 5 h 142"/>
                <a:gd name="T50" fmla="*/ 8 w 144"/>
                <a:gd name="T51" fmla="*/ 5 h 142"/>
                <a:gd name="T52" fmla="*/ 7 w 144"/>
                <a:gd name="T53" fmla="*/ 6 h 142"/>
                <a:gd name="T54" fmla="*/ 6 w 144"/>
                <a:gd name="T55" fmla="*/ 7 h 142"/>
                <a:gd name="T56" fmla="*/ 5 w 144"/>
                <a:gd name="T57" fmla="*/ 8 h 142"/>
                <a:gd name="T58" fmla="*/ 5 w 144"/>
                <a:gd name="T59" fmla="*/ 8 h 142"/>
                <a:gd name="T60" fmla="*/ 4 w 144"/>
                <a:gd name="T61" fmla="*/ 9 h 142"/>
                <a:gd name="T62" fmla="*/ 4 w 144"/>
                <a:gd name="T63" fmla="*/ 10 h 142"/>
                <a:gd name="T64" fmla="*/ 3 w 144"/>
                <a:gd name="T65" fmla="*/ 11 h 142"/>
                <a:gd name="T66" fmla="*/ 2 w 144"/>
                <a:gd name="T67" fmla="*/ 12 h 142"/>
                <a:gd name="T68" fmla="*/ 2 w 144"/>
                <a:gd name="T69" fmla="*/ 13 h 142"/>
                <a:gd name="T70" fmla="*/ 2 w 144"/>
                <a:gd name="T71" fmla="*/ 14 h 142"/>
                <a:gd name="T72" fmla="*/ 1 w 144"/>
                <a:gd name="T73" fmla="*/ 15 h 142"/>
                <a:gd name="T74" fmla="*/ 1 w 144"/>
                <a:gd name="T75" fmla="*/ 16 h 142"/>
                <a:gd name="T76" fmla="*/ 1 w 144"/>
                <a:gd name="T77" fmla="*/ 17 h 142"/>
                <a:gd name="T78" fmla="*/ 0 w 144"/>
                <a:gd name="T79" fmla="*/ 18 h 142"/>
                <a:gd name="T80" fmla="*/ 0 w 144"/>
                <a:gd name="T81" fmla="*/ 19 h 142"/>
                <a:gd name="T82" fmla="*/ 0 w 144"/>
                <a:gd name="T83" fmla="*/ 20 h 142"/>
                <a:gd name="T84" fmla="*/ 0 w 144"/>
                <a:gd name="T85" fmla="*/ 22 h 142"/>
                <a:gd name="T86" fmla="*/ 0 w 144"/>
                <a:gd name="T87" fmla="*/ 90 h 142"/>
                <a:gd name="T88" fmla="*/ 22 w 144"/>
                <a:gd name="T89" fmla="*/ 1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4" h="142">
                  <a:moveTo>
                    <a:pt x="22" y="112"/>
                  </a:moveTo>
                  <a:cubicBezTo>
                    <a:pt x="34" y="112"/>
                    <a:pt x="44" y="102"/>
                    <a:pt x="44" y="90"/>
                  </a:cubicBezTo>
                  <a:lnTo>
                    <a:pt x="44" y="75"/>
                  </a:lnTo>
                  <a:lnTo>
                    <a:pt x="104" y="135"/>
                  </a:lnTo>
                  <a:cubicBezTo>
                    <a:pt x="109" y="140"/>
                    <a:pt x="114" y="142"/>
                    <a:pt x="120" y="142"/>
                  </a:cubicBezTo>
                  <a:cubicBezTo>
                    <a:pt x="125" y="142"/>
                    <a:pt x="131" y="140"/>
                    <a:pt x="135" y="135"/>
                  </a:cubicBezTo>
                  <a:cubicBezTo>
                    <a:pt x="144" y="127"/>
                    <a:pt x="144" y="113"/>
                    <a:pt x="135" y="104"/>
                  </a:cubicBezTo>
                  <a:lnTo>
                    <a:pt x="75" y="44"/>
                  </a:lnTo>
                  <a:lnTo>
                    <a:pt x="90" y="44"/>
                  </a:lnTo>
                  <a:cubicBezTo>
                    <a:pt x="102" y="44"/>
                    <a:pt x="112" y="34"/>
                    <a:pt x="112" y="22"/>
                  </a:cubicBezTo>
                  <a:cubicBezTo>
                    <a:pt x="112" y="10"/>
                    <a:pt x="102" y="0"/>
                    <a:pt x="90" y="0"/>
                  </a:cubicBezTo>
                  <a:lnTo>
                    <a:pt x="22" y="0"/>
                  </a:lnTo>
                  <a:cubicBezTo>
                    <a:pt x="21" y="0"/>
                    <a:pt x="21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5" y="1"/>
                    <a:pt x="15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6" y="7"/>
                    <a:pt x="6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1" y="15"/>
                    <a:pt x="1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lnTo>
                    <a:pt x="0" y="90"/>
                  </a:lnTo>
                  <a:cubicBezTo>
                    <a:pt x="0" y="102"/>
                    <a:pt x="10" y="112"/>
                    <a:pt x="22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elstra Akkurat Light" panose="020B0404020101020102" pitchFamily="34" charset="0"/>
              </a:endParaRPr>
            </a:p>
          </p:txBody>
        </p:sp>
        <p:sp>
          <p:nvSpPr>
            <p:cNvPr id="298" name="Freeform 57">
              <a:extLst>
                <a:ext uri="{FF2B5EF4-FFF2-40B4-BE49-F238E27FC236}">
                  <a16:creationId xmlns:a16="http://schemas.microsoft.com/office/drawing/2014/main" xmlns="" id="{C9263F47-7E88-4150-B076-58E4ED14D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1622"/>
              <a:ext cx="24" cy="25"/>
            </a:xfrm>
            <a:custGeom>
              <a:avLst/>
              <a:gdLst>
                <a:gd name="T0" fmla="*/ 144 w 144"/>
                <a:gd name="T1" fmla="*/ 20 h 142"/>
                <a:gd name="T2" fmla="*/ 143 w 144"/>
                <a:gd name="T3" fmla="*/ 17 h 142"/>
                <a:gd name="T4" fmla="*/ 143 w 144"/>
                <a:gd name="T5" fmla="*/ 16 h 142"/>
                <a:gd name="T6" fmla="*/ 142 w 144"/>
                <a:gd name="T7" fmla="*/ 13 h 142"/>
                <a:gd name="T8" fmla="*/ 142 w 144"/>
                <a:gd name="T9" fmla="*/ 13 h 142"/>
                <a:gd name="T10" fmla="*/ 142 w 144"/>
                <a:gd name="T11" fmla="*/ 13 h 142"/>
                <a:gd name="T12" fmla="*/ 142 w 144"/>
                <a:gd name="T13" fmla="*/ 13 h 142"/>
                <a:gd name="T14" fmla="*/ 141 w 144"/>
                <a:gd name="T15" fmla="*/ 12 h 142"/>
                <a:gd name="T16" fmla="*/ 141 w 144"/>
                <a:gd name="T17" fmla="*/ 11 h 142"/>
                <a:gd name="T18" fmla="*/ 140 w 144"/>
                <a:gd name="T19" fmla="*/ 10 h 142"/>
                <a:gd name="T20" fmla="*/ 140 w 144"/>
                <a:gd name="T21" fmla="*/ 9 h 142"/>
                <a:gd name="T22" fmla="*/ 139 w 144"/>
                <a:gd name="T23" fmla="*/ 8 h 142"/>
                <a:gd name="T24" fmla="*/ 139 w 144"/>
                <a:gd name="T25" fmla="*/ 8 h 142"/>
                <a:gd name="T26" fmla="*/ 137 w 144"/>
                <a:gd name="T27" fmla="*/ 6 h 142"/>
                <a:gd name="T28" fmla="*/ 137 w 144"/>
                <a:gd name="T29" fmla="*/ 6 h 142"/>
                <a:gd name="T30" fmla="*/ 136 w 144"/>
                <a:gd name="T31" fmla="*/ 5 h 142"/>
                <a:gd name="T32" fmla="*/ 135 w 144"/>
                <a:gd name="T33" fmla="*/ 5 h 142"/>
                <a:gd name="T34" fmla="*/ 134 w 144"/>
                <a:gd name="T35" fmla="*/ 4 h 142"/>
                <a:gd name="T36" fmla="*/ 134 w 144"/>
                <a:gd name="T37" fmla="*/ 3 h 142"/>
                <a:gd name="T38" fmla="*/ 132 w 144"/>
                <a:gd name="T39" fmla="*/ 3 h 142"/>
                <a:gd name="T40" fmla="*/ 132 w 144"/>
                <a:gd name="T41" fmla="*/ 2 h 142"/>
                <a:gd name="T42" fmla="*/ 131 w 144"/>
                <a:gd name="T43" fmla="*/ 2 h 142"/>
                <a:gd name="T44" fmla="*/ 130 w 144"/>
                <a:gd name="T45" fmla="*/ 1 h 142"/>
                <a:gd name="T46" fmla="*/ 129 w 144"/>
                <a:gd name="T47" fmla="*/ 1 h 142"/>
                <a:gd name="T48" fmla="*/ 128 w 144"/>
                <a:gd name="T49" fmla="*/ 1 h 142"/>
                <a:gd name="T50" fmla="*/ 126 w 144"/>
                <a:gd name="T51" fmla="*/ 0 h 142"/>
                <a:gd name="T52" fmla="*/ 126 w 144"/>
                <a:gd name="T53" fmla="*/ 0 h 142"/>
                <a:gd name="T54" fmla="*/ 124 w 144"/>
                <a:gd name="T55" fmla="*/ 0 h 142"/>
                <a:gd name="T56" fmla="*/ 124 w 144"/>
                <a:gd name="T57" fmla="*/ 0 h 142"/>
                <a:gd name="T58" fmla="*/ 122 w 144"/>
                <a:gd name="T59" fmla="*/ 0 h 142"/>
                <a:gd name="T60" fmla="*/ 54 w 144"/>
                <a:gd name="T61" fmla="*/ 0 h 142"/>
                <a:gd name="T62" fmla="*/ 32 w 144"/>
                <a:gd name="T63" fmla="*/ 22 h 142"/>
                <a:gd name="T64" fmla="*/ 54 w 144"/>
                <a:gd name="T65" fmla="*/ 44 h 142"/>
                <a:gd name="T66" fmla="*/ 69 w 144"/>
                <a:gd name="T67" fmla="*/ 44 h 142"/>
                <a:gd name="T68" fmla="*/ 8 w 144"/>
                <a:gd name="T69" fmla="*/ 104 h 142"/>
                <a:gd name="T70" fmla="*/ 8 w 144"/>
                <a:gd name="T71" fmla="*/ 135 h 142"/>
                <a:gd name="T72" fmla="*/ 24 w 144"/>
                <a:gd name="T73" fmla="*/ 142 h 142"/>
                <a:gd name="T74" fmla="*/ 39 w 144"/>
                <a:gd name="T75" fmla="*/ 135 h 142"/>
                <a:gd name="T76" fmla="*/ 100 w 144"/>
                <a:gd name="T77" fmla="*/ 75 h 142"/>
                <a:gd name="T78" fmla="*/ 100 w 144"/>
                <a:gd name="T79" fmla="*/ 89 h 142"/>
                <a:gd name="T80" fmla="*/ 122 w 144"/>
                <a:gd name="T81" fmla="*/ 111 h 142"/>
                <a:gd name="T82" fmla="*/ 144 w 144"/>
                <a:gd name="T83" fmla="*/ 89 h 142"/>
                <a:gd name="T84" fmla="*/ 144 w 144"/>
                <a:gd name="T85" fmla="*/ 22 h 142"/>
                <a:gd name="T86" fmla="*/ 144 w 144"/>
                <a:gd name="T87" fmla="*/ 20 h 142"/>
                <a:gd name="T88" fmla="*/ 144 w 144"/>
                <a:gd name="T89" fmla="*/ 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4" h="142">
                  <a:moveTo>
                    <a:pt x="144" y="20"/>
                  </a:moveTo>
                  <a:cubicBezTo>
                    <a:pt x="143" y="19"/>
                    <a:pt x="143" y="18"/>
                    <a:pt x="143" y="17"/>
                  </a:cubicBezTo>
                  <a:cubicBezTo>
                    <a:pt x="143" y="17"/>
                    <a:pt x="143" y="16"/>
                    <a:pt x="143" y="16"/>
                  </a:cubicBezTo>
                  <a:cubicBezTo>
                    <a:pt x="143" y="15"/>
                    <a:pt x="142" y="14"/>
                    <a:pt x="142" y="13"/>
                  </a:cubicBezTo>
                  <a:cubicBezTo>
                    <a:pt x="142" y="13"/>
                    <a:pt x="142" y="13"/>
                    <a:pt x="142" y="13"/>
                  </a:cubicBezTo>
                  <a:lnTo>
                    <a:pt x="142" y="13"/>
                  </a:lnTo>
                  <a:cubicBezTo>
                    <a:pt x="142" y="13"/>
                    <a:pt x="142" y="13"/>
                    <a:pt x="142" y="13"/>
                  </a:cubicBezTo>
                  <a:cubicBezTo>
                    <a:pt x="142" y="12"/>
                    <a:pt x="141" y="12"/>
                    <a:pt x="141" y="12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0"/>
                    <a:pt x="140" y="10"/>
                    <a:pt x="140" y="10"/>
                  </a:cubicBezTo>
                  <a:cubicBezTo>
                    <a:pt x="140" y="10"/>
                    <a:pt x="140" y="9"/>
                    <a:pt x="140" y="9"/>
                  </a:cubicBezTo>
                  <a:cubicBezTo>
                    <a:pt x="139" y="9"/>
                    <a:pt x="139" y="8"/>
                    <a:pt x="139" y="8"/>
                  </a:cubicBezTo>
                  <a:lnTo>
                    <a:pt x="139" y="8"/>
                  </a:lnTo>
                  <a:cubicBezTo>
                    <a:pt x="138" y="7"/>
                    <a:pt x="138" y="7"/>
                    <a:pt x="137" y="6"/>
                  </a:cubicBezTo>
                  <a:cubicBezTo>
                    <a:pt x="137" y="6"/>
                    <a:pt x="137" y="6"/>
                    <a:pt x="137" y="6"/>
                  </a:cubicBezTo>
                  <a:cubicBezTo>
                    <a:pt x="137" y="6"/>
                    <a:pt x="136" y="5"/>
                    <a:pt x="136" y="5"/>
                  </a:cubicBezTo>
                  <a:cubicBezTo>
                    <a:pt x="136" y="5"/>
                    <a:pt x="136" y="5"/>
                    <a:pt x="135" y="5"/>
                  </a:cubicBezTo>
                  <a:cubicBezTo>
                    <a:pt x="135" y="4"/>
                    <a:pt x="135" y="4"/>
                    <a:pt x="134" y="4"/>
                  </a:cubicBezTo>
                  <a:cubicBezTo>
                    <a:pt x="134" y="4"/>
                    <a:pt x="134" y="4"/>
                    <a:pt x="134" y="3"/>
                  </a:cubicBezTo>
                  <a:cubicBezTo>
                    <a:pt x="133" y="3"/>
                    <a:pt x="133" y="3"/>
                    <a:pt x="132" y="3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0" y="2"/>
                    <a:pt x="130" y="1"/>
                    <a:pt x="130" y="1"/>
                  </a:cubicBezTo>
                  <a:cubicBezTo>
                    <a:pt x="130" y="1"/>
                    <a:pt x="129" y="1"/>
                    <a:pt x="129" y="1"/>
                  </a:cubicBezTo>
                  <a:cubicBezTo>
                    <a:pt x="129" y="1"/>
                    <a:pt x="128" y="1"/>
                    <a:pt x="128" y="1"/>
                  </a:cubicBezTo>
                  <a:cubicBezTo>
                    <a:pt x="128" y="1"/>
                    <a:pt x="127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0"/>
                    <a:pt x="125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3" y="0"/>
                    <a:pt x="122" y="0"/>
                    <a:pt x="122" y="0"/>
                  </a:cubicBezTo>
                  <a:lnTo>
                    <a:pt x="54" y="0"/>
                  </a:lnTo>
                  <a:cubicBezTo>
                    <a:pt x="42" y="0"/>
                    <a:pt x="32" y="10"/>
                    <a:pt x="32" y="22"/>
                  </a:cubicBezTo>
                  <a:cubicBezTo>
                    <a:pt x="32" y="34"/>
                    <a:pt x="42" y="44"/>
                    <a:pt x="54" y="44"/>
                  </a:cubicBezTo>
                  <a:lnTo>
                    <a:pt x="69" y="44"/>
                  </a:lnTo>
                  <a:lnTo>
                    <a:pt x="8" y="104"/>
                  </a:lnTo>
                  <a:cubicBezTo>
                    <a:pt x="0" y="113"/>
                    <a:pt x="0" y="126"/>
                    <a:pt x="8" y="135"/>
                  </a:cubicBezTo>
                  <a:cubicBezTo>
                    <a:pt x="13" y="139"/>
                    <a:pt x="18" y="142"/>
                    <a:pt x="24" y="142"/>
                  </a:cubicBezTo>
                  <a:cubicBezTo>
                    <a:pt x="30" y="142"/>
                    <a:pt x="35" y="139"/>
                    <a:pt x="39" y="135"/>
                  </a:cubicBezTo>
                  <a:lnTo>
                    <a:pt x="100" y="75"/>
                  </a:lnTo>
                  <a:lnTo>
                    <a:pt x="100" y="89"/>
                  </a:lnTo>
                  <a:cubicBezTo>
                    <a:pt x="100" y="102"/>
                    <a:pt x="110" y="111"/>
                    <a:pt x="122" y="111"/>
                  </a:cubicBezTo>
                  <a:cubicBezTo>
                    <a:pt x="134" y="111"/>
                    <a:pt x="144" y="102"/>
                    <a:pt x="144" y="89"/>
                  </a:cubicBezTo>
                  <a:lnTo>
                    <a:pt x="144" y="22"/>
                  </a:lnTo>
                  <a:cubicBezTo>
                    <a:pt x="144" y="21"/>
                    <a:pt x="144" y="20"/>
                    <a:pt x="144" y="20"/>
                  </a:cubicBezTo>
                  <a:cubicBezTo>
                    <a:pt x="144" y="20"/>
                    <a:pt x="144" y="20"/>
                    <a:pt x="14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elstra Akkurat Light" panose="020B0404020101020102" pitchFamily="34" charset="0"/>
              </a:endParaRPr>
            </a:p>
          </p:txBody>
        </p:sp>
        <p:sp>
          <p:nvSpPr>
            <p:cNvPr id="299" name="Freeform 58">
              <a:extLst>
                <a:ext uri="{FF2B5EF4-FFF2-40B4-BE49-F238E27FC236}">
                  <a16:creationId xmlns:a16="http://schemas.microsoft.com/office/drawing/2014/main" xmlns="" id="{2168E908-0A7F-40F2-974B-CC8275460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1622"/>
              <a:ext cx="25" cy="25"/>
            </a:xfrm>
            <a:custGeom>
              <a:avLst/>
              <a:gdLst>
                <a:gd name="T0" fmla="*/ 122 w 143"/>
                <a:gd name="T1" fmla="*/ 32 h 144"/>
                <a:gd name="T2" fmla="*/ 100 w 143"/>
                <a:gd name="T3" fmla="*/ 54 h 144"/>
                <a:gd name="T4" fmla="*/ 100 w 143"/>
                <a:gd name="T5" fmla="*/ 69 h 144"/>
                <a:gd name="T6" fmla="*/ 39 w 143"/>
                <a:gd name="T7" fmla="*/ 8 h 144"/>
                <a:gd name="T8" fmla="*/ 8 w 143"/>
                <a:gd name="T9" fmla="*/ 8 h 144"/>
                <a:gd name="T10" fmla="*/ 8 w 143"/>
                <a:gd name="T11" fmla="*/ 39 h 144"/>
                <a:gd name="T12" fmla="*/ 68 w 143"/>
                <a:gd name="T13" fmla="*/ 100 h 144"/>
                <a:gd name="T14" fmla="*/ 54 w 143"/>
                <a:gd name="T15" fmla="*/ 100 h 144"/>
                <a:gd name="T16" fmla="*/ 32 w 143"/>
                <a:gd name="T17" fmla="*/ 122 h 144"/>
                <a:gd name="T18" fmla="*/ 54 w 143"/>
                <a:gd name="T19" fmla="*/ 144 h 144"/>
                <a:gd name="T20" fmla="*/ 122 w 143"/>
                <a:gd name="T21" fmla="*/ 144 h 144"/>
                <a:gd name="T22" fmla="*/ 124 w 143"/>
                <a:gd name="T23" fmla="*/ 144 h 144"/>
                <a:gd name="T24" fmla="*/ 125 w 143"/>
                <a:gd name="T25" fmla="*/ 143 h 144"/>
                <a:gd name="T26" fmla="*/ 126 w 143"/>
                <a:gd name="T27" fmla="*/ 143 h 144"/>
                <a:gd name="T28" fmla="*/ 127 w 143"/>
                <a:gd name="T29" fmla="*/ 143 h 144"/>
                <a:gd name="T30" fmla="*/ 128 w 143"/>
                <a:gd name="T31" fmla="*/ 143 h 144"/>
                <a:gd name="T32" fmla="*/ 130 w 143"/>
                <a:gd name="T33" fmla="*/ 142 h 144"/>
                <a:gd name="T34" fmla="*/ 130 w 143"/>
                <a:gd name="T35" fmla="*/ 142 h 144"/>
                <a:gd name="T36" fmla="*/ 130 w 143"/>
                <a:gd name="T37" fmla="*/ 142 h 144"/>
                <a:gd name="T38" fmla="*/ 131 w 143"/>
                <a:gd name="T39" fmla="*/ 142 h 144"/>
                <a:gd name="T40" fmla="*/ 132 w 143"/>
                <a:gd name="T41" fmla="*/ 141 h 144"/>
                <a:gd name="T42" fmla="*/ 132 w 143"/>
                <a:gd name="T43" fmla="*/ 141 h 144"/>
                <a:gd name="T44" fmla="*/ 133 w 143"/>
                <a:gd name="T45" fmla="*/ 140 h 144"/>
                <a:gd name="T46" fmla="*/ 134 w 143"/>
                <a:gd name="T47" fmla="*/ 140 h 144"/>
                <a:gd name="T48" fmla="*/ 137 w 143"/>
                <a:gd name="T49" fmla="*/ 137 h 144"/>
                <a:gd name="T50" fmla="*/ 137 w 143"/>
                <a:gd name="T51" fmla="*/ 137 h 144"/>
                <a:gd name="T52" fmla="*/ 138 w 143"/>
                <a:gd name="T53" fmla="*/ 136 h 144"/>
                <a:gd name="T54" fmla="*/ 139 w 143"/>
                <a:gd name="T55" fmla="*/ 135 h 144"/>
                <a:gd name="T56" fmla="*/ 140 w 143"/>
                <a:gd name="T57" fmla="*/ 134 h 144"/>
                <a:gd name="T58" fmla="*/ 140 w 143"/>
                <a:gd name="T59" fmla="*/ 134 h 144"/>
                <a:gd name="T60" fmla="*/ 141 w 143"/>
                <a:gd name="T61" fmla="*/ 132 h 144"/>
                <a:gd name="T62" fmla="*/ 141 w 143"/>
                <a:gd name="T63" fmla="*/ 132 h 144"/>
                <a:gd name="T64" fmla="*/ 142 w 143"/>
                <a:gd name="T65" fmla="*/ 131 h 144"/>
                <a:gd name="T66" fmla="*/ 142 w 143"/>
                <a:gd name="T67" fmla="*/ 130 h 144"/>
                <a:gd name="T68" fmla="*/ 142 w 143"/>
                <a:gd name="T69" fmla="*/ 129 h 144"/>
                <a:gd name="T70" fmla="*/ 143 w 143"/>
                <a:gd name="T71" fmla="*/ 128 h 144"/>
                <a:gd name="T72" fmla="*/ 143 w 143"/>
                <a:gd name="T73" fmla="*/ 126 h 144"/>
                <a:gd name="T74" fmla="*/ 143 w 143"/>
                <a:gd name="T75" fmla="*/ 126 h 144"/>
                <a:gd name="T76" fmla="*/ 143 w 143"/>
                <a:gd name="T77" fmla="*/ 124 h 144"/>
                <a:gd name="T78" fmla="*/ 143 w 143"/>
                <a:gd name="T79" fmla="*/ 124 h 144"/>
                <a:gd name="T80" fmla="*/ 143 w 143"/>
                <a:gd name="T81" fmla="*/ 122 h 144"/>
                <a:gd name="T82" fmla="*/ 143 w 143"/>
                <a:gd name="T83" fmla="*/ 54 h 144"/>
                <a:gd name="T84" fmla="*/ 122 w 143"/>
                <a:gd name="T85" fmla="*/ 3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3" h="144">
                  <a:moveTo>
                    <a:pt x="122" y="32"/>
                  </a:moveTo>
                  <a:cubicBezTo>
                    <a:pt x="109" y="32"/>
                    <a:pt x="100" y="42"/>
                    <a:pt x="100" y="54"/>
                  </a:cubicBezTo>
                  <a:lnTo>
                    <a:pt x="100" y="69"/>
                  </a:lnTo>
                  <a:lnTo>
                    <a:pt x="39" y="8"/>
                  </a:lnTo>
                  <a:cubicBezTo>
                    <a:pt x="31" y="0"/>
                    <a:pt x="17" y="0"/>
                    <a:pt x="8" y="8"/>
                  </a:cubicBezTo>
                  <a:cubicBezTo>
                    <a:pt x="0" y="17"/>
                    <a:pt x="0" y="31"/>
                    <a:pt x="8" y="39"/>
                  </a:cubicBezTo>
                  <a:lnTo>
                    <a:pt x="68" y="100"/>
                  </a:lnTo>
                  <a:lnTo>
                    <a:pt x="54" y="100"/>
                  </a:lnTo>
                  <a:cubicBezTo>
                    <a:pt x="42" y="100"/>
                    <a:pt x="32" y="110"/>
                    <a:pt x="32" y="122"/>
                  </a:cubicBezTo>
                  <a:cubicBezTo>
                    <a:pt x="32" y="134"/>
                    <a:pt x="42" y="144"/>
                    <a:pt x="54" y="144"/>
                  </a:cubicBezTo>
                  <a:lnTo>
                    <a:pt x="122" y="144"/>
                  </a:lnTo>
                  <a:cubicBezTo>
                    <a:pt x="122" y="144"/>
                    <a:pt x="123" y="144"/>
                    <a:pt x="124" y="144"/>
                  </a:cubicBezTo>
                  <a:cubicBezTo>
                    <a:pt x="124" y="143"/>
                    <a:pt x="125" y="143"/>
                    <a:pt x="125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26" y="143"/>
                    <a:pt x="127" y="143"/>
                    <a:pt x="127" y="143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2"/>
                    <a:pt x="129" y="142"/>
                    <a:pt x="130" y="142"/>
                  </a:cubicBezTo>
                  <a:cubicBezTo>
                    <a:pt x="130" y="142"/>
                    <a:pt x="130" y="142"/>
                    <a:pt x="130" y="142"/>
                  </a:cubicBezTo>
                  <a:lnTo>
                    <a:pt x="130" y="142"/>
                  </a:lnTo>
                  <a:cubicBezTo>
                    <a:pt x="130" y="142"/>
                    <a:pt x="130" y="142"/>
                    <a:pt x="131" y="142"/>
                  </a:cubicBezTo>
                  <a:cubicBezTo>
                    <a:pt x="131" y="141"/>
                    <a:pt x="131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3" y="141"/>
                    <a:pt x="133" y="140"/>
                    <a:pt x="133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5" y="139"/>
                    <a:pt x="136" y="138"/>
                    <a:pt x="137" y="137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138" y="137"/>
                    <a:pt x="138" y="136"/>
                    <a:pt x="138" y="136"/>
                  </a:cubicBezTo>
                  <a:cubicBezTo>
                    <a:pt x="138" y="136"/>
                    <a:pt x="138" y="136"/>
                    <a:pt x="139" y="135"/>
                  </a:cubicBezTo>
                  <a:cubicBezTo>
                    <a:pt x="139" y="135"/>
                    <a:pt x="139" y="135"/>
                    <a:pt x="140" y="134"/>
                  </a:cubicBezTo>
                  <a:cubicBezTo>
                    <a:pt x="140" y="134"/>
                    <a:pt x="140" y="134"/>
                    <a:pt x="140" y="134"/>
                  </a:cubicBezTo>
                  <a:cubicBezTo>
                    <a:pt x="140" y="133"/>
                    <a:pt x="140" y="133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1"/>
                    <a:pt x="141" y="131"/>
                    <a:pt x="142" y="131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29"/>
                    <a:pt x="142" y="129"/>
                    <a:pt x="142" y="129"/>
                  </a:cubicBezTo>
                  <a:cubicBezTo>
                    <a:pt x="142" y="128"/>
                    <a:pt x="142" y="128"/>
                    <a:pt x="143" y="128"/>
                  </a:cubicBezTo>
                  <a:cubicBezTo>
                    <a:pt x="143" y="127"/>
                    <a:pt x="143" y="127"/>
                    <a:pt x="143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5"/>
                    <a:pt x="143" y="125"/>
                    <a:pt x="143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3" y="123"/>
                    <a:pt x="143" y="122"/>
                    <a:pt x="143" y="122"/>
                  </a:cubicBezTo>
                  <a:lnTo>
                    <a:pt x="143" y="54"/>
                  </a:lnTo>
                  <a:cubicBezTo>
                    <a:pt x="143" y="42"/>
                    <a:pt x="134" y="32"/>
                    <a:pt x="1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elstra Akkurat Light" panose="020B0404020101020102" pitchFamily="34" charset="0"/>
              </a:endParaRPr>
            </a:p>
          </p:txBody>
        </p:sp>
        <p:sp>
          <p:nvSpPr>
            <p:cNvPr id="300" name="Freeform 59">
              <a:extLst>
                <a:ext uri="{FF2B5EF4-FFF2-40B4-BE49-F238E27FC236}">
                  <a16:creationId xmlns:a16="http://schemas.microsoft.com/office/drawing/2014/main" xmlns="" id="{949BA9F5-2A69-4954-A300-BE2C108E8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1593"/>
              <a:ext cx="25" cy="25"/>
            </a:xfrm>
            <a:custGeom>
              <a:avLst/>
              <a:gdLst>
                <a:gd name="T0" fmla="*/ 0 w 144"/>
                <a:gd name="T1" fmla="*/ 124 h 144"/>
                <a:gd name="T2" fmla="*/ 0 w 144"/>
                <a:gd name="T3" fmla="*/ 127 h 144"/>
                <a:gd name="T4" fmla="*/ 1 w 144"/>
                <a:gd name="T5" fmla="*/ 127 h 144"/>
                <a:gd name="T6" fmla="*/ 1 w 144"/>
                <a:gd name="T7" fmla="*/ 130 h 144"/>
                <a:gd name="T8" fmla="*/ 2 w 144"/>
                <a:gd name="T9" fmla="*/ 130 h 144"/>
                <a:gd name="T10" fmla="*/ 2 w 144"/>
                <a:gd name="T11" fmla="*/ 130 h 144"/>
                <a:gd name="T12" fmla="*/ 2 w 144"/>
                <a:gd name="T13" fmla="*/ 131 h 144"/>
                <a:gd name="T14" fmla="*/ 2 w 144"/>
                <a:gd name="T15" fmla="*/ 132 h 144"/>
                <a:gd name="T16" fmla="*/ 3 w 144"/>
                <a:gd name="T17" fmla="*/ 133 h 144"/>
                <a:gd name="T18" fmla="*/ 3 w 144"/>
                <a:gd name="T19" fmla="*/ 134 h 144"/>
                <a:gd name="T20" fmla="*/ 4 w 144"/>
                <a:gd name="T21" fmla="*/ 134 h 144"/>
                <a:gd name="T22" fmla="*/ 6 w 144"/>
                <a:gd name="T23" fmla="*/ 137 h 144"/>
                <a:gd name="T24" fmla="*/ 7 w 144"/>
                <a:gd name="T25" fmla="*/ 138 h 144"/>
                <a:gd name="T26" fmla="*/ 8 w 144"/>
                <a:gd name="T27" fmla="*/ 139 h 144"/>
                <a:gd name="T28" fmla="*/ 8 w 144"/>
                <a:gd name="T29" fmla="*/ 139 h 144"/>
                <a:gd name="T30" fmla="*/ 9 w 144"/>
                <a:gd name="T31" fmla="*/ 140 h 144"/>
                <a:gd name="T32" fmla="*/ 10 w 144"/>
                <a:gd name="T33" fmla="*/ 140 h 144"/>
                <a:gd name="T34" fmla="*/ 11 w 144"/>
                <a:gd name="T35" fmla="*/ 141 h 144"/>
                <a:gd name="T36" fmla="*/ 12 w 144"/>
                <a:gd name="T37" fmla="*/ 141 h 144"/>
                <a:gd name="T38" fmla="*/ 13 w 144"/>
                <a:gd name="T39" fmla="*/ 142 h 144"/>
                <a:gd name="T40" fmla="*/ 14 w 144"/>
                <a:gd name="T41" fmla="*/ 142 h 144"/>
                <a:gd name="T42" fmla="*/ 15 w 144"/>
                <a:gd name="T43" fmla="*/ 143 h 144"/>
                <a:gd name="T44" fmla="*/ 15 w 144"/>
                <a:gd name="T45" fmla="*/ 143 h 144"/>
                <a:gd name="T46" fmla="*/ 17 w 144"/>
                <a:gd name="T47" fmla="*/ 143 h 144"/>
                <a:gd name="T48" fmla="*/ 18 w 144"/>
                <a:gd name="T49" fmla="*/ 143 h 144"/>
                <a:gd name="T50" fmla="*/ 19 w 144"/>
                <a:gd name="T51" fmla="*/ 144 h 144"/>
                <a:gd name="T52" fmla="*/ 20 w 144"/>
                <a:gd name="T53" fmla="*/ 144 h 144"/>
                <a:gd name="T54" fmla="*/ 22 w 144"/>
                <a:gd name="T55" fmla="*/ 144 h 144"/>
                <a:gd name="T56" fmla="*/ 90 w 144"/>
                <a:gd name="T57" fmla="*/ 144 h 144"/>
                <a:gd name="T58" fmla="*/ 112 w 144"/>
                <a:gd name="T59" fmla="*/ 122 h 144"/>
                <a:gd name="T60" fmla="*/ 90 w 144"/>
                <a:gd name="T61" fmla="*/ 100 h 144"/>
                <a:gd name="T62" fmla="*/ 75 w 144"/>
                <a:gd name="T63" fmla="*/ 100 h 144"/>
                <a:gd name="T64" fmla="*/ 135 w 144"/>
                <a:gd name="T65" fmla="*/ 40 h 144"/>
                <a:gd name="T66" fmla="*/ 135 w 144"/>
                <a:gd name="T67" fmla="*/ 9 h 144"/>
                <a:gd name="T68" fmla="*/ 104 w 144"/>
                <a:gd name="T69" fmla="*/ 9 h 144"/>
                <a:gd name="T70" fmla="*/ 44 w 144"/>
                <a:gd name="T71" fmla="*/ 69 h 144"/>
                <a:gd name="T72" fmla="*/ 44 w 144"/>
                <a:gd name="T73" fmla="*/ 54 h 144"/>
                <a:gd name="T74" fmla="*/ 22 w 144"/>
                <a:gd name="T75" fmla="*/ 32 h 144"/>
                <a:gd name="T76" fmla="*/ 0 w 144"/>
                <a:gd name="T77" fmla="*/ 54 h 144"/>
                <a:gd name="T78" fmla="*/ 0 w 144"/>
                <a:gd name="T79" fmla="*/ 122 h 144"/>
                <a:gd name="T80" fmla="*/ 0 w 144"/>
                <a:gd name="T81" fmla="*/ 124 h 144"/>
                <a:gd name="T82" fmla="*/ 0 w 144"/>
                <a:gd name="T83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4" h="144">
                  <a:moveTo>
                    <a:pt x="0" y="124"/>
                  </a:moveTo>
                  <a:cubicBezTo>
                    <a:pt x="0" y="125"/>
                    <a:pt x="0" y="126"/>
                    <a:pt x="0" y="127"/>
                  </a:cubicBezTo>
                  <a:cubicBezTo>
                    <a:pt x="0" y="127"/>
                    <a:pt x="1" y="127"/>
                    <a:pt x="1" y="127"/>
                  </a:cubicBezTo>
                  <a:cubicBezTo>
                    <a:pt x="1" y="128"/>
                    <a:pt x="1" y="129"/>
                    <a:pt x="1" y="130"/>
                  </a:cubicBezTo>
                  <a:cubicBezTo>
                    <a:pt x="1" y="130"/>
                    <a:pt x="1" y="130"/>
                    <a:pt x="2" y="130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2" y="130"/>
                    <a:pt x="2" y="131"/>
                    <a:pt x="2" y="131"/>
                  </a:cubicBezTo>
                  <a:cubicBezTo>
                    <a:pt x="2" y="131"/>
                    <a:pt x="2" y="132"/>
                    <a:pt x="2" y="132"/>
                  </a:cubicBezTo>
                  <a:cubicBezTo>
                    <a:pt x="2" y="132"/>
                    <a:pt x="3" y="132"/>
                    <a:pt x="3" y="133"/>
                  </a:cubicBezTo>
                  <a:cubicBezTo>
                    <a:pt x="3" y="133"/>
                    <a:pt x="3" y="133"/>
                    <a:pt x="3" y="134"/>
                  </a:cubicBezTo>
                  <a:cubicBezTo>
                    <a:pt x="3" y="134"/>
                    <a:pt x="4" y="134"/>
                    <a:pt x="4" y="134"/>
                  </a:cubicBezTo>
                  <a:cubicBezTo>
                    <a:pt x="4" y="135"/>
                    <a:pt x="5" y="136"/>
                    <a:pt x="6" y="137"/>
                  </a:cubicBezTo>
                  <a:cubicBezTo>
                    <a:pt x="6" y="137"/>
                    <a:pt x="6" y="137"/>
                    <a:pt x="7" y="138"/>
                  </a:cubicBezTo>
                  <a:cubicBezTo>
                    <a:pt x="7" y="138"/>
                    <a:pt x="7" y="13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9" y="140"/>
                    <a:pt x="9" y="140"/>
                  </a:cubicBezTo>
                  <a:cubicBezTo>
                    <a:pt x="9" y="140"/>
                    <a:pt x="9" y="140"/>
                    <a:pt x="10" y="140"/>
                  </a:cubicBezTo>
                  <a:cubicBezTo>
                    <a:pt x="10" y="140"/>
                    <a:pt x="11" y="141"/>
                    <a:pt x="11" y="141"/>
                  </a:cubicBezTo>
                  <a:cubicBezTo>
                    <a:pt x="11" y="141"/>
                    <a:pt x="12" y="141"/>
                    <a:pt x="12" y="141"/>
                  </a:cubicBezTo>
                  <a:cubicBezTo>
                    <a:pt x="12" y="142"/>
                    <a:pt x="12" y="142"/>
                    <a:pt x="13" y="142"/>
                  </a:cubicBezTo>
                  <a:cubicBezTo>
                    <a:pt x="13" y="142"/>
                    <a:pt x="13" y="142"/>
                    <a:pt x="14" y="142"/>
                  </a:cubicBezTo>
                  <a:cubicBezTo>
                    <a:pt x="14" y="142"/>
                    <a:pt x="14" y="143"/>
                    <a:pt x="15" y="143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6" y="143"/>
                    <a:pt x="17" y="143"/>
                    <a:pt x="17" y="143"/>
                  </a:cubicBezTo>
                  <a:cubicBezTo>
                    <a:pt x="17" y="143"/>
                    <a:pt x="18" y="143"/>
                    <a:pt x="18" y="143"/>
                  </a:cubicBezTo>
                  <a:cubicBezTo>
                    <a:pt x="18" y="144"/>
                    <a:pt x="19" y="144"/>
                    <a:pt x="19" y="144"/>
                  </a:cubicBezTo>
                  <a:cubicBezTo>
                    <a:pt x="19" y="144"/>
                    <a:pt x="20" y="144"/>
                    <a:pt x="20" y="144"/>
                  </a:cubicBezTo>
                  <a:cubicBezTo>
                    <a:pt x="20" y="144"/>
                    <a:pt x="21" y="144"/>
                    <a:pt x="22" y="144"/>
                  </a:cubicBezTo>
                  <a:lnTo>
                    <a:pt x="90" y="144"/>
                  </a:lnTo>
                  <a:cubicBezTo>
                    <a:pt x="102" y="144"/>
                    <a:pt x="112" y="134"/>
                    <a:pt x="112" y="122"/>
                  </a:cubicBezTo>
                  <a:cubicBezTo>
                    <a:pt x="112" y="110"/>
                    <a:pt x="102" y="100"/>
                    <a:pt x="90" y="100"/>
                  </a:cubicBezTo>
                  <a:lnTo>
                    <a:pt x="75" y="100"/>
                  </a:lnTo>
                  <a:lnTo>
                    <a:pt x="135" y="40"/>
                  </a:lnTo>
                  <a:cubicBezTo>
                    <a:pt x="144" y="31"/>
                    <a:pt x="144" y="17"/>
                    <a:pt x="135" y="9"/>
                  </a:cubicBezTo>
                  <a:cubicBezTo>
                    <a:pt x="127" y="0"/>
                    <a:pt x="113" y="0"/>
                    <a:pt x="104" y="9"/>
                  </a:cubicBezTo>
                  <a:lnTo>
                    <a:pt x="44" y="69"/>
                  </a:lnTo>
                  <a:lnTo>
                    <a:pt x="44" y="54"/>
                  </a:lnTo>
                  <a:cubicBezTo>
                    <a:pt x="44" y="42"/>
                    <a:pt x="34" y="32"/>
                    <a:pt x="22" y="32"/>
                  </a:cubicBezTo>
                  <a:cubicBezTo>
                    <a:pt x="10" y="32"/>
                    <a:pt x="0" y="42"/>
                    <a:pt x="0" y="54"/>
                  </a:cubicBezTo>
                  <a:lnTo>
                    <a:pt x="0" y="122"/>
                  </a:lnTo>
                  <a:cubicBezTo>
                    <a:pt x="0" y="122"/>
                    <a:pt x="0" y="123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elstra Akkurat Light" panose="020B0404020101020102" pitchFamily="34" charset="0"/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xmlns="" id="{80BA7338-8BB0-4CED-B773-FD23539353C4}"/>
              </a:ext>
            </a:extLst>
          </p:cNvPr>
          <p:cNvGrpSpPr>
            <a:grpSpLocks noChangeAspect="1"/>
          </p:cNvGrpSpPr>
          <p:nvPr/>
        </p:nvGrpSpPr>
        <p:grpSpPr>
          <a:xfrm>
            <a:off x="4782880" y="3147814"/>
            <a:ext cx="293176" cy="293175"/>
            <a:chOff x="1013659" y="2582278"/>
            <a:chExt cx="478028" cy="478028"/>
          </a:xfrm>
          <a:solidFill>
            <a:srgbClr val="414141"/>
          </a:solidFill>
        </p:grpSpPr>
        <p:sp>
          <p:nvSpPr>
            <p:cNvPr id="285" name="Freeform 58">
              <a:extLst>
                <a:ext uri="{FF2B5EF4-FFF2-40B4-BE49-F238E27FC236}">
                  <a16:creationId xmlns:a16="http://schemas.microsoft.com/office/drawing/2014/main" xmlns="" id="{0A85036F-1C13-4845-9887-57718FFA1A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514" y="2727730"/>
              <a:ext cx="302318" cy="166421"/>
            </a:xfrm>
            <a:custGeom>
              <a:avLst/>
              <a:gdLst>
                <a:gd name="T0" fmla="*/ 368 w 482"/>
                <a:gd name="T1" fmla="*/ 231 h 265"/>
                <a:gd name="T2" fmla="*/ 92 w 482"/>
                <a:gd name="T3" fmla="*/ 231 h 265"/>
                <a:gd name="T4" fmla="*/ 34 w 482"/>
                <a:gd name="T5" fmla="*/ 172 h 265"/>
                <a:gd name="T6" fmla="*/ 92 w 482"/>
                <a:gd name="T7" fmla="*/ 114 h 265"/>
                <a:gd name="T8" fmla="*/ 128 w 482"/>
                <a:gd name="T9" fmla="*/ 127 h 265"/>
                <a:gd name="T10" fmla="*/ 129 w 482"/>
                <a:gd name="T11" fmla="*/ 127 h 265"/>
                <a:gd name="T12" fmla="*/ 131 w 482"/>
                <a:gd name="T13" fmla="*/ 128 h 265"/>
                <a:gd name="T14" fmla="*/ 132 w 482"/>
                <a:gd name="T15" fmla="*/ 129 h 265"/>
                <a:gd name="T16" fmla="*/ 134 w 482"/>
                <a:gd name="T17" fmla="*/ 129 h 265"/>
                <a:gd name="T18" fmla="*/ 135 w 482"/>
                <a:gd name="T19" fmla="*/ 130 h 265"/>
                <a:gd name="T20" fmla="*/ 136 w 482"/>
                <a:gd name="T21" fmla="*/ 130 h 265"/>
                <a:gd name="T22" fmla="*/ 137 w 482"/>
                <a:gd name="T23" fmla="*/ 130 h 265"/>
                <a:gd name="T24" fmla="*/ 138 w 482"/>
                <a:gd name="T25" fmla="*/ 130 h 265"/>
                <a:gd name="T26" fmla="*/ 139 w 482"/>
                <a:gd name="T27" fmla="*/ 130 h 265"/>
                <a:gd name="T28" fmla="*/ 140 w 482"/>
                <a:gd name="T29" fmla="*/ 130 h 265"/>
                <a:gd name="T30" fmla="*/ 141 w 482"/>
                <a:gd name="T31" fmla="*/ 130 h 265"/>
                <a:gd name="T32" fmla="*/ 143 w 482"/>
                <a:gd name="T33" fmla="*/ 130 h 265"/>
                <a:gd name="T34" fmla="*/ 144 w 482"/>
                <a:gd name="T35" fmla="*/ 129 h 265"/>
                <a:gd name="T36" fmla="*/ 146 w 482"/>
                <a:gd name="T37" fmla="*/ 129 h 265"/>
                <a:gd name="T38" fmla="*/ 147 w 482"/>
                <a:gd name="T39" fmla="*/ 128 h 265"/>
                <a:gd name="T40" fmla="*/ 149 w 482"/>
                <a:gd name="T41" fmla="*/ 127 h 265"/>
                <a:gd name="T42" fmla="*/ 149 w 482"/>
                <a:gd name="T43" fmla="*/ 126 h 265"/>
                <a:gd name="T44" fmla="*/ 152 w 482"/>
                <a:gd name="T45" fmla="*/ 124 h 265"/>
                <a:gd name="T46" fmla="*/ 152 w 482"/>
                <a:gd name="T47" fmla="*/ 124 h 265"/>
                <a:gd name="T48" fmla="*/ 152 w 482"/>
                <a:gd name="T49" fmla="*/ 123 h 265"/>
                <a:gd name="T50" fmla="*/ 153 w 482"/>
                <a:gd name="T51" fmla="*/ 122 h 265"/>
                <a:gd name="T52" fmla="*/ 154 w 482"/>
                <a:gd name="T53" fmla="*/ 120 h 265"/>
                <a:gd name="T54" fmla="*/ 154 w 482"/>
                <a:gd name="T55" fmla="*/ 119 h 265"/>
                <a:gd name="T56" fmla="*/ 155 w 482"/>
                <a:gd name="T57" fmla="*/ 117 h 265"/>
                <a:gd name="T58" fmla="*/ 155 w 482"/>
                <a:gd name="T59" fmla="*/ 116 h 265"/>
                <a:gd name="T60" fmla="*/ 253 w 482"/>
                <a:gd name="T61" fmla="*/ 33 h 265"/>
                <a:gd name="T62" fmla="*/ 328 w 482"/>
                <a:gd name="T63" fmla="*/ 68 h 265"/>
                <a:gd name="T64" fmla="*/ 328 w 482"/>
                <a:gd name="T65" fmla="*/ 69 h 265"/>
                <a:gd name="T66" fmla="*/ 330 w 482"/>
                <a:gd name="T67" fmla="*/ 70 h 265"/>
                <a:gd name="T68" fmla="*/ 331 w 482"/>
                <a:gd name="T69" fmla="*/ 71 h 265"/>
                <a:gd name="T70" fmla="*/ 333 w 482"/>
                <a:gd name="T71" fmla="*/ 72 h 265"/>
                <a:gd name="T72" fmla="*/ 334 w 482"/>
                <a:gd name="T73" fmla="*/ 73 h 265"/>
                <a:gd name="T74" fmla="*/ 336 w 482"/>
                <a:gd name="T75" fmla="*/ 73 h 265"/>
                <a:gd name="T76" fmla="*/ 337 w 482"/>
                <a:gd name="T77" fmla="*/ 73 h 265"/>
                <a:gd name="T78" fmla="*/ 339 w 482"/>
                <a:gd name="T79" fmla="*/ 74 h 265"/>
                <a:gd name="T80" fmla="*/ 339 w 482"/>
                <a:gd name="T81" fmla="*/ 74 h 265"/>
                <a:gd name="T82" fmla="*/ 340 w 482"/>
                <a:gd name="T83" fmla="*/ 74 h 265"/>
                <a:gd name="T84" fmla="*/ 341 w 482"/>
                <a:gd name="T85" fmla="*/ 74 h 265"/>
                <a:gd name="T86" fmla="*/ 342 w 482"/>
                <a:gd name="T87" fmla="*/ 74 h 265"/>
                <a:gd name="T88" fmla="*/ 344 w 482"/>
                <a:gd name="T89" fmla="*/ 73 h 265"/>
                <a:gd name="T90" fmla="*/ 345 w 482"/>
                <a:gd name="T91" fmla="*/ 73 h 265"/>
                <a:gd name="T92" fmla="*/ 368 w 482"/>
                <a:gd name="T93" fmla="*/ 69 h 265"/>
                <a:gd name="T94" fmla="*/ 449 w 482"/>
                <a:gd name="T95" fmla="*/ 150 h 265"/>
                <a:gd name="T96" fmla="*/ 368 w 482"/>
                <a:gd name="T97" fmla="*/ 231 h 265"/>
                <a:gd name="T98" fmla="*/ 368 w 482"/>
                <a:gd name="T99" fmla="*/ 36 h 265"/>
                <a:gd name="T100" fmla="*/ 346 w 482"/>
                <a:gd name="T101" fmla="*/ 38 h 265"/>
                <a:gd name="T102" fmla="*/ 253 w 482"/>
                <a:gd name="T103" fmla="*/ 0 h 265"/>
                <a:gd name="T104" fmla="*/ 128 w 482"/>
                <a:gd name="T105" fmla="*/ 88 h 265"/>
                <a:gd name="T106" fmla="*/ 92 w 482"/>
                <a:gd name="T107" fmla="*/ 80 h 265"/>
                <a:gd name="T108" fmla="*/ 0 w 482"/>
                <a:gd name="T109" fmla="*/ 172 h 265"/>
                <a:gd name="T110" fmla="*/ 92 w 482"/>
                <a:gd name="T111" fmla="*/ 265 h 265"/>
                <a:gd name="T112" fmla="*/ 368 w 482"/>
                <a:gd name="T113" fmla="*/ 265 h 265"/>
                <a:gd name="T114" fmla="*/ 482 w 482"/>
                <a:gd name="T115" fmla="*/ 150 h 265"/>
                <a:gd name="T116" fmla="*/ 368 w 482"/>
                <a:gd name="T117" fmla="*/ 3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2" h="265">
                  <a:moveTo>
                    <a:pt x="368" y="231"/>
                  </a:moveTo>
                  <a:cubicBezTo>
                    <a:pt x="92" y="231"/>
                    <a:pt x="92" y="231"/>
                    <a:pt x="92" y="231"/>
                  </a:cubicBezTo>
                  <a:cubicBezTo>
                    <a:pt x="60" y="231"/>
                    <a:pt x="34" y="205"/>
                    <a:pt x="34" y="172"/>
                  </a:cubicBezTo>
                  <a:cubicBezTo>
                    <a:pt x="34" y="140"/>
                    <a:pt x="60" y="114"/>
                    <a:pt x="92" y="114"/>
                  </a:cubicBezTo>
                  <a:cubicBezTo>
                    <a:pt x="105" y="114"/>
                    <a:pt x="118" y="118"/>
                    <a:pt x="128" y="127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30" y="127"/>
                    <a:pt x="130" y="128"/>
                    <a:pt x="131" y="128"/>
                  </a:cubicBezTo>
                  <a:cubicBezTo>
                    <a:pt x="131" y="128"/>
                    <a:pt x="132" y="129"/>
                    <a:pt x="132" y="129"/>
                  </a:cubicBezTo>
                  <a:cubicBezTo>
                    <a:pt x="133" y="129"/>
                    <a:pt x="133" y="129"/>
                    <a:pt x="134" y="129"/>
                  </a:cubicBezTo>
                  <a:cubicBezTo>
                    <a:pt x="134" y="130"/>
                    <a:pt x="135" y="130"/>
                    <a:pt x="135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7" y="130"/>
                    <a:pt x="137" y="130"/>
                  </a:cubicBezTo>
                  <a:cubicBezTo>
                    <a:pt x="137" y="130"/>
                    <a:pt x="138" y="130"/>
                    <a:pt x="138" y="130"/>
                  </a:cubicBezTo>
                  <a:cubicBezTo>
                    <a:pt x="138" y="130"/>
                    <a:pt x="139" y="130"/>
                    <a:pt x="139" y="130"/>
                  </a:cubicBezTo>
                  <a:cubicBezTo>
                    <a:pt x="139" y="130"/>
                    <a:pt x="140" y="130"/>
                    <a:pt x="140" y="130"/>
                  </a:cubicBezTo>
                  <a:cubicBezTo>
                    <a:pt x="140" y="130"/>
                    <a:pt x="141" y="130"/>
                    <a:pt x="141" y="130"/>
                  </a:cubicBezTo>
                  <a:cubicBezTo>
                    <a:pt x="142" y="130"/>
                    <a:pt x="142" y="130"/>
                    <a:pt x="143" y="130"/>
                  </a:cubicBezTo>
                  <a:cubicBezTo>
                    <a:pt x="143" y="130"/>
                    <a:pt x="144" y="129"/>
                    <a:pt x="144" y="129"/>
                  </a:cubicBezTo>
                  <a:cubicBezTo>
                    <a:pt x="145" y="129"/>
                    <a:pt x="145" y="129"/>
                    <a:pt x="146" y="129"/>
                  </a:cubicBezTo>
                  <a:cubicBezTo>
                    <a:pt x="146" y="128"/>
                    <a:pt x="147" y="128"/>
                    <a:pt x="147" y="128"/>
                  </a:cubicBezTo>
                  <a:cubicBezTo>
                    <a:pt x="148" y="128"/>
                    <a:pt x="148" y="127"/>
                    <a:pt x="149" y="127"/>
                  </a:cubicBezTo>
                  <a:cubicBezTo>
                    <a:pt x="149" y="127"/>
                    <a:pt x="149" y="126"/>
                    <a:pt x="149" y="126"/>
                  </a:cubicBezTo>
                  <a:cubicBezTo>
                    <a:pt x="150" y="126"/>
                    <a:pt x="151" y="125"/>
                    <a:pt x="152" y="124"/>
                  </a:cubicBezTo>
                  <a:cubicBezTo>
                    <a:pt x="152" y="124"/>
                    <a:pt x="152" y="124"/>
                    <a:pt x="152" y="124"/>
                  </a:cubicBezTo>
                  <a:cubicBezTo>
                    <a:pt x="152" y="124"/>
                    <a:pt x="152" y="124"/>
                    <a:pt x="152" y="123"/>
                  </a:cubicBezTo>
                  <a:cubicBezTo>
                    <a:pt x="153" y="123"/>
                    <a:pt x="153" y="122"/>
                    <a:pt x="153" y="122"/>
                  </a:cubicBezTo>
                  <a:cubicBezTo>
                    <a:pt x="154" y="121"/>
                    <a:pt x="154" y="121"/>
                    <a:pt x="154" y="120"/>
                  </a:cubicBezTo>
                  <a:cubicBezTo>
                    <a:pt x="154" y="120"/>
                    <a:pt x="154" y="119"/>
                    <a:pt x="154" y="119"/>
                  </a:cubicBezTo>
                  <a:cubicBezTo>
                    <a:pt x="155" y="118"/>
                    <a:pt x="155" y="118"/>
                    <a:pt x="155" y="117"/>
                  </a:cubicBezTo>
                  <a:cubicBezTo>
                    <a:pt x="155" y="117"/>
                    <a:pt x="155" y="117"/>
                    <a:pt x="155" y="116"/>
                  </a:cubicBezTo>
                  <a:cubicBezTo>
                    <a:pt x="163" y="68"/>
                    <a:pt x="204" y="33"/>
                    <a:pt x="253" y="33"/>
                  </a:cubicBezTo>
                  <a:cubicBezTo>
                    <a:pt x="281" y="33"/>
                    <a:pt x="309" y="46"/>
                    <a:pt x="328" y="68"/>
                  </a:cubicBezTo>
                  <a:cubicBezTo>
                    <a:pt x="328" y="68"/>
                    <a:pt x="328" y="68"/>
                    <a:pt x="328" y="69"/>
                  </a:cubicBezTo>
                  <a:cubicBezTo>
                    <a:pt x="329" y="69"/>
                    <a:pt x="329" y="70"/>
                    <a:pt x="330" y="70"/>
                  </a:cubicBezTo>
                  <a:cubicBezTo>
                    <a:pt x="330" y="71"/>
                    <a:pt x="331" y="71"/>
                    <a:pt x="331" y="71"/>
                  </a:cubicBezTo>
                  <a:cubicBezTo>
                    <a:pt x="332" y="71"/>
                    <a:pt x="332" y="72"/>
                    <a:pt x="333" y="72"/>
                  </a:cubicBezTo>
                  <a:cubicBezTo>
                    <a:pt x="333" y="72"/>
                    <a:pt x="333" y="72"/>
                    <a:pt x="334" y="73"/>
                  </a:cubicBezTo>
                  <a:cubicBezTo>
                    <a:pt x="334" y="73"/>
                    <a:pt x="335" y="73"/>
                    <a:pt x="336" y="73"/>
                  </a:cubicBezTo>
                  <a:cubicBezTo>
                    <a:pt x="336" y="73"/>
                    <a:pt x="336" y="73"/>
                    <a:pt x="337" y="73"/>
                  </a:cubicBezTo>
                  <a:cubicBezTo>
                    <a:pt x="337" y="74"/>
                    <a:pt x="338" y="74"/>
                    <a:pt x="339" y="74"/>
                  </a:cubicBezTo>
                  <a:cubicBezTo>
                    <a:pt x="339" y="74"/>
                    <a:pt x="339" y="74"/>
                    <a:pt x="339" y="74"/>
                  </a:cubicBezTo>
                  <a:cubicBezTo>
                    <a:pt x="340" y="74"/>
                    <a:pt x="340" y="74"/>
                    <a:pt x="340" y="74"/>
                  </a:cubicBezTo>
                  <a:cubicBezTo>
                    <a:pt x="340" y="74"/>
                    <a:pt x="341" y="74"/>
                    <a:pt x="341" y="74"/>
                  </a:cubicBezTo>
                  <a:cubicBezTo>
                    <a:pt x="341" y="74"/>
                    <a:pt x="342" y="74"/>
                    <a:pt x="342" y="74"/>
                  </a:cubicBezTo>
                  <a:cubicBezTo>
                    <a:pt x="343" y="74"/>
                    <a:pt x="343" y="73"/>
                    <a:pt x="344" y="73"/>
                  </a:cubicBezTo>
                  <a:cubicBezTo>
                    <a:pt x="344" y="73"/>
                    <a:pt x="345" y="73"/>
                    <a:pt x="345" y="73"/>
                  </a:cubicBezTo>
                  <a:cubicBezTo>
                    <a:pt x="354" y="71"/>
                    <a:pt x="361" y="69"/>
                    <a:pt x="368" y="69"/>
                  </a:cubicBezTo>
                  <a:cubicBezTo>
                    <a:pt x="413" y="69"/>
                    <a:pt x="449" y="106"/>
                    <a:pt x="449" y="150"/>
                  </a:cubicBezTo>
                  <a:cubicBezTo>
                    <a:pt x="449" y="195"/>
                    <a:pt x="413" y="231"/>
                    <a:pt x="368" y="231"/>
                  </a:cubicBezTo>
                  <a:close/>
                  <a:moveTo>
                    <a:pt x="368" y="36"/>
                  </a:moveTo>
                  <a:cubicBezTo>
                    <a:pt x="361" y="36"/>
                    <a:pt x="353" y="37"/>
                    <a:pt x="346" y="38"/>
                  </a:cubicBezTo>
                  <a:cubicBezTo>
                    <a:pt x="321" y="14"/>
                    <a:pt x="287" y="0"/>
                    <a:pt x="253" y="0"/>
                  </a:cubicBezTo>
                  <a:cubicBezTo>
                    <a:pt x="196" y="0"/>
                    <a:pt x="146" y="36"/>
                    <a:pt x="128" y="88"/>
                  </a:cubicBezTo>
                  <a:cubicBezTo>
                    <a:pt x="117" y="83"/>
                    <a:pt x="105" y="80"/>
                    <a:pt x="92" y="80"/>
                  </a:cubicBezTo>
                  <a:cubicBezTo>
                    <a:pt x="41" y="80"/>
                    <a:pt x="0" y="122"/>
                    <a:pt x="0" y="172"/>
                  </a:cubicBezTo>
                  <a:cubicBezTo>
                    <a:pt x="0" y="223"/>
                    <a:pt x="41" y="265"/>
                    <a:pt x="92" y="265"/>
                  </a:cubicBezTo>
                  <a:cubicBezTo>
                    <a:pt x="368" y="265"/>
                    <a:pt x="368" y="265"/>
                    <a:pt x="368" y="265"/>
                  </a:cubicBezTo>
                  <a:cubicBezTo>
                    <a:pt x="431" y="265"/>
                    <a:pt x="482" y="213"/>
                    <a:pt x="482" y="150"/>
                  </a:cubicBezTo>
                  <a:cubicBezTo>
                    <a:pt x="482" y="87"/>
                    <a:pt x="431" y="36"/>
                    <a:pt x="36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elstra Akkurat Light" panose="020B0404020101020102" pitchFamily="34" charset="0"/>
              </a:endParaRPr>
            </a:p>
          </p:txBody>
        </p:sp>
        <p:sp>
          <p:nvSpPr>
            <p:cNvPr id="286" name="Freeform 59">
              <a:extLst>
                <a:ext uri="{FF2B5EF4-FFF2-40B4-BE49-F238E27FC236}">
                  <a16:creationId xmlns:a16="http://schemas.microsoft.com/office/drawing/2014/main" xmlns="" id="{3BF1A4FA-7523-43FC-B459-9AE586CA8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659" y="2582278"/>
              <a:ext cx="478028" cy="478028"/>
            </a:xfrm>
            <a:custGeom>
              <a:avLst/>
              <a:gdLst>
                <a:gd name="T0" fmla="*/ 381 w 762"/>
                <a:gd name="T1" fmla="*/ 728 h 762"/>
                <a:gd name="T2" fmla="*/ 34 w 762"/>
                <a:gd name="T3" fmla="*/ 381 h 762"/>
                <a:gd name="T4" fmla="*/ 381 w 762"/>
                <a:gd name="T5" fmla="*/ 34 h 762"/>
                <a:gd name="T6" fmla="*/ 728 w 762"/>
                <a:gd name="T7" fmla="*/ 381 h 762"/>
                <a:gd name="T8" fmla="*/ 381 w 762"/>
                <a:gd name="T9" fmla="*/ 728 h 762"/>
                <a:gd name="T10" fmla="*/ 381 w 762"/>
                <a:gd name="T11" fmla="*/ 0 h 762"/>
                <a:gd name="T12" fmla="*/ 0 w 762"/>
                <a:gd name="T13" fmla="*/ 381 h 762"/>
                <a:gd name="T14" fmla="*/ 381 w 762"/>
                <a:gd name="T15" fmla="*/ 762 h 762"/>
                <a:gd name="T16" fmla="*/ 762 w 762"/>
                <a:gd name="T17" fmla="*/ 381 h 762"/>
                <a:gd name="T18" fmla="*/ 381 w 762"/>
                <a:gd name="T1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2" h="762">
                  <a:moveTo>
                    <a:pt x="381" y="728"/>
                  </a:moveTo>
                  <a:cubicBezTo>
                    <a:pt x="190" y="728"/>
                    <a:pt x="34" y="572"/>
                    <a:pt x="34" y="381"/>
                  </a:cubicBezTo>
                  <a:cubicBezTo>
                    <a:pt x="34" y="190"/>
                    <a:pt x="190" y="34"/>
                    <a:pt x="381" y="34"/>
                  </a:cubicBezTo>
                  <a:cubicBezTo>
                    <a:pt x="573" y="34"/>
                    <a:pt x="728" y="190"/>
                    <a:pt x="728" y="381"/>
                  </a:cubicBezTo>
                  <a:cubicBezTo>
                    <a:pt x="728" y="572"/>
                    <a:pt x="573" y="728"/>
                    <a:pt x="381" y="728"/>
                  </a:cubicBezTo>
                  <a:close/>
                  <a:moveTo>
                    <a:pt x="381" y="0"/>
                  </a:moveTo>
                  <a:cubicBezTo>
                    <a:pt x="171" y="0"/>
                    <a:pt x="0" y="171"/>
                    <a:pt x="0" y="381"/>
                  </a:cubicBezTo>
                  <a:cubicBezTo>
                    <a:pt x="0" y="591"/>
                    <a:pt x="171" y="762"/>
                    <a:pt x="381" y="762"/>
                  </a:cubicBezTo>
                  <a:cubicBezTo>
                    <a:pt x="591" y="762"/>
                    <a:pt x="762" y="591"/>
                    <a:pt x="762" y="381"/>
                  </a:cubicBezTo>
                  <a:cubicBezTo>
                    <a:pt x="762" y="171"/>
                    <a:pt x="591" y="0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elstra Akkurat Light" panose="020B0404020101020102" pitchFamily="34" charset="0"/>
              </a:endParaRPr>
            </a:p>
          </p:txBody>
        </p:sp>
      </p:grpSp>
      <p:grpSp>
        <p:nvGrpSpPr>
          <p:cNvPr id="184" name="Group 53">
            <a:extLst>
              <a:ext uri="{FF2B5EF4-FFF2-40B4-BE49-F238E27FC236}">
                <a16:creationId xmlns:a16="http://schemas.microsoft.com/office/drawing/2014/main" xmlns="" id="{5C74B232-0E0B-4219-A24D-57D5E00983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21299" y="3147814"/>
            <a:ext cx="293176" cy="293175"/>
            <a:chOff x="2795" y="1535"/>
            <a:chExt cx="171" cy="171"/>
          </a:xfrm>
          <a:solidFill>
            <a:srgbClr val="414141"/>
          </a:solidFill>
        </p:grpSpPr>
        <p:sp>
          <p:nvSpPr>
            <p:cNvPr id="261" name="Freeform 54">
              <a:extLst>
                <a:ext uri="{FF2B5EF4-FFF2-40B4-BE49-F238E27FC236}">
                  <a16:creationId xmlns:a16="http://schemas.microsoft.com/office/drawing/2014/main" xmlns="" id="{9D833E39-46F3-4883-9F39-E42DB5AEA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5" y="1535"/>
              <a:ext cx="171" cy="171"/>
            </a:xfrm>
            <a:custGeom>
              <a:avLst/>
              <a:gdLst>
                <a:gd name="T0" fmla="*/ 500 w 1000"/>
                <a:gd name="T1" fmla="*/ 956 h 1000"/>
                <a:gd name="T2" fmla="*/ 44 w 1000"/>
                <a:gd name="T3" fmla="*/ 500 h 1000"/>
                <a:gd name="T4" fmla="*/ 500 w 1000"/>
                <a:gd name="T5" fmla="*/ 44 h 1000"/>
                <a:gd name="T6" fmla="*/ 956 w 1000"/>
                <a:gd name="T7" fmla="*/ 500 h 1000"/>
                <a:gd name="T8" fmla="*/ 500 w 1000"/>
                <a:gd name="T9" fmla="*/ 956 h 1000"/>
                <a:gd name="T10" fmla="*/ 854 w 1000"/>
                <a:gd name="T11" fmla="*/ 147 h 1000"/>
                <a:gd name="T12" fmla="*/ 500 w 1000"/>
                <a:gd name="T13" fmla="*/ 0 h 1000"/>
                <a:gd name="T14" fmla="*/ 147 w 1000"/>
                <a:gd name="T15" fmla="*/ 147 h 1000"/>
                <a:gd name="T16" fmla="*/ 0 w 1000"/>
                <a:gd name="T17" fmla="*/ 500 h 1000"/>
                <a:gd name="T18" fmla="*/ 147 w 1000"/>
                <a:gd name="T19" fmla="*/ 854 h 1000"/>
                <a:gd name="T20" fmla="*/ 500 w 1000"/>
                <a:gd name="T21" fmla="*/ 1000 h 1000"/>
                <a:gd name="T22" fmla="*/ 854 w 1000"/>
                <a:gd name="T23" fmla="*/ 854 h 1000"/>
                <a:gd name="T24" fmla="*/ 1000 w 1000"/>
                <a:gd name="T25" fmla="*/ 500 h 1000"/>
                <a:gd name="T26" fmla="*/ 854 w 1000"/>
                <a:gd name="T27" fmla="*/ 147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0" h="1000">
                  <a:moveTo>
                    <a:pt x="500" y="956"/>
                  </a:moveTo>
                  <a:cubicBezTo>
                    <a:pt x="249" y="956"/>
                    <a:pt x="44" y="752"/>
                    <a:pt x="44" y="500"/>
                  </a:cubicBezTo>
                  <a:cubicBezTo>
                    <a:pt x="44" y="249"/>
                    <a:pt x="249" y="44"/>
                    <a:pt x="500" y="44"/>
                  </a:cubicBezTo>
                  <a:cubicBezTo>
                    <a:pt x="752" y="44"/>
                    <a:pt x="956" y="249"/>
                    <a:pt x="956" y="500"/>
                  </a:cubicBezTo>
                  <a:cubicBezTo>
                    <a:pt x="956" y="752"/>
                    <a:pt x="752" y="956"/>
                    <a:pt x="500" y="956"/>
                  </a:cubicBezTo>
                  <a:close/>
                  <a:moveTo>
                    <a:pt x="854" y="147"/>
                  </a:moveTo>
                  <a:cubicBezTo>
                    <a:pt x="759" y="52"/>
                    <a:pt x="634" y="0"/>
                    <a:pt x="500" y="0"/>
                  </a:cubicBezTo>
                  <a:cubicBezTo>
                    <a:pt x="367" y="0"/>
                    <a:pt x="241" y="52"/>
                    <a:pt x="147" y="147"/>
                  </a:cubicBezTo>
                  <a:cubicBezTo>
                    <a:pt x="52" y="241"/>
                    <a:pt x="0" y="367"/>
                    <a:pt x="0" y="500"/>
                  </a:cubicBezTo>
                  <a:cubicBezTo>
                    <a:pt x="0" y="634"/>
                    <a:pt x="52" y="759"/>
                    <a:pt x="147" y="854"/>
                  </a:cubicBezTo>
                  <a:cubicBezTo>
                    <a:pt x="241" y="948"/>
                    <a:pt x="367" y="1000"/>
                    <a:pt x="500" y="1000"/>
                  </a:cubicBezTo>
                  <a:cubicBezTo>
                    <a:pt x="634" y="1000"/>
                    <a:pt x="759" y="948"/>
                    <a:pt x="854" y="854"/>
                  </a:cubicBezTo>
                  <a:cubicBezTo>
                    <a:pt x="948" y="759"/>
                    <a:pt x="1000" y="634"/>
                    <a:pt x="1000" y="500"/>
                  </a:cubicBezTo>
                  <a:cubicBezTo>
                    <a:pt x="1000" y="367"/>
                    <a:pt x="948" y="241"/>
                    <a:pt x="854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elstra Akkurat Light" panose="020B0404020101020102" pitchFamily="34" charset="0"/>
              </a:endParaRPr>
            </a:p>
          </p:txBody>
        </p:sp>
        <p:sp>
          <p:nvSpPr>
            <p:cNvPr id="262" name="Freeform 55">
              <a:extLst>
                <a:ext uri="{FF2B5EF4-FFF2-40B4-BE49-F238E27FC236}">
                  <a16:creationId xmlns:a16="http://schemas.microsoft.com/office/drawing/2014/main" xmlns="" id="{5AB7416C-5429-411B-A051-8ACCA625E0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2" y="1572"/>
              <a:ext cx="97" cy="97"/>
            </a:xfrm>
            <a:custGeom>
              <a:avLst/>
              <a:gdLst>
                <a:gd name="T0" fmla="*/ 283 w 565"/>
                <a:gd name="T1" fmla="*/ 521 h 565"/>
                <a:gd name="T2" fmla="*/ 44 w 565"/>
                <a:gd name="T3" fmla="*/ 283 h 565"/>
                <a:gd name="T4" fmla="*/ 283 w 565"/>
                <a:gd name="T5" fmla="*/ 44 h 565"/>
                <a:gd name="T6" fmla="*/ 521 w 565"/>
                <a:gd name="T7" fmla="*/ 283 h 565"/>
                <a:gd name="T8" fmla="*/ 283 w 565"/>
                <a:gd name="T9" fmla="*/ 521 h 565"/>
                <a:gd name="T10" fmla="*/ 283 w 565"/>
                <a:gd name="T11" fmla="*/ 0 h 565"/>
                <a:gd name="T12" fmla="*/ 0 w 565"/>
                <a:gd name="T13" fmla="*/ 283 h 565"/>
                <a:gd name="T14" fmla="*/ 283 w 565"/>
                <a:gd name="T15" fmla="*/ 565 h 565"/>
                <a:gd name="T16" fmla="*/ 565 w 565"/>
                <a:gd name="T17" fmla="*/ 283 h 565"/>
                <a:gd name="T18" fmla="*/ 283 w 565"/>
                <a:gd name="T19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5" h="565">
                  <a:moveTo>
                    <a:pt x="283" y="521"/>
                  </a:moveTo>
                  <a:cubicBezTo>
                    <a:pt x="151" y="521"/>
                    <a:pt x="44" y="414"/>
                    <a:pt x="44" y="283"/>
                  </a:cubicBezTo>
                  <a:cubicBezTo>
                    <a:pt x="44" y="151"/>
                    <a:pt x="151" y="44"/>
                    <a:pt x="283" y="44"/>
                  </a:cubicBezTo>
                  <a:cubicBezTo>
                    <a:pt x="414" y="44"/>
                    <a:pt x="521" y="151"/>
                    <a:pt x="521" y="283"/>
                  </a:cubicBezTo>
                  <a:cubicBezTo>
                    <a:pt x="521" y="414"/>
                    <a:pt x="414" y="521"/>
                    <a:pt x="283" y="521"/>
                  </a:cubicBezTo>
                  <a:close/>
                  <a:moveTo>
                    <a:pt x="283" y="0"/>
                  </a:moveTo>
                  <a:cubicBezTo>
                    <a:pt x="127" y="0"/>
                    <a:pt x="0" y="127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ubicBezTo>
                    <a:pt x="439" y="565"/>
                    <a:pt x="565" y="439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elstra Akkurat Light" panose="020B0404020101020102" pitchFamily="34" charset="0"/>
              </a:endParaRPr>
            </a:p>
          </p:txBody>
        </p:sp>
        <p:sp>
          <p:nvSpPr>
            <p:cNvPr id="263" name="Freeform 56">
              <a:extLst>
                <a:ext uri="{FF2B5EF4-FFF2-40B4-BE49-F238E27FC236}">
                  <a16:creationId xmlns:a16="http://schemas.microsoft.com/office/drawing/2014/main" xmlns="" id="{94C44AC6-BEE6-4508-A05F-6665E81BB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1594"/>
              <a:ext cx="24" cy="24"/>
            </a:xfrm>
            <a:custGeom>
              <a:avLst/>
              <a:gdLst>
                <a:gd name="T0" fmla="*/ 22 w 144"/>
                <a:gd name="T1" fmla="*/ 112 h 142"/>
                <a:gd name="T2" fmla="*/ 44 w 144"/>
                <a:gd name="T3" fmla="*/ 90 h 142"/>
                <a:gd name="T4" fmla="*/ 44 w 144"/>
                <a:gd name="T5" fmla="*/ 75 h 142"/>
                <a:gd name="T6" fmla="*/ 104 w 144"/>
                <a:gd name="T7" fmla="*/ 135 h 142"/>
                <a:gd name="T8" fmla="*/ 120 w 144"/>
                <a:gd name="T9" fmla="*/ 142 h 142"/>
                <a:gd name="T10" fmla="*/ 135 w 144"/>
                <a:gd name="T11" fmla="*/ 135 h 142"/>
                <a:gd name="T12" fmla="*/ 135 w 144"/>
                <a:gd name="T13" fmla="*/ 104 h 142"/>
                <a:gd name="T14" fmla="*/ 75 w 144"/>
                <a:gd name="T15" fmla="*/ 44 h 142"/>
                <a:gd name="T16" fmla="*/ 90 w 144"/>
                <a:gd name="T17" fmla="*/ 44 h 142"/>
                <a:gd name="T18" fmla="*/ 112 w 144"/>
                <a:gd name="T19" fmla="*/ 22 h 142"/>
                <a:gd name="T20" fmla="*/ 90 w 144"/>
                <a:gd name="T21" fmla="*/ 0 h 142"/>
                <a:gd name="T22" fmla="*/ 22 w 144"/>
                <a:gd name="T23" fmla="*/ 0 h 142"/>
                <a:gd name="T24" fmla="*/ 20 w 144"/>
                <a:gd name="T25" fmla="*/ 0 h 142"/>
                <a:gd name="T26" fmla="*/ 20 w 144"/>
                <a:gd name="T27" fmla="*/ 0 h 142"/>
                <a:gd name="T28" fmla="*/ 17 w 144"/>
                <a:gd name="T29" fmla="*/ 1 h 142"/>
                <a:gd name="T30" fmla="*/ 16 w 144"/>
                <a:gd name="T31" fmla="*/ 1 h 142"/>
                <a:gd name="T32" fmla="*/ 14 w 144"/>
                <a:gd name="T33" fmla="*/ 2 h 142"/>
                <a:gd name="T34" fmla="*/ 14 w 144"/>
                <a:gd name="T35" fmla="*/ 2 h 142"/>
                <a:gd name="T36" fmla="*/ 14 w 144"/>
                <a:gd name="T37" fmla="*/ 2 h 142"/>
                <a:gd name="T38" fmla="*/ 13 w 144"/>
                <a:gd name="T39" fmla="*/ 2 h 142"/>
                <a:gd name="T40" fmla="*/ 12 w 144"/>
                <a:gd name="T41" fmla="*/ 2 h 142"/>
                <a:gd name="T42" fmla="*/ 11 w 144"/>
                <a:gd name="T43" fmla="*/ 3 h 142"/>
                <a:gd name="T44" fmla="*/ 10 w 144"/>
                <a:gd name="T45" fmla="*/ 3 h 142"/>
                <a:gd name="T46" fmla="*/ 10 w 144"/>
                <a:gd name="T47" fmla="*/ 4 h 142"/>
                <a:gd name="T48" fmla="*/ 8 w 144"/>
                <a:gd name="T49" fmla="*/ 5 h 142"/>
                <a:gd name="T50" fmla="*/ 8 w 144"/>
                <a:gd name="T51" fmla="*/ 5 h 142"/>
                <a:gd name="T52" fmla="*/ 7 w 144"/>
                <a:gd name="T53" fmla="*/ 6 h 142"/>
                <a:gd name="T54" fmla="*/ 6 w 144"/>
                <a:gd name="T55" fmla="*/ 7 h 142"/>
                <a:gd name="T56" fmla="*/ 5 w 144"/>
                <a:gd name="T57" fmla="*/ 8 h 142"/>
                <a:gd name="T58" fmla="*/ 5 w 144"/>
                <a:gd name="T59" fmla="*/ 8 h 142"/>
                <a:gd name="T60" fmla="*/ 4 w 144"/>
                <a:gd name="T61" fmla="*/ 9 h 142"/>
                <a:gd name="T62" fmla="*/ 4 w 144"/>
                <a:gd name="T63" fmla="*/ 10 h 142"/>
                <a:gd name="T64" fmla="*/ 3 w 144"/>
                <a:gd name="T65" fmla="*/ 11 h 142"/>
                <a:gd name="T66" fmla="*/ 2 w 144"/>
                <a:gd name="T67" fmla="*/ 12 h 142"/>
                <a:gd name="T68" fmla="*/ 2 w 144"/>
                <a:gd name="T69" fmla="*/ 13 h 142"/>
                <a:gd name="T70" fmla="*/ 2 w 144"/>
                <a:gd name="T71" fmla="*/ 14 h 142"/>
                <a:gd name="T72" fmla="*/ 1 w 144"/>
                <a:gd name="T73" fmla="*/ 15 h 142"/>
                <a:gd name="T74" fmla="*/ 1 w 144"/>
                <a:gd name="T75" fmla="*/ 16 h 142"/>
                <a:gd name="T76" fmla="*/ 1 w 144"/>
                <a:gd name="T77" fmla="*/ 17 h 142"/>
                <a:gd name="T78" fmla="*/ 0 w 144"/>
                <a:gd name="T79" fmla="*/ 18 h 142"/>
                <a:gd name="T80" fmla="*/ 0 w 144"/>
                <a:gd name="T81" fmla="*/ 19 h 142"/>
                <a:gd name="T82" fmla="*/ 0 w 144"/>
                <a:gd name="T83" fmla="*/ 20 h 142"/>
                <a:gd name="T84" fmla="*/ 0 w 144"/>
                <a:gd name="T85" fmla="*/ 22 h 142"/>
                <a:gd name="T86" fmla="*/ 0 w 144"/>
                <a:gd name="T87" fmla="*/ 90 h 142"/>
                <a:gd name="T88" fmla="*/ 22 w 144"/>
                <a:gd name="T89" fmla="*/ 1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4" h="142">
                  <a:moveTo>
                    <a:pt x="22" y="112"/>
                  </a:moveTo>
                  <a:cubicBezTo>
                    <a:pt x="34" y="112"/>
                    <a:pt x="44" y="102"/>
                    <a:pt x="44" y="90"/>
                  </a:cubicBezTo>
                  <a:lnTo>
                    <a:pt x="44" y="75"/>
                  </a:lnTo>
                  <a:lnTo>
                    <a:pt x="104" y="135"/>
                  </a:lnTo>
                  <a:cubicBezTo>
                    <a:pt x="109" y="140"/>
                    <a:pt x="114" y="142"/>
                    <a:pt x="120" y="142"/>
                  </a:cubicBezTo>
                  <a:cubicBezTo>
                    <a:pt x="125" y="142"/>
                    <a:pt x="131" y="140"/>
                    <a:pt x="135" y="135"/>
                  </a:cubicBezTo>
                  <a:cubicBezTo>
                    <a:pt x="144" y="127"/>
                    <a:pt x="144" y="113"/>
                    <a:pt x="135" y="104"/>
                  </a:cubicBezTo>
                  <a:lnTo>
                    <a:pt x="75" y="44"/>
                  </a:lnTo>
                  <a:lnTo>
                    <a:pt x="90" y="44"/>
                  </a:lnTo>
                  <a:cubicBezTo>
                    <a:pt x="102" y="44"/>
                    <a:pt x="112" y="34"/>
                    <a:pt x="112" y="22"/>
                  </a:cubicBezTo>
                  <a:cubicBezTo>
                    <a:pt x="112" y="10"/>
                    <a:pt x="102" y="0"/>
                    <a:pt x="90" y="0"/>
                  </a:cubicBezTo>
                  <a:lnTo>
                    <a:pt x="22" y="0"/>
                  </a:lnTo>
                  <a:cubicBezTo>
                    <a:pt x="21" y="0"/>
                    <a:pt x="21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5" y="1"/>
                    <a:pt x="15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6" y="7"/>
                    <a:pt x="6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1" y="15"/>
                    <a:pt x="1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lnTo>
                    <a:pt x="0" y="90"/>
                  </a:lnTo>
                  <a:cubicBezTo>
                    <a:pt x="0" y="102"/>
                    <a:pt x="10" y="112"/>
                    <a:pt x="22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elstra Akkurat Light" panose="020B0404020101020102" pitchFamily="34" charset="0"/>
              </a:endParaRPr>
            </a:p>
          </p:txBody>
        </p:sp>
        <p:sp>
          <p:nvSpPr>
            <p:cNvPr id="264" name="Freeform 57">
              <a:extLst>
                <a:ext uri="{FF2B5EF4-FFF2-40B4-BE49-F238E27FC236}">
                  <a16:creationId xmlns:a16="http://schemas.microsoft.com/office/drawing/2014/main" xmlns="" id="{875E1A5A-83B2-4779-9269-C99812868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1622"/>
              <a:ext cx="24" cy="25"/>
            </a:xfrm>
            <a:custGeom>
              <a:avLst/>
              <a:gdLst>
                <a:gd name="T0" fmla="*/ 144 w 144"/>
                <a:gd name="T1" fmla="*/ 20 h 142"/>
                <a:gd name="T2" fmla="*/ 143 w 144"/>
                <a:gd name="T3" fmla="*/ 17 h 142"/>
                <a:gd name="T4" fmla="*/ 143 w 144"/>
                <a:gd name="T5" fmla="*/ 16 h 142"/>
                <a:gd name="T6" fmla="*/ 142 w 144"/>
                <a:gd name="T7" fmla="*/ 13 h 142"/>
                <a:gd name="T8" fmla="*/ 142 w 144"/>
                <a:gd name="T9" fmla="*/ 13 h 142"/>
                <a:gd name="T10" fmla="*/ 142 w 144"/>
                <a:gd name="T11" fmla="*/ 13 h 142"/>
                <a:gd name="T12" fmla="*/ 142 w 144"/>
                <a:gd name="T13" fmla="*/ 13 h 142"/>
                <a:gd name="T14" fmla="*/ 141 w 144"/>
                <a:gd name="T15" fmla="*/ 12 h 142"/>
                <a:gd name="T16" fmla="*/ 141 w 144"/>
                <a:gd name="T17" fmla="*/ 11 h 142"/>
                <a:gd name="T18" fmla="*/ 140 w 144"/>
                <a:gd name="T19" fmla="*/ 10 h 142"/>
                <a:gd name="T20" fmla="*/ 140 w 144"/>
                <a:gd name="T21" fmla="*/ 9 h 142"/>
                <a:gd name="T22" fmla="*/ 139 w 144"/>
                <a:gd name="T23" fmla="*/ 8 h 142"/>
                <a:gd name="T24" fmla="*/ 139 w 144"/>
                <a:gd name="T25" fmla="*/ 8 h 142"/>
                <a:gd name="T26" fmla="*/ 137 w 144"/>
                <a:gd name="T27" fmla="*/ 6 h 142"/>
                <a:gd name="T28" fmla="*/ 137 w 144"/>
                <a:gd name="T29" fmla="*/ 6 h 142"/>
                <a:gd name="T30" fmla="*/ 136 w 144"/>
                <a:gd name="T31" fmla="*/ 5 h 142"/>
                <a:gd name="T32" fmla="*/ 135 w 144"/>
                <a:gd name="T33" fmla="*/ 5 h 142"/>
                <a:gd name="T34" fmla="*/ 134 w 144"/>
                <a:gd name="T35" fmla="*/ 4 h 142"/>
                <a:gd name="T36" fmla="*/ 134 w 144"/>
                <a:gd name="T37" fmla="*/ 3 h 142"/>
                <a:gd name="T38" fmla="*/ 132 w 144"/>
                <a:gd name="T39" fmla="*/ 3 h 142"/>
                <a:gd name="T40" fmla="*/ 132 w 144"/>
                <a:gd name="T41" fmla="*/ 2 h 142"/>
                <a:gd name="T42" fmla="*/ 131 w 144"/>
                <a:gd name="T43" fmla="*/ 2 h 142"/>
                <a:gd name="T44" fmla="*/ 130 w 144"/>
                <a:gd name="T45" fmla="*/ 1 h 142"/>
                <a:gd name="T46" fmla="*/ 129 w 144"/>
                <a:gd name="T47" fmla="*/ 1 h 142"/>
                <a:gd name="T48" fmla="*/ 128 w 144"/>
                <a:gd name="T49" fmla="*/ 1 h 142"/>
                <a:gd name="T50" fmla="*/ 126 w 144"/>
                <a:gd name="T51" fmla="*/ 0 h 142"/>
                <a:gd name="T52" fmla="*/ 126 w 144"/>
                <a:gd name="T53" fmla="*/ 0 h 142"/>
                <a:gd name="T54" fmla="*/ 124 w 144"/>
                <a:gd name="T55" fmla="*/ 0 h 142"/>
                <a:gd name="T56" fmla="*/ 124 w 144"/>
                <a:gd name="T57" fmla="*/ 0 h 142"/>
                <a:gd name="T58" fmla="*/ 122 w 144"/>
                <a:gd name="T59" fmla="*/ 0 h 142"/>
                <a:gd name="T60" fmla="*/ 54 w 144"/>
                <a:gd name="T61" fmla="*/ 0 h 142"/>
                <a:gd name="T62" fmla="*/ 32 w 144"/>
                <a:gd name="T63" fmla="*/ 22 h 142"/>
                <a:gd name="T64" fmla="*/ 54 w 144"/>
                <a:gd name="T65" fmla="*/ 44 h 142"/>
                <a:gd name="T66" fmla="*/ 69 w 144"/>
                <a:gd name="T67" fmla="*/ 44 h 142"/>
                <a:gd name="T68" fmla="*/ 8 w 144"/>
                <a:gd name="T69" fmla="*/ 104 h 142"/>
                <a:gd name="T70" fmla="*/ 8 w 144"/>
                <a:gd name="T71" fmla="*/ 135 h 142"/>
                <a:gd name="T72" fmla="*/ 24 w 144"/>
                <a:gd name="T73" fmla="*/ 142 h 142"/>
                <a:gd name="T74" fmla="*/ 39 w 144"/>
                <a:gd name="T75" fmla="*/ 135 h 142"/>
                <a:gd name="T76" fmla="*/ 100 w 144"/>
                <a:gd name="T77" fmla="*/ 75 h 142"/>
                <a:gd name="T78" fmla="*/ 100 w 144"/>
                <a:gd name="T79" fmla="*/ 89 h 142"/>
                <a:gd name="T80" fmla="*/ 122 w 144"/>
                <a:gd name="T81" fmla="*/ 111 h 142"/>
                <a:gd name="T82" fmla="*/ 144 w 144"/>
                <a:gd name="T83" fmla="*/ 89 h 142"/>
                <a:gd name="T84" fmla="*/ 144 w 144"/>
                <a:gd name="T85" fmla="*/ 22 h 142"/>
                <a:gd name="T86" fmla="*/ 144 w 144"/>
                <a:gd name="T87" fmla="*/ 20 h 142"/>
                <a:gd name="T88" fmla="*/ 144 w 144"/>
                <a:gd name="T89" fmla="*/ 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4" h="142">
                  <a:moveTo>
                    <a:pt x="144" y="20"/>
                  </a:moveTo>
                  <a:cubicBezTo>
                    <a:pt x="143" y="19"/>
                    <a:pt x="143" y="18"/>
                    <a:pt x="143" y="17"/>
                  </a:cubicBezTo>
                  <a:cubicBezTo>
                    <a:pt x="143" y="17"/>
                    <a:pt x="143" y="16"/>
                    <a:pt x="143" y="16"/>
                  </a:cubicBezTo>
                  <a:cubicBezTo>
                    <a:pt x="143" y="15"/>
                    <a:pt x="142" y="14"/>
                    <a:pt x="142" y="13"/>
                  </a:cubicBezTo>
                  <a:cubicBezTo>
                    <a:pt x="142" y="13"/>
                    <a:pt x="142" y="13"/>
                    <a:pt x="142" y="13"/>
                  </a:cubicBezTo>
                  <a:lnTo>
                    <a:pt x="142" y="13"/>
                  </a:lnTo>
                  <a:cubicBezTo>
                    <a:pt x="142" y="13"/>
                    <a:pt x="142" y="13"/>
                    <a:pt x="142" y="13"/>
                  </a:cubicBezTo>
                  <a:cubicBezTo>
                    <a:pt x="142" y="12"/>
                    <a:pt x="141" y="12"/>
                    <a:pt x="141" y="12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0"/>
                    <a:pt x="140" y="10"/>
                    <a:pt x="140" y="10"/>
                  </a:cubicBezTo>
                  <a:cubicBezTo>
                    <a:pt x="140" y="10"/>
                    <a:pt x="140" y="9"/>
                    <a:pt x="140" y="9"/>
                  </a:cubicBezTo>
                  <a:cubicBezTo>
                    <a:pt x="139" y="9"/>
                    <a:pt x="139" y="8"/>
                    <a:pt x="139" y="8"/>
                  </a:cubicBezTo>
                  <a:lnTo>
                    <a:pt x="139" y="8"/>
                  </a:lnTo>
                  <a:cubicBezTo>
                    <a:pt x="138" y="7"/>
                    <a:pt x="138" y="7"/>
                    <a:pt x="137" y="6"/>
                  </a:cubicBezTo>
                  <a:cubicBezTo>
                    <a:pt x="137" y="6"/>
                    <a:pt x="137" y="6"/>
                    <a:pt x="137" y="6"/>
                  </a:cubicBezTo>
                  <a:cubicBezTo>
                    <a:pt x="137" y="6"/>
                    <a:pt x="136" y="5"/>
                    <a:pt x="136" y="5"/>
                  </a:cubicBezTo>
                  <a:cubicBezTo>
                    <a:pt x="136" y="5"/>
                    <a:pt x="136" y="5"/>
                    <a:pt x="135" y="5"/>
                  </a:cubicBezTo>
                  <a:cubicBezTo>
                    <a:pt x="135" y="4"/>
                    <a:pt x="135" y="4"/>
                    <a:pt x="134" y="4"/>
                  </a:cubicBezTo>
                  <a:cubicBezTo>
                    <a:pt x="134" y="4"/>
                    <a:pt x="134" y="4"/>
                    <a:pt x="134" y="3"/>
                  </a:cubicBezTo>
                  <a:cubicBezTo>
                    <a:pt x="133" y="3"/>
                    <a:pt x="133" y="3"/>
                    <a:pt x="132" y="3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0" y="2"/>
                    <a:pt x="130" y="1"/>
                    <a:pt x="130" y="1"/>
                  </a:cubicBezTo>
                  <a:cubicBezTo>
                    <a:pt x="130" y="1"/>
                    <a:pt x="129" y="1"/>
                    <a:pt x="129" y="1"/>
                  </a:cubicBezTo>
                  <a:cubicBezTo>
                    <a:pt x="129" y="1"/>
                    <a:pt x="128" y="1"/>
                    <a:pt x="128" y="1"/>
                  </a:cubicBezTo>
                  <a:cubicBezTo>
                    <a:pt x="128" y="1"/>
                    <a:pt x="127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0"/>
                    <a:pt x="125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3" y="0"/>
                    <a:pt x="122" y="0"/>
                    <a:pt x="122" y="0"/>
                  </a:cubicBezTo>
                  <a:lnTo>
                    <a:pt x="54" y="0"/>
                  </a:lnTo>
                  <a:cubicBezTo>
                    <a:pt x="42" y="0"/>
                    <a:pt x="32" y="10"/>
                    <a:pt x="32" y="22"/>
                  </a:cubicBezTo>
                  <a:cubicBezTo>
                    <a:pt x="32" y="34"/>
                    <a:pt x="42" y="44"/>
                    <a:pt x="54" y="44"/>
                  </a:cubicBezTo>
                  <a:lnTo>
                    <a:pt x="69" y="44"/>
                  </a:lnTo>
                  <a:lnTo>
                    <a:pt x="8" y="104"/>
                  </a:lnTo>
                  <a:cubicBezTo>
                    <a:pt x="0" y="113"/>
                    <a:pt x="0" y="126"/>
                    <a:pt x="8" y="135"/>
                  </a:cubicBezTo>
                  <a:cubicBezTo>
                    <a:pt x="13" y="139"/>
                    <a:pt x="18" y="142"/>
                    <a:pt x="24" y="142"/>
                  </a:cubicBezTo>
                  <a:cubicBezTo>
                    <a:pt x="30" y="142"/>
                    <a:pt x="35" y="139"/>
                    <a:pt x="39" y="135"/>
                  </a:cubicBezTo>
                  <a:lnTo>
                    <a:pt x="100" y="75"/>
                  </a:lnTo>
                  <a:lnTo>
                    <a:pt x="100" y="89"/>
                  </a:lnTo>
                  <a:cubicBezTo>
                    <a:pt x="100" y="102"/>
                    <a:pt x="110" y="111"/>
                    <a:pt x="122" y="111"/>
                  </a:cubicBezTo>
                  <a:cubicBezTo>
                    <a:pt x="134" y="111"/>
                    <a:pt x="144" y="102"/>
                    <a:pt x="144" y="89"/>
                  </a:cubicBezTo>
                  <a:lnTo>
                    <a:pt x="144" y="22"/>
                  </a:lnTo>
                  <a:cubicBezTo>
                    <a:pt x="144" y="21"/>
                    <a:pt x="144" y="20"/>
                    <a:pt x="144" y="20"/>
                  </a:cubicBezTo>
                  <a:cubicBezTo>
                    <a:pt x="144" y="20"/>
                    <a:pt x="144" y="20"/>
                    <a:pt x="14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elstra Akkurat Light" panose="020B0404020101020102" pitchFamily="34" charset="0"/>
              </a:endParaRPr>
            </a:p>
          </p:txBody>
        </p:sp>
        <p:sp>
          <p:nvSpPr>
            <p:cNvPr id="265" name="Freeform 58">
              <a:extLst>
                <a:ext uri="{FF2B5EF4-FFF2-40B4-BE49-F238E27FC236}">
                  <a16:creationId xmlns:a16="http://schemas.microsoft.com/office/drawing/2014/main" xmlns="" id="{D2771596-8D40-4A27-990F-A5A0C8ABD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1622"/>
              <a:ext cx="25" cy="25"/>
            </a:xfrm>
            <a:custGeom>
              <a:avLst/>
              <a:gdLst>
                <a:gd name="T0" fmla="*/ 122 w 143"/>
                <a:gd name="T1" fmla="*/ 32 h 144"/>
                <a:gd name="T2" fmla="*/ 100 w 143"/>
                <a:gd name="T3" fmla="*/ 54 h 144"/>
                <a:gd name="T4" fmla="*/ 100 w 143"/>
                <a:gd name="T5" fmla="*/ 69 h 144"/>
                <a:gd name="T6" fmla="*/ 39 w 143"/>
                <a:gd name="T7" fmla="*/ 8 h 144"/>
                <a:gd name="T8" fmla="*/ 8 w 143"/>
                <a:gd name="T9" fmla="*/ 8 h 144"/>
                <a:gd name="T10" fmla="*/ 8 w 143"/>
                <a:gd name="T11" fmla="*/ 39 h 144"/>
                <a:gd name="T12" fmla="*/ 68 w 143"/>
                <a:gd name="T13" fmla="*/ 100 h 144"/>
                <a:gd name="T14" fmla="*/ 54 w 143"/>
                <a:gd name="T15" fmla="*/ 100 h 144"/>
                <a:gd name="T16" fmla="*/ 32 w 143"/>
                <a:gd name="T17" fmla="*/ 122 h 144"/>
                <a:gd name="T18" fmla="*/ 54 w 143"/>
                <a:gd name="T19" fmla="*/ 144 h 144"/>
                <a:gd name="T20" fmla="*/ 122 w 143"/>
                <a:gd name="T21" fmla="*/ 144 h 144"/>
                <a:gd name="T22" fmla="*/ 124 w 143"/>
                <a:gd name="T23" fmla="*/ 144 h 144"/>
                <a:gd name="T24" fmla="*/ 125 w 143"/>
                <a:gd name="T25" fmla="*/ 143 h 144"/>
                <a:gd name="T26" fmla="*/ 126 w 143"/>
                <a:gd name="T27" fmla="*/ 143 h 144"/>
                <a:gd name="T28" fmla="*/ 127 w 143"/>
                <a:gd name="T29" fmla="*/ 143 h 144"/>
                <a:gd name="T30" fmla="*/ 128 w 143"/>
                <a:gd name="T31" fmla="*/ 143 h 144"/>
                <a:gd name="T32" fmla="*/ 130 w 143"/>
                <a:gd name="T33" fmla="*/ 142 h 144"/>
                <a:gd name="T34" fmla="*/ 130 w 143"/>
                <a:gd name="T35" fmla="*/ 142 h 144"/>
                <a:gd name="T36" fmla="*/ 130 w 143"/>
                <a:gd name="T37" fmla="*/ 142 h 144"/>
                <a:gd name="T38" fmla="*/ 131 w 143"/>
                <a:gd name="T39" fmla="*/ 142 h 144"/>
                <a:gd name="T40" fmla="*/ 132 w 143"/>
                <a:gd name="T41" fmla="*/ 141 h 144"/>
                <a:gd name="T42" fmla="*/ 132 w 143"/>
                <a:gd name="T43" fmla="*/ 141 h 144"/>
                <a:gd name="T44" fmla="*/ 133 w 143"/>
                <a:gd name="T45" fmla="*/ 140 h 144"/>
                <a:gd name="T46" fmla="*/ 134 w 143"/>
                <a:gd name="T47" fmla="*/ 140 h 144"/>
                <a:gd name="T48" fmla="*/ 137 w 143"/>
                <a:gd name="T49" fmla="*/ 137 h 144"/>
                <a:gd name="T50" fmla="*/ 137 w 143"/>
                <a:gd name="T51" fmla="*/ 137 h 144"/>
                <a:gd name="T52" fmla="*/ 138 w 143"/>
                <a:gd name="T53" fmla="*/ 136 h 144"/>
                <a:gd name="T54" fmla="*/ 139 w 143"/>
                <a:gd name="T55" fmla="*/ 135 h 144"/>
                <a:gd name="T56" fmla="*/ 140 w 143"/>
                <a:gd name="T57" fmla="*/ 134 h 144"/>
                <a:gd name="T58" fmla="*/ 140 w 143"/>
                <a:gd name="T59" fmla="*/ 134 h 144"/>
                <a:gd name="T60" fmla="*/ 141 w 143"/>
                <a:gd name="T61" fmla="*/ 132 h 144"/>
                <a:gd name="T62" fmla="*/ 141 w 143"/>
                <a:gd name="T63" fmla="*/ 132 h 144"/>
                <a:gd name="T64" fmla="*/ 142 w 143"/>
                <a:gd name="T65" fmla="*/ 131 h 144"/>
                <a:gd name="T66" fmla="*/ 142 w 143"/>
                <a:gd name="T67" fmla="*/ 130 h 144"/>
                <a:gd name="T68" fmla="*/ 142 w 143"/>
                <a:gd name="T69" fmla="*/ 129 h 144"/>
                <a:gd name="T70" fmla="*/ 143 w 143"/>
                <a:gd name="T71" fmla="*/ 128 h 144"/>
                <a:gd name="T72" fmla="*/ 143 w 143"/>
                <a:gd name="T73" fmla="*/ 126 h 144"/>
                <a:gd name="T74" fmla="*/ 143 w 143"/>
                <a:gd name="T75" fmla="*/ 126 h 144"/>
                <a:gd name="T76" fmla="*/ 143 w 143"/>
                <a:gd name="T77" fmla="*/ 124 h 144"/>
                <a:gd name="T78" fmla="*/ 143 w 143"/>
                <a:gd name="T79" fmla="*/ 124 h 144"/>
                <a:gd name="T80" fmla="*/ 143 w 143"/>
                <a:gd name="T81" fmla="*/ 122 h 144"/>
                <a:gd name="T82" fmla="*/ 143 w 143"/>
                <a:gd name="T83" fmla="*/ 54 h 144"/>
                <a:gd name="T84" fmla="*/ 122 w 143"/>
                <a:gd name="T85" fmla="*/ 3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3" h="144">
                  <a:moveTo>
                    <a:pt x="122" y="32"/>
                  </a:moveTo>
                  <a:cubicBezTo>
                    <a:pt x="109" y="32"/>
                    <a:pt x="100" y="42"/>
                    <a:pt x="100" y="54"/>
                  </a:cubicBezTo>
                  <a:lnTo>
                    <a:pt x="100" y="69"/>
                  </a:lnTo>
                  <a:lnTo>
                    <a:pt x="39" y="8"/>
                  </a:lnTo>
                  <a:cubicBezTo>
                    <a:pt x="31" y="0"/>
                    <a:pt x="17" y="0"/>
                    <a:pt x="8" y="8"/>
                  </a:cubicBezTo>
                  <a:cubicBezTo>
                    <a:pt x="0" y="17"/>
                    <a:pt x="0" y="31"/>
                    <a:pt x="8" y="39"/>
                  </a:cubicBezTo>
                  <a:lnTo>
                    <a:pt x="68" y="100"/>
                  </a:lnTo>
                  <a:lnTo>
                    <a:pt x="54" y="100"/>
                  </a:lnTo>
                  <a:cubicBezTo>
                    <a:pt x="42" y="100"/>
                    <a:pt x="32" y="110"/>
                    <a:pt x="32" y="122"/>
                  </a:cubicBezTo>
                  <a:cubicBezTo>
                    <a:pt x="32" y="134"/>
                    <a:pt x="42" y="144"/>
                    <a:pt x="54" y="144"/>
                  </a:cubicBezTo>
                  <a:lnTo>
                    <a:pt x="122" y="144"/>
                  </a:lnTo>
                  <a:cubicBezTo>
                    <a:pt x="122" y="144"/>
                    <a:pt x="123" y="144"/>
                    <a:pt x="124" y="144"/>
                  </a:cubicBezTo>
                  <a:cubicBezTo>
                    <a:pt x="124" y="143"/>
                    <a:pt x="125" y="143"/>
                    <a:pt x="125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26" y="143"/>
                    <a:pt x="127" y="143"/>
                    <a:pt x="127" y="143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2"/>
                    <a:pt x="129" y="142"/>
                    <a:pt x="130" y="142"/>
                  </a:cubicBezTo>
                  <a:cubicBezTo>
                    <a:pt x="130" y="142"/>
                    <a:pt x="130" y="142"/>
                    <a:pt x="130" y="142"/>
                  </a:cubicBezTo>
                  <a:lnTo>
                    <a:pt x="130" y="142"/>
                  </a:lnTo>
                  <a:cubicBezTo>
                    <a:pt x="130" y="142"/>
                    <a:pt x="130" y="142"/>
                    <a:pt x="131" y="142"/>
                  </a:cubicBezTo>
                  <a:cubicBezTo>
                    <a:pt x="131" y="141"/>
                    <a:pt x="131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3" y="141"/>
                    <a:pt x="133" y="140"/>
                    <a:pt x="133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5" y="139"/>
                    <a:pt x="136" y="138"/>
                    <a:pt x="137" y="137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138" y="137"/>
                    <a:pt x="138" y="136"/>
                    <a:pt x="138" y="136"/>
                  </a:cubicBezTo>
                  <a:cubicBezTo>
                    <a:pt x="138" y="136"/>
                    <a:pt x="138" y="136"/>
                    <a:pt x="139" y="135"/>
                  </a:cubicBezTo>
                  <a:cubicBezTo>
                    <a:pt x="139" y="135"/>
                    <a:pt x="139" y="135"/>
                    <a:pt x="140" y="134"/>
                  </a:cubicBezTo>
                  <a:cubicBezTo>
                    <a:pt x="140" y="134"/>
                    <a:pt x="140" y="134"/>
                    <a:pt x="140" y="134"/>
                  </a:cubicBezTo>
                  <a:cubicBezTo>
                    <a:pt x="140" y="133"/>
                    <a:pt x="140" y="133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1"/>
                    <a:pt x="141" y="131"/>
                    <a:pt x="142" y="131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29"/>
                    <a:pt x="142" y="129"/>
                    <a:pt x="142" y="129"/>
                  </a:cubicBezTo>
                  <a:cubicBezTo>
                    <a:pt x="142" y="128"/>
                    <a:pt x="142" y="128"/>
                    <a:pt x="143" y="128"/>
                  </a:cubicBezTo>
                  <a:cubicBezTo>
                    <a:pt x="143" y="127"/>
                    <a:pt x="143" y="127"/>
                    <a:pt x="143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5"/>
                    <a:pt x="143" y="125"/>
                    <a:pt x="143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3" y="123"/>
                    <a:pt x="143" y="122"/>
                    <a:pt x="143" y="122"/>
                  </a:cubicBezTo>
                  <a:lnTo>
                    <a:pt x="143" y="54"/>
                  </a:lnTo>
                  <a:cubicBezTo>
                    <a:pt x="143" y="42"/>
                    <a:pt x="134" y="32"/>
                    <a:pt x="1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elstra Akkurat Light" panose="020B0404020101020102" pitchFamily="34" charset="0"/>
              </a:endParaRPr>
            </a:p>
          </p:txBody>
        </p:sp>
        <p:sp>
          <p:nvSpPr>
            <p:cNvPr id="266" name="Freeform 59">
              <a:extLst>
                <a:ext uri="{FF2B5EF4-FFF2-40B4-BE49-F238E27FC236}">
                  <a16:creationId xmlns:a16="http://schemas.microsoft.com/office/drawing/2014/main" xmlns="" id="{09B268D6-C54D-49F6-B3B4-67B3A3E39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1593"/>
              <a:ext cx="25" cy="25"/>
            </a:xfrm>
            <a:custGeom>
              <a:avLst/>
              <a:gdLst>
                <a:gd name="T0" fmla="*/ 0 w 144"/>
                <a:gd name="T1" fmla="*/ 124 h 144"/>
                <a:gd name="T2" fmla="*/ 0 w 144"/>
                <a:gd name="T3" fmla="*/ 127 h 144"/>
                <a:gd name="T4" fmla="*/ 1 w 144"/>
                <a:gd name="T5" fmla="*/ 127 h 144"/>
                <a:gd name="T6" fmla="*/ 1 w 144"/>
                <a:gd name="T7" fmla="*/ 130 h 144"/>
                <a:gd name="T8" fmla="*/ 2 w 144"/>
                <a:gd name="T9" fmla="*/ 130 h 144"/>
                <a:gd name="T10" fmla="*/ 2 w 144"/>
                <a:gd name="T11" fmla="*/ 130 h 144"/>
                <a:gd name="T12" fmla="*/ 2 w 144"/>
                <a:gd name="T13" fmla="*/ 131 h 144"/>
                <a:gd name="T14" fmla="*/ 2 w 144"/>
                <a:gd name="T15" fmla="*/ 132 h 144"/>
                <a:gd name="T16" fmla="*/ 3 w 144"/>
                <a:gd name="T17" fmla="*/ 133 h 144"/>
                <a:gd name="T18" fmla="*/ 3 w 144"/>
                <a:gd name="T19" fmla="*/ 134 h 144"/>
                <a:gd name="T20" fmla="*/ 4 w 144"/>
                <a:gd name="T21" fmla="*/ 134 h 144"/>
                <a:gd name="T22" fmla="*/ 6 w 144"/>
                <a:gd name="T23" fmla="*/ 137 h 144"/>
                <a:gd name="T24" fmla="*/ 7 w 144"/>
                <a:gd name="T25" fmla="*/ 138 h 144"/>
                <a:gd name="T26" fmla="*/ 8 w 144"/>
                <a:gd name="T27" fmla="*/ 139 h 144"/>
                <a:gd name="T28" fmla="*/ 8 w 144"/>
                <a:gd name="T29" fmla="*/ 139 h 144"/>
                <a:gd name="T30" fmla="*/ 9 w 144"/>
                <a:gd name="T31" fmla="*/ 140 h 144"/>
                <a:gd name="T32" fmla="*/ 10 w 144"/>
                <a:gd name="T33" fmla="*/ 140 h 144"/>
                <a:gd name="T34" fmla="*/ 11 w 144"/>
                <a:gd name="T35" fmla="*/ 141 h 144"/>
                <a:gd name="T36" fmla="*/ 12 w 144"/>
                <a:gd name="T37" fmla="*/ 141 h 144"/>
                <a:gd name="T38" fmla="*/ 13 w 144"/>
                <a:gd name="T39" fmla="*/ 142 h 144"/>
                <a:gd name="T40" fmla="*/ 14 w 144"/>
                <a:gd name="T41" fmla="*/ 142 h 144"/>
                <a:gd name="T42" fmla="*/ 15 w 144"/>
                <a:gd name="T43" fmla="*/ 143 h 144"/>
                <a:gd name="T44" fmla="*/ 15 w 144"/>
                <a:gd name="T45" fmla="*/ 143 h 144"/>
                <a:gd name="T46" fmla="*/ 17 w 144"/>
                <a:gd name="T47" fmla="*/ 143 h 144"/>
                <a:gd name="T48" fmla="*/ 18 w 144"/>
                <a:gd name="T49" fmla="*/ 143 h 144"/>
                <a:gd name="T50" fmla="*/ 19 w 144"/>
                <a:gd name="T51" fmla="*/ 144 h 144"/>
                <a:gd name="T52" fmla="*/ 20 w 144"/>
                <a:gd name="T53" fmla="*/ 144 h 144"/>
                <a:gd name="T54" fmla="*/ 22 w 144"/>
                <a:gd name="T55" fmla="*/ 144 h 144"/>
                <a:gd name="T56" fmla="*/ 90 w 144"/>
                <a:gd name="T57" fmla="*/ 144 h 144"/>
                <a:gd name="T58" fmla="*/ 112 w 144"/>
                <a:gd name="T59" fmla="*/ 122 h 144"/>
                <a:gd name="T60" fmla="*/ 90 w 144"/>
                <a:gd name="T61" fmla="*/ 100 h 144"/>
                <a:gd name="T62" fmla="*/ 75 w 144"/>
                <a:gd name="T63" fmla="*/ 100 h 144"/>
                <a:gd name="T64" fmla="*/ 135 w 144"/>
                <a:gd name="T65" fmla="*/ 40 h 144"/>
                <a:gd name="T66" fmla="*/ 135 w 144"/>
                <a:gd name="T67" fmla="*/ 9 h 144"/>
                <a:gd name="T68" fmla="*/ 104 w 144"/>
                <a:gd name="T69" fmla="*/ 9 h 144"/>
                <a:gd name="T70" fmla="*/ 44 w 144"/>
                <a:gd name="T71" fmla="*/ 69 h 144"/>
                <a:gd name="T72" fmla="*/ 44 w 144"/>
                <a:gd name="T73" fmla="*/ 54 h 144"/>
                <a:gd name="T74" fmla="*/ 22 w 144"/>
                <a:gd name="T75" fmla="*/ 32 h 144"/>
                <a:gd name="T76" fmla="*/ 0 w 144"/>
                <a:gd name="T77" fmla="*/ 54 h 144"/>
                <a:gd name="T78" fmla="*/ 0 w 144"/>
                <a:gd name="T79" fmla="*/ 122 h 144"/>
                <a:gd name="T80" fmla="*/ 0 w 144"/>
                <a:gd name="T81" fmla="*/ 124 h 144"/>
                <a:gd name="T82" fmla="*/ 0 w 144"/>
                <a:gd name="T83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4" h="144">
                  <a:moveTo>
                    <a:pt x="0" y="124"/>
                  </a:moveTo>
                  <a:cubicBezTo>
                    <a:pt x="0" y="125"/>
                    <a:pt x="0" y="126"/>
                    <a:pt x="0" y="127"/>
                  </a:cubicBezTo>
                  <a:cubicBezTo>
                    <a:pt x="0" y="127"/>
                    <a:pt x="1" y="127"/>
                    <a:pt x="1" y="127"/>
                  </a:cubicBezTo>
                  <a:cubicBezTo>
                    <a:pt x="1" y="128"/>
                    <a:pt x="1" y="129"/>
                    <a:pt x="1" y="130"/>
                  </a:cubicBezTo>
                  <a:cubicBezTo>
                    <a:pt x="1" y="130"/>
                    <a:pt x="1" y="130"/>
                    <a:pt x="2" y="130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2" y="130"/>
                    <a:pt x="2" y="131"/>
                    <a:pt x="2" y="131"/>
                  </a:cubicBezTo>
                  <a:cubicBezTo>
                    <a:pt x="2" y="131"/>
                    <a:pt x="2" y="132"/>
                    <a:pt x="2" y="132"/>
                  </a:cubicBezTo>
                  <a:cubicBezTo>
                    <a:pt x="2" y="132"/>
                    <a:pt x="3" y="132"/>
                    <a:pt x="3" y="133"/>
                  </a:cubicBezTo>
                  <a:cubicBezTo>
                    <a:pt x="3" y="133"/>
                    <a:pt x="3" y="133"/>
                    <a:pt x="3" y="134"/>
                  </a:cubicBezTo>
                  <a:cubicBezTo>
                    <a:pt x="3" y="134"/>
                    <a:pt x="4" y="134"/>
                    <a:pt x="4" y="134"/>
                  </a:cubicBezTo>
                  <a:cubicBezTo>
                    <a:pt x="4" y="135"/>
                    <a:pt x="5" y="136"/>
                    <a:pt x="6" y="137"/>
                  </a:cubicBezTo>
                  <a:cubicBezTo>
                    <a:pt x="6" y="137"/>
                    <a:pt x="6" y="137"/>
                    <a:pt x="7" y="138"/>
                  </a:cubicBezTo>
                  <a:cubicBezTo>
                    <a:pt x="7" y="138"/>
                    <a:pt x="7" y="13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9" y="140"/>
                    <a:pt x="9" y="140"/>
                  </a:cubicBezTo>
                  <a:cubicBezTo>
                    <a:pt x="9" y="140"/>
                    <a:pt x="9" y="140"/>
                    <a:pt x="10" y="140"/>
                  </a:cubicBezTo>
                  <a:cubicBezTo>
                    <a:pt x="10" y="140"/>
                    <a:pt x="11" y="141"/>
                    <a:pt x="11" y="141"/>
                  </a:cubicBezTo>
                  <a:cubicBezTo>
                    <a:pt x="11" y="141"/>
                    <a:pt x="12" y="141"/>
                    <a:pt x="12" y="141"/>
                  </a:cubicBezTo>
                  <a:cubicBezTo>
                    <a:pt x="12" y="142"/>
                    <a:pt x="12" y="142"/>
                    <a:pt x="13" y="142"/>
                  </a:cubicBezTo>
                  <a:cubicBezTo>
                    <a:pt x="13" y="142"/>
                    <a:pt x="13" y="142"/>
                    <a:pt x="14" y="142"/>
                  </a:cubicBezTo>
                  <a:cubicBezTo>
                    <a:pt x="14" y="142"/>
                    <a:pt x="14" y="143"/>
                    <a:pt x="15" y="143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6" y="143"/>
                    <a:pt x="17" y="143"/>
                    <a:pt x="17" y="143"/>
                  </a:cubicBezTo>
                  <a:cubicBezTo>
                    <a:pt x="17" y="143"/>
                    <a:pt x="18" y="143"/>
                    <a:pt x="18" y="143"/>
                  </a:cubicBezTo>
                  <a:cubicBezTo>
                    <a:pt x="18" y="144"/>
                    <a:pt x="19" y="144"/>
                    <a:pt x="19" y="144"/>
                  </a:cubicBezTo>
                  <a:cubicBezTo>
                    <a:pt x="19" y="144"/>
                    <a:pt x="20" y="144"/>
                    <a:pt x="20" y="144"/>
                  </a:cubicBezTo>
                  <a:cubicBezTo>
                    <a:pt x="20" y="144"/>
                    <a:pt x="21" y="144"/>
                    <a:pt x="22" y="144"/>
                  </a:cubicBezTo>
                  <a:lnTo>
                    <a:pt x="90" y="144"/>
                  </a:lnTo>
                  <a:cubicBezTo>
                    <a:pt x="102" y="144"/>
                    <a:pt x="112" y="134"/>
                    <a:pt x="112" y="122"/>
                  </a:cubicBezTo>
                  <a:cubicBezTo>
                    <a:pt x="112" y="110"/>
                    <a:pt x="102" y="100"/>
                    <a:pt x="90" y="100"/>
                  </a:cubicBezTo>
                  <a:lnTo>
                    <a:pt x="75" y="100"/>
                  </a:lnTo>
                  <a:lnTo>
                    <a:pt x="135" y="40"/>
                  </a:lnTo>
                  <a:cubicBezTo>
                    <a:pt x="144" y="31"/>
                    <a:pt x="144" y="17"/>
                    <a:pt x="135" y="9"/>
                  </a:cubicBezTo>
                  <a:cubicBezTo>
                    <a:pt x="127" y="0"/>
                    <a:pt x="113" y="0"/>
                    <a:pt x="104" y="9"/>
                  </a:cubicBezTo>
                  <a:lnTo>
                    <a:pt x="44" y="69"/>
                  </a:lnTo>
                  <a:lnTo>
                    <a:pt x="44" y="54"/>
                  </a:lnTo>
                  <a:cubicBezTo>
                    <a:pt x="44" y="42"/>
                    <a:pt x="34" y="32"/>
                    <a:pt x="22" y="32"/>
                  </a:cubicBezTo>
                  <a:cubicBezTo>
                    <a:pt x="10" y="32"/>
                    <a:pt x="0" y="42"/>
                    <a:pt x="0" y="54"/>
                  </a:cubicBezTo>
                  <a:lnTo>
                    <a:pt x="0" y="122"/>
                  </a:lnTo>
                  <a:cubicBezTo>
                    <a:pt x="0" y="122"/>
                    <a:pt x="0" y="123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elstra Akkurat Light" panose="020B0404020101020102" pitchFamily="34" charset="0"/>
              </a:endParaRPr>
            </a:p>
          </p:txBody>
        </p:sp>
      </p:grpSp>
      <p:sp>
        <p:nvSpPr>
          <p:cNvPr id="238" name="TextBox 237">
            <a:extLst>
              <a:ext uri="{FF2B5EF4-FFF2-40B4-BE49-F238E27FC236}">
                <a16:creationId xmlns:a16="http://schemas.microsoft.com/office/drawing/2014/main" xmlns="" id="{759A0AB5-F10A-4C2B-97D9-82A7824969F2}"/>
              </a:ext>
            </a:extLst>
          </p:cNvPr>
          <p:cNvSpPr txBox="1"/>
          <p:nvPr/>
        </p:nvSpPr>
        <p:spPr>
          <a:xfrm>
            <a:off x="1656980" y="3465387"/>
            <a:ext cx="488916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AU" sz="600" dirty="0"/>
              <a:t>Telstra access</a:t>
            </a:r>
            <a:br>
              <a:rPr lang="en-AU" sz="600" dirty="0"/>
            </a:br>
            <a:r>
              <a:rPr lang="en-AU" sz="600" dirty="0"/>
              <a:t>network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xmlns="" id="{7257CCE7-FC24-48C6-B942-A7A26EC68B83}"/>
              </a:ext>
            </a:extLst>
          </p:cNvPr>
          <p:cNvSpPr txBox="1"/>
          <p:nvPr/>
        </p:nvSpPr>
        <p:spPr>
          <a:xfrm>
            <a:off x="3059197" y="3465387"/>
            <a:ext cx="360675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AU" sz="600" dirty="0"/>
              <a:t>TID access</a:t>
            </a:r>
            <a:br>
              <a:rPr lang="en-AU" sz="600" dirty="0"/>
            </a:br>
            <a:r>
              <a:rPr lang="en-AU" sz="600" dirty="0"/>
              <a:t>edge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E666176F-EBF4-421B-A39A-20F0F8F00CD9}"/>
              </a:ext>
            </a:extLst>
          </p:cNvPr>
          <p:cNvSpPr txBox="1"/>
          <p:nvPr/>
        </p:nvSpPr>
        <p:spPr>
          <a:xfrm>
            <a:off x="4790006" y="3465387"/>
            <a:ext cx="278923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AU" sz="600" dirty="0"/>
              <a:t>TID core</a:t>
            </a:r>
            <a:br>
              <a:rPr lang="en-AU" sz="600" dirty="0"/>
            </a:br>
            <a:r>
              <a:rPr lang="en-AU" sz="600" dirty="0"/>
              <a:t>network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xmlns="" id="{78660F12-E9FA-4F19-9855-27E1B5C4F9F6}"/>
              </a:ext>
            </a:extLst>
          </p:cNvPr>
          <p:cNvSpPr txBox="1"/>
          <p:nvPr/>
        </p:nvSpPr>
        <p:spPr>
          <a:xfrm>
            <a:off x="6557053" y="3465387"/>
            <a:ext cx="442429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AU" sz="600" dirty="0"/>
              <a:t>International</a:t>
            </a:r>
            <a:br>
              <a:rPr lang="en-AU" sz="600" dirty="0"/>
            </a:br>
            <a:r>
              <a:rPr lang="en-AU" sz="600" dirty="0"/>
              <a:t>Internet</a:t>
            </a:r>
            <a:br>
              <a:rPr lang="en-AU" sz="600" dirty="0"/>
            </a:br>
            <a:r>
              <a:rPr lang="en-AU" sz="600" dirty="0"/>
              <a:t>Peering</a:t>
            </a:r>
          </a:p>
        </p:txBody>
      </p:sp>
      <p:grpSp>
        <p:nvGrpSpPr>
          <p:cNvPr id="303" name="Group 302">
            <a:extLst>
              <a:ext uri="{FF2B5EF4-FFF2-40B4-BE49-F238E27FC236}">
                <a16:creationId xmlns:a16="http://schemas.microsoft.com/office/drawing/2014/main" xmlns="" id="{CC967B52-4757-40C0-A387-17E52CA42C1A}"/>
              </a:ext>
            </a:extLst>
          </p:cNvPr>
          <p:cNvGrpSpPr/>
          <p:nvPr/>
        </p:nvGrpSpPr>
        <p:grpSpPr>
          <a:xfrm>
            <a:off x="7842363" y="2571750"/>
            <a:ext cx="821690" cy="1791392"/>
            <a:chOff x="7621493" y="2882435"/>
            <a:chExt cx="1341598" cy="2924858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xmlns="" id="{14A7FFE2-CB96-4502-84F3-B6B7F3EC58E5}"/>
                </a:ext>
              </a:extLst>
            </p:cNvPr>
            <p:cNvGrpSpPr/>
            <p:nvPr/>
          </p:nvGrpSpPr>
          <p:grpSpPr>
            <a:xfrm>
              <a:off x="8041870" y="3632380"/>
              <a:ext cx="468000" cy="468000"/>
              <a:chOff x="8043519" y="3528597"/>
              <a:chExt cx="468000" cy="468000"/>
            </a:xfrm>
            <a:solidFill>
              <a:srgbClr val="414141"/>
            </a:solidFill>
          </p:grpSpPr>
          <p:sp>
            <p:nvSpPr>
              <p:cNvPr id="333" name="Freeform 15">
                <a:extLst>
                  <a:ext uri="{FF2B5EF4-FFF2-40B4-BE49-F238E27FC236}">
                    <a16:creationId xmlns:a16="http://schemas.microsoft.com/office/drawing/2014/main" xmlns="" id="{C259BF05-7135-4D41-A6B2-68E1BA5DC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31098" y="3594281"/>
                <a:ext cx="303789" cy="309263"/>
              </a:xfrm>
              <a:custGeom>
                <a:avLst/>
                <a:gdLst>
                  <a:gd name="T0" fmla="*/ 526 w 651"/>
                  <a:gd name="T1" fmla="*/ 146 h 653"/>
                  <a:gd name="T2" fmla="*/ 606 w 651"/>
                  <a:gd name="T3" fmla="*/ 193 h 653"/>
                  <a:gd name="T4" fmla="*/ 594 w 651"/>
                  <a:gd name="T5" fmla="*/ 280 h 653"/>
                  <a:gd name="T6" fmla="*/ 530 w 651"/>
                  <a:gd name="T7" fmla="*/ 237 h 653"/>
                  <a:gd name="T8" fmla="*/ 594 w 651"/>
                  <a:gd name="T9" fmla="*/ 280 h 653"/>
                  <a:gd name="T10" fmla="*/ 518 w 651"/>
                  <a:gd name="T11" fmla="*/ 324 h 653"/>
                  <a:gd name="T12" fmla="*/ 502 w 651"/>
                  <a:gd name="T13" fmla="*/ 372 h 653"/>
                  <a:gd name="T14" fmla="*/ 387 w 651"/>
                  <a:gd name="T15" fmla="*/ 193 h 653"/>
                  <a:gd name="T16" fmla="*/ 482 w 651"/>
                  <a:gd name="T17" fmla="*/ 146 h 653"/>
                  <a:gd name="T18" fmla="*/ 437 w 651"/>
                  <a:gd name="T19" fmla="*/ 193 h 653"/>
                  <a:gd name="T20" fmla="*/ 459 w 651"/>
                  <a:gd name="T21" fmla="*/ 280 h 653"/>
                  <a:gd name="T22" fmla="*/ 486 w 651"/>
                  <a:gd name="T23" fmla="*/ 237 h 653"/>
                  <a:gd name="T24" fmla="*/ 459 w 651"/>
                  <a:gd name="T25" fmla="*/ 362 h 653"/>
                  <a:gd name="T26" fmla="*/ 473 w 651"/>
                  <a:gd name="T27" fmla="*/ 324 h 653"/>
                  <a:gd name="T28" fmla="*/ 415 w 651"/>
                  <a:gd name="T29" fmla="*/ 609 h 653"/>
                  <a:gd name="T30" fmla="*/ 270 w 651"/>
                  <a:gd name="T31" fmla="*/ 541 h 653"/>
                  <a:gd name="T32" fmla="*/ 190 w 651"/>
                  <a:gd name="T33" fmla="*/ 537 h 653"/>
                  <a:gd name="T34" fmla="*/ 186 w 651"/>
                  <a:gd name="T35" fmla="*/ 609 h 653"/>
                  <a:gd name="T36" fmla="*/ 43 w 651"/>
                  <a:gd name="T37" fmla="*/ 237 h 653"/>
                  <a:gd name="T38" fmla="*/ 415 w 651"/>
                  <a:gd name="T39" fmla="*/ 609 h 653"/>
                  <a:gd name="T40" fmla="*/ 347 w 651"/>
                  <a:gd name="T41" fmla="*/ 146 h 653"/>
                  <a:gd name="T42" fmla="*/ 267 w 651"/>
                  <a:gd name="T43" fmla="*/ 193 h 653"/>
                  <a:gd name="T44" fmla="*/ 371 w 651"/>
                  <a:gd name="T45" fmla="*/ 57 h 653"/>
                  <a:gd name="T46" fmla="*/ 308 w 651"/>
                  <a:gd name="T47" fmla="*/ 102 h 653"/>
                  <a:gd name="T48" fmla="*/ 437 w 651"/>
                  <a:gd name="T49" fmla="*/ 44 h 653"/>
                  <a:gd name="T50" fmla="*/ 401 w 651"/>
                  <a:gd name="T51" fmla="*/ 102 h 653"/>
                  <a:gd name="T52" fmla="*/ 565 w 651"/>
                  <a:gd name="T53" fmla="*/ 102 h 653"/>
                  <a:gd name="T54" fmla="*/ 502 w 651"/>
                  <a:gd name="T55" fmla="*/ 57 h 653"/>
                  <a:gd name="T56" fmla="*/ 627 w 651"/>
                  <a:gd name="T57" fmla="*/ 115 h 653"/>
                  <a:gd name="T58" fmla="*/ 437 w 651"/>
                  <a:gd name="T59" fmla="*/ 0 h 653"/>
                  <a:gd name="T60" fmla="*/ 246 w 651"/>
                  <a:gd name="T61" fmla="*/ 115 h 653"/>
                  <a:gd name="T62" fmla="*/ 21 w 651"/>
                  <a:gd name="T63" fmla="*/ 193 h 653"/>
                  <a:gd name="T64" fmla="*/ 0 w 651"/>
                  <a:gd name="T65" fmla="*/ 631 h 653"/>
                  <a:gd name="T66" fmla="*/ 437 w 651"/>
                  <a:gd name="T67" fmla="*/ 653 h 653"/>
                  <a:gd name="T68" fmla="*/ 459 w 651"/>
                  <a:gd name="T69" fmla="*/ 428 h 653"/>
                  <a:gd name="T70" fmla="*/ 629 w 651"/>
                  <a:gd name="T71" fmla="*/ 310 h 653"/>
                  <a:gd name="T72" fmla="*/ 627 w 651"/>
                  <a:gd name="T73" fmla="*/ 115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1" h="653">
                    <a:moveTo>
                      <a:pt x="530" y="193"/>
                    </a:moveTo>
                    <a:cubicBezTo>
                      <a:pt x="529" y="177"/>
                      <a:pt x="528" y="161"/>
                      <a:pt x="526" y="146"/>
                    </a:cubicBezTo>
                    <a:lnTo>
                      <a:pt x="593" y="146"/>
                    </a:lnTo>
                    <a:cubicBezTo>
                      <a:pt x="599" y="161"/>
                      <a:pt x="604" y="176"/>
                      <a:pt x="606" y="193"/>
                    </a:cubicBezTo>
                    <a:lnTo>
                      <a:pt x="530" y="193"/>
                    </a:lnTo>
                    <a:close/>
                    <a:moveTo>
                      <a:pt x="594" y="280"/>
                    </a:moveTo>
                    <a:lnTo>
                      <a:pt x="526" y="280"/>
                    </a:lnTo>
                    <a:cubicBezTo>
                      <a:pt x="528" y="266"/>
                      <a:pt x="529" y="251"/>
                      <a:pt x="530" y="237"/>
                    </a:cubicBezTo>
                    <a:lnTo>
                      <a:pt x="606" y="237"/>
                    </a:lnTo>
                    <a:cubicBezTo>
                      <a:pt x="604" y="252"/>
                      <a:pt x="600" y="266"/>
                      <a:pt x="594" y="280"/>
                    </a:cubicBezTo>
                    <a:close/>
                    <a:moveTo>
                      <a:pt x="502" y="372"/>
                    </a:moveTo>
                    <a:cubicBezTo>
                      <a:pt x="509" y="358"/>
                      <a:pt x="514" y="342"/>
                      <a:pt x="518" y="324"/>
                    </a:cubicBezTo>
                    <a:lnTo>
                      <a:pt x="568" y="324"/>
                    </a:lnTo>
                    <a:cubicBezTo>
                      <a:pt x="550" y="345"/>
                      <a:pt x="528" y="361"/>
                      <a:pt x="502" y="372"/>
                    </a:cubicBezTo>
                    <a:close/>
                    <a:moveTo>
                      <a:pt x="437" y="193"/>
                    </a:moveTo>
                    <a:lnTo>
                      <a:pt x="387" y="193"/>
                    </a:lnTo>
                    <a:cubicBezTo>
                      <a:pt x="388" y="176"/>
                      <a:pt x="389" y="160"/>
                      <a:pt x="391" y="146"/>
                    </a:cubicBezTo>
                    <a:lnTo>
                      <a:pt x="482" y="146"/>
                    </a:lnTo>
                    <a:cubicBezTo>
                      <a:pt x="484" y="160"/>
                      <a:pt x="485" y="176"/>
                      <a:pt x="486" y="193"/>
                    </a:cubicBezTo>
                    <a:lnTo>
                      <a:pt x="437" y="193"/>
                    </a:lnTo>
                    <a:close/>
                    <a:moveTo>
                      <a:pt x="482" y="280"/>
                    </a:moveTo>
                    <a:lnTo>
                      <a:pt x="459" y="280"/>
                    </a:lnTo>
                    <a:lnTo>
                      <a:pt x="459" y="237"/>
                    </a:lnTo>
                    <a:lnTo>
                      <a:pt x="486" y="237"/>
                    </a:lnTo>
                    <a:cubicBezTo>
                      <a:pt x="485" y="252"/>
                      <a:pt x="484" y="267"/>
                      <a:pt x="482" y="280"/>
                    </a:cubicBezTo>
                    <a:close/>
                    <a:moveTo>
                      <a:pt x="459" y="362"/>
                    </a:moveTo>
                    <a:lnTo>
                      <a:pt x="459" y="324"/>
                    </a:lnTo>
                    <a:lnTo>
                      <a:pt x="473" y="324"/>
                    </a:lnTo>
                    <a:cubicBezTo>
                      <a:pt x="469" y="339"/>
                      <a:pt x="464" y="352"/>
                      <a:pt x="459" y="362"/>
                    </a:cubicBezTo>
                    <a:close/>
                    <a:moveTo>
                      <a:pt x="415" y="609"/>
                    </a:moveTo>
                    <a:lnTo>
                      <a:pt x="270" y="609"/>
                    </a:lnTo>
                    <a:lnTo>
                      <a:pt x="270" y="541"/>
                    </a:lnTo>
                    <a:cubicBezTo>
                      <a:pt x="270" y="538"/>
                      <a:pt x="269" y="537"/>
                      <a:pt x="266" y="537"/>
                    </a:cubicBezTo>
                    <a:lnTo>
                      <a:pt x="190" y="537"/>
                    </a:lnTo>
                    <a:cubicBezTo>
                      <a:pt x="188" y="537"/>
                      <a:pt x="186" y="538"/>
                      <a:pt x="186" y="541"/>
                    </a:cubicBezTo>
                    <a:lnTo>
                      <a:pt x="186" y="609"/>
                    </a:lnTo>
                    <a:lnTo>
                      <a:pt x="43" y="609"/>
                    </a:lnTo>
                    <a:lnTo>
                      <a:pt x="43" y="237"/>
                    </a:lnTo>
                    <a:lnTo>
                      <a:pt x="415" y="237"/>
                    </a:lnTo>
                    <a:lnTo>
                      <a:pt x="415" y="609"/>
                    </a:lnTo>
                    <a:close/>
                    <a:moveTo>
                      <a:pt x="280" y="146"/>
                    </a:moveTo>
                    <a:lnTo>
                      <a:pt x="347" y="146"/>
                    </a:lnTo>
                    <a:cubicBezTo>
                      <a:pt x="345" y="161"/>
                      <a:pt x="344" y="177"/>
                      <a:pt x="343" y="193"/>
                    </a:cubicBezTo>
                    <a:lnTo>
                      <a:pt x="267" y="193"/>
                    </a:lnTo>
                    <a:cubicBezTo>
                      <a:pt x="269" y="176"/>
                      <a:pt x="274" y="161"/>
                      <a:pt x="280" y="146"/>
                    </a:cubicBezTo>
                    <a:close/>
                    <a:moveTo>
                      <a:pt x="371" y="57"/>
                    </a:moveTo>
                    <a:cubicBezTo>
                      <a:pt x="365" y="70"/>
                      <a:pt x="360" y="86"/>
                      <a:pt x="355" y="102"/>
                    </a:cubicBezTo>
                    <a:lnTo>
                      <a:pt x="308" y="102"/>
                    </a:lnTo>
                    <a:cubicBezTo>
                      <a:pt x="325" y="83"/>
                      <a:pt x="347" y="67"/>
                      <a:pt x="371" y="57"/>
                    </a:cubicBezTo>
                    <a:close/>
                    <a:moveTo>
                      <a:pt x="437" y="44"/>
                    </a:moveTo>
                    <a:cubicBezTo>
                      <a:pt x="445" y="44"/>
                      <a:pt x="461" y="64"/>
                      <a:pt x="472" y="102"/>
                    </a:cubicBezTo>
                    <a:lnTo>
                      <a:pt x="401" y="102"/>
                    </a:lnTo>
                    <a:cubicBezTo>
                      <a:pt x="412" y="64"/>
                      <a:pt x="428" y="44"/>
                      <a:pt x="437" y="44"/>
                    </a:cubicBezTo>
                    <a:close/>
                    <a:moveTo>
                      <a:pt x="565" y="102"/>
                    </a:moveTo>
                    <a:lnTo>
                      <a:pt x="518" y="102"/>
                    </a:lnTo>
                    <a:cubicBezTo>
                      <a:pt x="514" y="86"/>
                      <a:pt x="508" y="70"/>
                      <a:pt x="502" y="57"/>
                    </a:cubicBezTo>
                    <a:cubicBezTo>
                      <a:pt x="526" y="67"/>
                      <a:pt x="548" y="83"/>
                      <a:pt x="565" y="102"/>
                    </a:cubicBezTo>
                    <a:close/>
                    <a:moveTo>
                      <a:pt x="627" y="115"/>
                    </a:moveTo>
                    <a:cubicBezTo>
                      <a:pt x="626" y="114"/>
                      <a:pt x="626" y="113"/>
                      <a:pt x="625" y="112"/>
                    </a:cubicBezTo>
                    <a:cubicBezTo>
                      <a:pt x="589" y="45"/>
                      <a:pt x="518" y="0"/>
                      <a:pt x="437" y="0"/>
                    </a:cubicBezTo>
                    <a:cubicBezTo>
                      <a:pt x="355" y="0"/>
                      <a:pt x="284" y="45"/>
                      <a:pt x="248" y="112"/>
                    </a:cubicBezTo>
                    <a:cubicBezTo>
                      <a:pt x="247" y="113"/>
                      <a:pt x="247" y="114"/>
                      <a:pt x="246" y="115"/>
                    </a:cubicBezTo>
                    <a:cubicBezTo>
                      <a:pt x="234" y="139"/>
                      <a:pt x="226" y="165"/>
                      <a:pt x="223" y="193"/>
                    </a:cubicBezTo>
                    <a:lnTo>
                      <a:pt x="21" y="193"/>
                    </a:lnTo>
                    <a:cubicBezTo>
                      <a:pt x="9" y="193"/>
                      <a:pt x="0" y="202"/>
                      <a:pt x="0" y="215"/>
                    </a:cubicBezTo>
                    <a:lnTo>
                      <a:pt x="0" y="631"/>
                    </a:lnTo>
                    <a:cubicBezTo>
                      <a:pt x="0" y="644"/>
                      <a:pt x="9" y="653"/>
                      <a:pt x="21" y="653"/>
                    </a:cubicBezTo>
                    <a:lnTo>
                      <a:pt x="437" y="653"/>
                    </a:lnTo>
                    <a:cubicBezTo>
                      <a:pt x="449" y="653"/>
                      <a:pt x="459" y="644"/>
                      <a:pt x="459" y="631"/>
                    </a:cubicBezTo>
                    <a:lnTo>
                      <a:pt x="459" y="428"/>
                    </a:lnTo>
                    <a:cubicBezTo>
                      <a:pt x="532" y="421"/>
                      <a:pt x="595" y="376"/>
                      <a:pt x="627" y="313"/>
                    </a:cubicBezTo>
                    <a:cubicBezTo>
                      <a:pt x="628" y="312"/>
                      <a:pt x="628" y="311"/>
                      <a:pt x="629" y="310"/>
                    </a:cubicBezTo>
                    <a:cubicBezTo>
                      <a:pt x="643" y="281"/>
                      <a:pt x="651" y="249"/>
                      <a:pt x="651" y="215"/>
                    </a:cubicBezTo>
                    <a:cubicBezTo>
                      <a:pt x="651" y="179"/>
                      <a:pt x="642" y="145"/>
                      <a:pt x="627" y="1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334" name="Freeform 16">
                <a:extLst>
                  <a:ext uri="{FF2B5EF4-FFF2-40B4-BE49-F238E27FC236}">
                    <a16:creationId xmlns:a16="http://schemas.microsoft.com/office/drawing/2014/main" xmlns="" id="{909B87B1-BF81-426D-A2C1-9931E9D24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9414" y="3725650"/>
                <a:ext cx="24632" cy="27368"/>
              </a:xfrm>
              <a:custGeom>
                <a:avLst/>
                <a:gdLst>
                  <a:gd name="T0" fmla="*/ 4 w 55"/>
                  <a:gd name="T1" fmla="*/ 55 h 55"/>
                  <a:gd name="T2" fmla="*/ 51 w 55"/>
                  <a:gd name="T3" fmla="*/ 55 h 55"/>
                  <a:gd name="T4" fmla="*/ 55 w 55"/>
                  <a:gd name="T5" fmla="*/ 50 h 55"/>
                  <a:gd name="T6" fmla="*/ 55 w 55"/>
                  <a:gd name="T7" fmla="*/ 4 h 55"/>
                  <a:gd name="T8" fmla="*/ 51 w 55"/>
                  <a:gd name="T9" fmla="*/ 0 h 55"/>
                  <a:gd name="T10" fmla="*/ 4 w 55"/>
                  <a:gd name="T11" fmla="*/ 0 h 55"/>
                  <a:gd name="T12" fmla="*/ 0 w 55"/>
                  <a:gd name="T13" fmla="*/ 4 h 55"/>
                  <a:gd name="T14" fmla="*/ 0 w 55"/>
                  <a:gd name="T15" fmla="*/ 50 h 55"/>
                  <a:gd name="T16" fmla="*/ 4 w 55"/>
                  <a:gd name="T1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5">
                    <a:moveTo>
                      <a:pt x="4" y="55"/>
                    </a:moveTo>
                    <a:lnTo>
                      <a:pt x="51" y="55"/>
                    </a:lnTo>
                    <a:cubicBezTo>
                      <a:pt x="53" y="55"/>
                      <a:pt x="55" y="53"/>
                      <a:pt x="55" y="50"/>
                    </a:cubicBezTo>
                    <a:lnTo>
                      <a:pt x="55" y="4"/>
                    </a:lnTo>
                    <a:cubicBezTo>
                      <a:pt x="55" y="2"/>
                      <a:pt x="53" y="0"/>
                      <a:pt x="51" y="0"/>
                    </a:cubicBezTo>
                    <a:lnTo>
                      <a:pt x="4" y="0"/>
                    </a:lnTo>
                    <a:cubicBezTo>
                      <a:pt x="2" y="0"/>
                      <a:pt x="0" y="2"/>
                      <a:pt x="0" y="4"/>
                    </a:cubicBezTo>
                    <a:lnTo>
                      <a:pt x="0" y="50"/>
                    </a:lnTo>
                    <a:cubicBezTo>
                      <a:pt x="0" y="53"/>
                      <a:pt x="2" y="55"/>
                      <a:pt x="4" y="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335" name="Freeform 17">
                <a:extLst>
                  <a:ext uri="{FF2B5EF4-FFF2-40B4-BE49-F238E27FC236}">
                    <a16:creationId xmlns:a16="http://schemas.microsoft.com/office/drawing/2014/main" xmlns="" id="{4CE2C8FE-FF86-49CF-BDC7-598A7C0A1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4993" y="3725650"/>
                <a:ext cx="27368" cy="27368"/>
              </a:xfrm>
              <a:custGeom>
                <a:avLst/>
                <a:gdLst>
                  <a:gd name="T0" fmla="*/ 4 w 55"/>
                  <a:gd name="T1" fmla="*/ 55 h 55"/>
                  <a:gd name="T2" fmla="*/ 51 w 55"/>
                  <a:gd name="T3" fmla="*/ 55 h 55"/>
                  <a:gd name="T4" fmla="*/ 55 w 55"/>
                  <a:gd name="T5" fmla="*/ 50 h 55"/>
                  <a:gd name="T6" fmla="*/ 55 w 55"/>
                  <a:gd name="T7" fmla="*/ 4 h 55"/>
                  <a:gd name="T8" fmla="*/ 51 w 55"/>
                  <a:gd name="T9" fmla="*/ 0 h 55"/>
                  <a:gd name="T10" fmla="*/ 4 w 55"/>
                  <a:gd name="T11" fmla="*/ 0 h 55"/>
                  <a:gd name="T12" fmla="*/ 0 w 55"/>
                  <a:gd name="T13" fmla="*/ 4 h 55"/>
                  <a:gd name="T14" fmla="*/ 0 w 55"/>
                  <a:gd name="T15" fmla="*/ 50 h 55"/>
                  <a:gd name="T16" fmla="*/ 4 w 55"/>
                  <a:gd name="T1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5">
                    <a:moveTo>
                      <a:pt x="4" y="55"/>
                    </a:moveTo>
                    <a:lnTo>
                      <a:pt x="51" y="55"/>
                    </a:lnTo>
                    <a:cubicBezTo>
                      <a:pt x="53" y="55"/>
                      <a:pt x="55" y="53"/>
                      <a:pt x="55" y="50"/>
                    </a:cubicBezTo>
                    <a:lnTo>
                      <a:pt x="55" y="4"/>
                    </a:lnTo>
                    <a:cubicBezTo>
                      <a:pt x="55" y="2"/>
                      <a:pt x="53" y="0"/>
                      <a:pt x="51" y="0"/>
                    </a:cubicBezTo>
                    <a:lnTo>
                      <a:pt x="4" y="0"/>
                    </a:lnTo>
                    <a:cubicBezTo>
                      <a:pt x="2" y="0"/>
                      <a:pt x="0" y="2"/>
                      <a:pt x="0" y="4"/>
                    </a:cubicBezTo>
                    <a:lnTo>
                      <a:pt x="0" y="50"/>
                    </a:lnTo>
                    <a:cubicBezTo>
                      <a:pt x="0" y="53"/>
                      <a:pt x="2" y="55"/>
                      <a:pt x="4" y="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336" name="Freeform 18">
                <a:extLst>
                  <a:ext uri="{FF2B5EF4-FFF2-40B4-BE49-F238E27FC236}">
                    <a16:creationId xmlns:a16="http://schemas.microsoft.com/office/drawing/2014/main" xmlns="" id="{548BF794-E8B7-49E7-BF9E-8F75A68A5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3308" y="3725650"/>
                <a:ext cx="27368" cy="27368"/>
              </a:xfrm>
              <a:custGeom>
                <a:avLst/>
                <a:gdLst>
                  <a:gd name="T0" fmla="*/ 4 w 55"/>
                  <a:gd name="T1" fmla="*/ 55 h 55"/>
                  <a:gd name="T2" fmla="*/ 51 w 55"/>
                  <a:gd name="T3" fmla="*/ 55 h 55"/>
                  <a:gd name="T4" fmla="*/ 55 w 55"/>
                  <a:gd name="T5" fmla="*/ 50 h 55"/>
                  <a:gd name="T6" fmla="*/ 55 w 55"/>
                  <a:gd name="T7" fmla="*/ 4 h 55"/>
                  <a:gd name="T8" fmla="*/ 51 w 55"/>
                  <a:gd name="T9" fmla="*/ 0 h 55"/>
                  <a:gd name="T10" fmla="*/ 4 w 55"/>
                  <a:gd name="T11" fmla="*/ 0 h 55"/>
                  <a:gd name="T12" fmla="*/ 0 w 55"/>
                  <a:gd name="T13" fmla="*/ 4 h 55"/>
                  <a:gd name="T14" fmla="*/ 0 w 55"/>
                  <a:gd name="T15" fmla="*/ 50 h 55"/>
                  <a:gd name="T16" fmla="*/ 4 w 55"/>
                  <a:gd name="T1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5">
                    <a:moveTo>
                      <a:pt x="4" y="55"/>
                    </a:moveTo>
                    <a:lnTo>
                      <a:pt x="51" y="55"/>
                    </a:lnTo>
                    <a:cubicBezTo>
                      <a:pt x="53" y="55"/>
                      <a:pt x="55" y="53"/>
                      <a:pt x="55" y="50"/>
                    </a:cubicBezTo>
                    <a:lnTo>
                      <a:pt x="55" y="4"/>
                    </a:lnTo>
                    <a:cubicBezTo>
                      <a:pt x="55" y="2"/>
                      <a:pt x="53" y="0"/>
                      <a:pt x="51" y="0"/>
                    </a:cubicBezTo>
                    <a:lnTo>
                      <a:pt x="4" y="0"/>
                    </a:lnTo>
                    <a:cubicBezTo>
                      <a:pt x="2" y="0"/>
                      <a:pt x="0" y="2"/>
                      <a:pt x="0" y="4"/>
                    </a:cubicBezTo>
                    <a:lnTo>
                      <a:pt x="0" y="50"/>
                    </a:lnTo>
                    <a:cubicBezTo>
                      <a:pt x="0" y="53"/>
                      <a:pt x="2" y="55"/>
                      <a:pt x="4" y="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337" name="Freeform 19">
                <a:extLst>
                  <a:ext uri="{FF2B5EF4-FFF2-40B4-BE49-F238E27FC236}">
                    <a16:creationId xmlns:a16="http://schemas.microsoft.com/office/drawing/2014/main" xmlns="" id="{B9475C5D-9E9A-4084-8320-313D9451F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1624" y="3725650"/>
                <a:ext cx="24632" cy="27368"/>
              </a:xfrm>
              <a:custGeom>
                <a:avLst/>
                <a:gdLst>
                  <a:gd name="T0" fmla="*/ 4 w 55"/>
                  <a:gd name="T1" fmla="*/ 55 h 55"/>
                  <a:gd name="T2" fmla="*/ 51 w 55"/>
                  <a:gd name="T3" fmla="*/ 55 h 55"/>
                  <a:gd name="T4" fmla="*/ 55 w 55"/>
                  <a:gd name="T5" fmla="*/ 50 h 55"/>
                  <a:gd name="T6" fmla="*/ 55 w 55"/>
                  <a:gd name="T7" fmla="*/ 4 h 55"/>
                  <a:gd name="T8" fmla="*/ 51 w 55"/>
                  <a:gd name="T9" fmla="*/ 0 h 55"/>
                  <a:gd name="T10" fmla="*/ 4 w 55"/>
                  <a:gd name="T11" fmla="*/ 0 h 55"/>
                  <a:gd name="T12" fmla="*/ 0 w 55"/>
                  <a:gd name="T13" fmla="*/ 4 h 55"/>
                  <a:gd name="T14" fmla="*/ 0 w 55"/>
                  <a:gd name="T15" fmla="*/ 50 h 55"/>
                  <a:gd name="T16" fmla="*/ 4 w 55"/>
                  <a:gd name="T1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5">
                    <a:moveTo>
                      <a:pt x="4" y="55"/>
                    </a:moveTo>
                    <a:lnTo>
                      <a:pt x="51" y="55"/>
                    </a:lnTo>
                    <a:cubicBezTo>
                      <a:pt x="53" y="55"/>
                      <a:pt x="55" y="53"/>
                      <a:pt x="55" y="50"/>
                    </a:cubicBezTo>
                    <a:lnTo>
                      <a:pt x="55" y="4"/>
                    </a:lnTo>
                    <a:cubicBezTo>
                      <a:pt x="55" y="2"/>
                      <a:pt x="53" y="0"/>
                      <a:pt x="51" y="0"/>
                    </a:cubicBezTo>
                    <a:lnTo>
                      <a:pt x="4" y="0"/>
                    </a:lnTo>
                    <a:cubicBezTo>
                      <a:pt x="2" y="0"/>
                      <a:pt x="0" y="2"/>
                      <a:pt x="0" y="4"/>
                    </a:cubicBezTo>
                    <a:lnTo>
                      <a:pt x="0" y="50"/>
                    </a:lnTo>
                    <a:cubicBezTo>
                      <a:pt x="0" y="53"/>
                      <a:pt x="2" y="55"/>
                      <a:pt x="4" y="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338" name="Freeform 20">
                <a:extLst>
                  <a:ext uri="{FF2B5EF4-FFF2-40B4-BE49-F238E27FC236}">
                    <a16:creationId xmlns:a16="http://schemas.microsoft.com/office/drawing/2014/main" xmlns="" id="{60ABEBBA-BB49-4598-B8E0-C2194C801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9414" y="3763965"/>
                <a:ext cx="24632" cy="24632"/>
              </a:xfrm>
              <a:custGeom>
                <a:avLst/>
                <a:gdLst>
                  <a:gd name="T0" fmla="*/ 4 w 55"/>
                  <a:gd name="T1" fmla="*/ 55 h 55"/>
                  <a:gd name="T2" fmla="*/ 51 w 55"/>
                  <a:gd name="T3" fmla="*/ 55 h 55"/>
                  <a:gd name="T4" fmla="*/ 55 w 55"/>
                  <a:gd name="T5" fmla="*/ 51 h 55"/>
                  <a:gd name="T6" fmla="*/ 55 w 55"/>
                  <a:gd name="T7" fmla="*/ 4 h 55"/>
                  <a:gd name="T8" fmla="*/ 51 w 55"/>
                  <a:gd name="T9" fmla="*/ 0 h 55"/>
                  <a:gd name="T10" fmla="*/ 4 w 55"/>
                  <a:gd name="T11" fmla="*/ 0 h 55"/>
                  <a:gd name="T12" fmla="*/ 0 w 55"/>
                  <a:gd name="T13" fmla="*/ 4 h 55"/>
                  <a:gd name="T14" fmla="*/ 0 w 55"/>
                  <a:gd name="T15" fmla="*/ 51 h 55"/>
                  <a:gd name="T16" fmla="*/ 4 w 55"/>
                  <a:gd name="T1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5">
                    <a:moveTo>
                      <a:pt x="4" y="55"/>
                    </a:moveTo>
                    <a:lnTo>
                      <a:pt x="51" y="55"/>
                    </a:lnTo>
                    <a:cubicBezTo>
                      <a:pt x="53" y="55"/>
                      <a:pt x="55" y="53"/>
                      <a:pt x="55" y="51"/>
                    </a:cubicBezTo>
                    <a:lnTo>
                      <a:pt x="55" y="4"/>
                    </a:lnTo>
                    <a:cubicBezTo>
                      <a:pt x="55" y="2"/>
                      <a:pt x="53" y="0"/>
                      <a:pt x="51" y="0"/>
                    </a:cubicBezTo>
                    <a:lnTo>
                      <a:pt x="4" y="0"/>
                    </a:lnTo>
                    <a:cubicBezTo>
                      <a:pt x="2" y="0"/>
                      <a:pt x="0" y="2"/>
                      <a:pt x="0" y="4"/>
                    </a:cubicBezTo>
                    <a:lnTo>
                      <a:pt x="0" y="51"/>
                    </a:lnTo>
                    <a:cubicBezTo>
                      <a:pt x="0" y="53"/>
                      <a:pt x="2" y="55"/>
                      <a:pt x="4" y="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339" name="Freeform 21">
                <a:extLst>
                  <a:ext uri="{FF2B5EF4-FFF2-40B4-BE49-F238E27FC236}">
                    <a16:creationId xmlns:a16="http://schemas.microsoft.com/office/drawing/2014/main" xmlns="" id="{F2EFDB42-2792-4DB3-8474-C11470DB2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4993" y="3763965"/>
                <a:ext cx="27368" cy="24632"/>
              </a:xfrm>
              <a:custGeom>
                <a:avLst/>
                <a:gdLst>
                  <a:gd name="T0" fmla="*/ 4 w 55"/>
                  <a:gd name="T1" fmla="*/ 55 h 55"/>
                  <a:gd name="T2" fmla="*/ 51 w 55"/>
                  <a:gd name="T3" fmla="*/ 55 h 55"/>
                  <a:gd name="T4" fmla="*/ 55 w 55"/>
                  <a:gd name="T5" fmla="*/ 51 h 55"/>
                  <a:gd name="T6" fmla="*/ 55 w 55"/>
                  <a:gd name="T7" fmla="*/ 4 h 55"/>
                  <a:gd name="T8" fmla="*/ 51 w 55"/>
                  <a:gd name="T9" fmla="*/ 0 h 55"/>
                  <a:gd name="T10" fmla="*/ 4 w 55"/>
                  <a:gd name="T11" fmla="*/ 0 h 55"/>
                  <a:gd name="T12" fmla="*/ 0 w 55"/>
                  <a:gd name="T13" fmla="*/ 4 h 55"/>
                  <a:gd name="T14" fmla="*/ 0 w 55"/>
                  <a:gd name="T15" fmla="*/ 51 h 55"/>
                  <a:gd name="T16" fmla="*/ 4 w 55"/>
                  <a:gd name="T1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5">
                    <a:moveTo>
                      <a:pt x="4" y="55"/>
                    </a:moveTo>
                    <a:lnTo>
                      <a:pt x="51" y="55"/>
                    </a:lnTo>
                    <a:cubicBezTo>
                      <a:pt x="53" y="55"/>
                      <a:pt x="55" y="53"/>
                      <a:pt x="55" y="51"/>
                    </a:cubicBezTo>
                    <a:lnTo>
                      <a:pt x="55" y="4"/>
                    </a:lnTo>
                    <a:cubicBezTo>
                      <a:pt x="55" y="2"/>
                      <a:pt x="53" y="0"/>
                      <a:pt x="51" y="0"/>
                    </a:cubicBezTo>
                    <a:lnTo>
                      <a:pt x="4" y="0"/>
                    </a:lnTo>
                    <a:cubicBezTo>
                      <a:pt x="2" y="0"/>
                      <a:pt x="0" y="2"/>
                      <a:pt x="0" y="4"/>
                    </a:cubicBezTo>
                    <a:lnTo>
                      <a:pt x="0" y="51"/>
                    </a:lnTo>
                    <a:cubicBezTo>
                      <a:pt x="0" y="53"/>
                      <a:pt x="2" y="55"/>
                      <a:pt x="4" y="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340" name="Freeform 22">
                <a:extLst>
                  <a:ext uri="{FF2B5EF4-FFF2-40B4-BE49-F238E27FC236}">
                    <a16:creationId xmlns:a16="http://schemas.microsoft.com/office/drawing/2014/main" xmlns="" id="{13485EF0-E990-45DD-BCCE-E3967B927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3308" y="3763965"/>
                <a:ext cx="27368" cy="24632"/>
              </a:xfrm>
              <a:custGeom>
                <a:avLst/>
                <a:gdLst>
                  <a:gd name="T0" fmla="*/ 4 w 55"/>
                  <a:gd name="T1" fmla="*/ 55 h 55"/>
                  <a:gd name="T2" fmla="*/ 51 w 55"/>
                  <a:gd name="T3" fmla="*/ 55 h 55"/>
                  <a:gd name="T4" fmla="*/ 55 w 55"/>
                  <a:gd name="T5" fmla="*/ 51 h 55"/>
                  <a:gd name="T6" fmla="*/ 55 w 55"/>
                  <a:gd name="T7" fmla="*/ 4 h 55"/>
                  <a:gd name="T8" fmla="*/ 51 w 55"/>
                  <a:gd name="T9" fmla="*/ 0 h 55"/>
                  <a:gd name="T10" fmla="*/ 4 w 55"/>
                  <a:gd name="T11" fmla="*/ 0 h 55"/>
                  <a:gd name="T12" fmla="*/ 0 w 55"/>
                  <a:gd name="T13" fmla="*/ 4 h 55"/>
                  <a:gd name="T14" fmla="*/ 0 w 55"/>
                  <a:gd name="T15" fmla="*/ 51 h 55"/>
                  <a:gd name="T16" fmla="*/ 4 w 55"/>
                  <a:gd name="T1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5">
                    <a:moveTo>
                      <a:pt x="4" y="55"/>
                    </a:moveTo>
                    <a:lnTo>
                      <a:pt x="51" y="55"/>
                    </a:lnTo>
                    <a:cubicBezTo>
                      <a:pt x="53" y="55"/>
                      <a:pt x="55" y="53"/>
                      <a:pt x="55" y="51"/>
                    </a:cubicBezTo>
                    <a:lnTo>
                      <a:pt x="55" y="4"/>
                    </a:lnTo>
                    <a:cubicBezTo>
                      <a:pt x="55" y="2"/>
                      <a:pt x="53" y="0"/>
                      <a:pt x="51" y="0"/>
                    </a:cubicBezTo>
                    <a:lnTo>
                      <a:pt x="4" y="0"/>
                    </a:lnTo>
                    <a:cubicBezTo>
                      <a:pt x="2" y="0"/>
                      <a:pt x="0" y="2"/>
                      <a:pt x="0" y="4"/>
                    </a:cubicBezTo>
                    <a:lnTo>
                      <a:pt x="0" y="51"/>
                    </a:lnTo>
                    <a:cubicBezTo>
                      <a:pt x="0" y="53"/>
                      <a:pt x="2" y="55"/>
                      <a:pt x="4" y="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341" name="Freeform 23">
                <a:extLst>
                  <a:ext uri="{FF2B5EF4-FFF2-40B4-BE49-F238E27FC236}">
                    <a16:creationId xmlns:a16="http://schemas.microsoft.com/office/drawing/2014/main" xmlns="" id="{586846E6-DF2E-4375-9A7C-F01C9EE32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1624" y="3763965"/>
                <a:ext cx="24632" cy="24632"/>
              </a:xfrm>
              <a:custGeom>
                <a:avLst/>
                <a:gdLst>
                  <a:gd name="T0" fmla="*/ 4 w 55"/>
                  <a:gd name="T1" fmla="*/ 55 h 55"/>
                  <a:gd name="T2" fmla="*/ 51 w 55"/>
                  <a:gd name="T3" fmla="*/ 55 h 55"/>
                  <a:gd name="T4" fmla="*/ 55 w 55"/>
                  <a:gd name="T5" fmla="*/ 51 h 55"/>
                  <a:gd name="T6" fmla="*/ 55 w 55"/>
                  <a:gd name="T7" fmla="*/ 4 h 55"/>
                  <a:gd name="T8" fmla="*/ 51 w 55"/>
                  <a:gd name="T9" fmla="*/ 0 h 55"/>
                  <a:gd name="T10" fmla="*/ 4 w 55"/>
                  <a:gd name="T11" fmla="*/ 0 h 55"/>
                  <a:gd name="T12" fmla="*/ 0 w 55"/>
                  <a:gd name="T13" fmla="*/ 4 h 55"/>
                  <a:gd name="T14" fmla="*/ 0 w 55"/>
                  <a:gd name="T15" fmla="*/ 51 h 55"/>
                  <a:gd name="T16" fmla="*/ 4 w 55"/>
                  <a:gd name="T1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5">
                    <a:moveTo>
                      <a:pt x="4" y="55"/>
                    </a:moveTo>
                    <a:lnTo>
                      <a:pt x="51" y="55"/>
                    </a:lnTo>
                    <a:cubicBezTo>
                      <a:pt x="53" y="55"/>
                      <a:pt x="55" y="53"/>
                      <a:pt x="55" y="51"/>
                    </a:cubicBezTo>
                    <a:lnTo>
                      <a:pt x="55" y="4"/>
                    </a:lnTo>
                    <a:cubicBezTo>
                      <a:pt x="55" y="2"/>
                      <a:pt x="53" y="0"/>
                      <a:pt x="51" y="0"/>
                    </a:cubicBezTo>
                    <a:lnTo>
                      <a:pt x="4" y="0"/>
                    </a:lnTo>
                    <a:cubicBezTo>
                      <a:pt x="2" y="0"/>
                      <a:pt x="0" y="2"/>
                      <a:pt x="0" y="4"/>
                    </a:cubicBezTo>
                    <a:lnTo>
                      <a:pt x="0" y="51"/>
                    </a:lnTo>
                    <a:cubicBezTo>
                      <a:pt x="0" y="53"/>
                      <a:pt x="2" y="55"/>
                      <a:pt x="4" y="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345" name="Freeform 24">
                <a:extLst>
                  <a:ext uri="{FF2B5EF4-FFF2-40B4-BE49-F238E27FC236}">
                    <a16:creationId xmlns:a16="http://schemas.microsoft.com/office/drawing/2014/main" xmlns="" id="{E887EBA5-E939-41A9-B24F-CA0621ED6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9414" y="3799544"/>
                <a:ext cx="24632" cy="24632"/>
              </a:xfrm>
              <a:custGeom>
                <a:avLst/>
                <a:gdLst>
                  <a:gd name="T0" fmla="*/ 4 w 55"/>
                  <a:gd name="T1" fmla="*/ 54 h 54"/>
                  <a:gd name="T2" fmla="*/ 51 w 55"/>
                  <a:gd name="T3" fmla="*/ 54 h 54"/>
                  <a:gd name="T4" fmla="*/ 55 w 55"/>
                  <a:gd name="T5" fmla="*/ 50 h 54"/>
                  <a:gd name="T6" fmla="*/ 55 w 55"/>
                  <a:gd name="T7" fmla="*/ 4 h 54"/>
                  <a:gd name="T8" fmla="*/ 51 w 55"/>
                  <a:gd name="T9" fmla="*/ 0 h 54"/>
                  <a:gd name="T10" fmla="*/ 4 w 55"/>
                  <a:gd name="T11" fmla="*/ 0 h 54"/>
                  <a:gd name="T12" fmla="*/ 0 w 55"/>
                  <a:gd name="T13" fmla="*/ 4 h 54"/>
                  <a:gd name="T14" fmla="*/ 0 w 55"/>
                  <a:gd name="T15" fmla="*/ 50 h 54"/>
                  <a:gd name="T16" fmla="*/ 4 w 55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4">
                    <a:moveTo>
                      <a:pt x="4" y="54"/>
                    </a:moveTo>
                    <a:lnTo>
                      <a:pt x="51" y="54"/>
                    </a:lnTo>
                    <a:cubicBezTo>
                      <a:pt x="53" y="54"/>
                      <a:pt x="55" y="53"/>
                      <a:pt x="55" y="50"/>
                    </a:cubicBezTo>
                    <a:lnTo>
                      <a:pt x="55" y="4"/>
                    </a:lnTo>
                    <a:cubicBezTo>
                      <a:pt x="55" y="1"/>
                      <a:pt x="53" y="0"/>
                      <a:pt x="51" y="0"/>
                    </a:cubicBezTo>
                    <a:lnTo>
                      <a:pt x="4" y="0"/>
                    </a:lnTo>
                    <a:cubicBezTo>
                      <a:pt x="2" y="0"/>
                      <a:pt x="0" y="1"/>
                      <a:pt x="0" y="4"/>
                    </a:cubicBezTo>
                    <a:lnTo>
                      <a:pt x="0" y="50"/>
                    </a:lnTo>
                    <a:cubicBezTo>
                      <a:pt x="0" y="53"/>
                      <a:pt x="2" y="54"/>
                      <a:pt x="4" y="5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346" name="Freeform 25">
                <a:extLst>
                  <a:ext uri="{FF2B5EF4-FFF2-40B4-BE49-F238E27FC236}">
                    <a16:creationId xmlns:a16="http://schemas.microsoft.com/office/drawing/2014/main" xmlns="" id="{BBA59139-AD0B-490B-9787-DF77C37C6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4993" y="3799544"/>
                <a:ext cx="27368" cy="24632"/>
              </a:xfrm>
              <a:custGeom>
                <a:avLst/>
                <a:gdLst>
                  <a:gd name="T0" fmla="*/ 4 w 55"/>
                  <a:gd name="T1" fmla="*/ 54 h 54"/>
                  <a:gd name="T2" fmla="*/ 51 w 55"/>
                  <a:gd name="T3" fmla="*/ 54 h 54"/>
                  <a:gd name="T4" fmla="*/ 55 w 55"/>
                  <a:gd name="T5" fmla="*/ 50 h 54"/>
                  <a:gd name="T6" fmla="*/ 55 w 55"/>
                  <a:gd name="T7" fmla="*/ 4 h 54"/>
                  <a:gd name="T8" fmla="*/ 51 w 55"/>
                  <a:gd name="T9" fmla="*/ 0 h 54"/>
                  <a:gd name="T10" fmla="*/ 4 w 55"/>
                  <a:gd name="T11" fmla="*/ 0 h 54"/>
                  <a:gd name="T12" fmla="*/ 0 w 55"/>
                  <a:gd name="T13" fmla="*/ 4 h 54"/>
                  <a:gd name="T14" fmla="*/ 0 w 55"/>
                  <a:gd name="T15" fmla="*/ 50 h 54"/>
                  <a:gd name="T16" fmla="*/ 4 w 55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4">
                    <a:moveTo>
                      <a:pt x="4" y="54"/>
                    </a:moveTo>
                    <a:lnTo>
                      <a:pt x="51" y="54"/>
                    </a:lnTo>
                    <a:cubicBezTo>
                      <a:pt x="53" y="54"/>
                      <a:pt x="55" y="53"/>
                      <a:pt x="55" y="50"/>
                    </a:cubicBezTo>
                    <a:lnTo>
                      <a:pt x="55" y="4"/>
                    </a:lnTo>
                    <a:cubicBezTo>
                      <a:pt x="55" y="1"/>
                      <a:pt x="53" y="0"/>
                      <a:pt x="51" y="0"/>
                    </a:cubicBezTo>
                    <a:lnTo>
                      <a:pt x="4" y="0"/>
                    </a:lnTo>
                    <a:cubicBezTo>
                      <a:pt x="2" y="0"/>
                      <a:pt x="0" y="1"/>
                      <a:pt x="0" y="4"/>
                    </a:cubicBezTo>
                    <a:lnTo>
                      <a:pt x="0" y="50"/>
                    </a:lnTo>
                    <a:cubicBezTo>
                      <a:pt x="0" y="53"/>
                      <a:pt x="2" y="54"/>
                      <a:pt x="4" y="5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348" name="Freeform 26">
                <a:extLst>
                  <a:ext uri="{FF2B5EF4-FFF2-40B4-BE49-F238E27FC236}">
                    <a16:creationId xmlns:a16="http://schemas.microsoft.com/office/drawing/2014/main" xmlns="" id="{3237C7F1-6223-41CB-A91D-FCF296D5D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3308" y="3799544"/>
                <a:ext cx="27368" cy="24632"/>
              </a:xfrm>
              <a:custGeom>
                <a:avLst/>
                <a:gdLst>
                  <a:gd name="T0" fmla="*/ 4 w 55"/>
                  <a:gd name="T1" fmla="*/ 54 h 54"/>
                  <a:gd name="T2" fmla="*/ 51 w 55"/>
                  <a:gd name="T3" fmla="*/ 54 h 54"/>
                  <a:gd name="T4" fmla="*/ 55 w 55"/>
                  <a:gd name="T5" fmla="*/ 50 h 54"/>
                  <a:gd name="T6" fmla="*/ 55 w 55"/>
                  <a:gd name="T7" fmla="*/ 4 h 54"/>
                  <a:gd name="T8" fmla="*/ 51 w 55"/>
                  <a:gd name="T9" fmla="*/ 0 h 54"/>
                  <a:gd name="T10" fmla="*/ 4 w 55"/>
                  <a:gd name="T11" fmla="*/ 0 h 54"/>
                  <a:gd name="T12" fmla="*/ 0 w 55"/>
                  <a:gd name="T13" fmla="*/ 4 h 54"/>
                  <a:gd name="T14" fmla="*/ 0 w 55"/>
                  <a:gd name="T15" fmla="*/ 50 h 54"/>
                  <a:gd name="T16" fmla="*/ 4 w 55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4">
                    <a:moveTo>
                      <a:pt x="4" y="54"/>
                    </a:moveTo>
                    <a:lnTo>
                      <a:pt x="51" y="54"/>
                    </a:lnTo>
                    <a:cubicBezTo>
                      <a:pt x="53" y="54"/>
                      <a:pt x="55" y="53"/>
                      <a:pt x="55" y="50"/>
                    </a:cubicBezTo>
                    <a:lnTo>
                      <a:pt x="55" y="4"/>
                    </a:lnTo>
                    <a:cubicBezTo>
                      <a:pt x="55" y="1"/>
                      <a:pt x="53" y="0"/>
                      <a:pt x="51" y="0"/>
                    </a:cubicBezTo>
                    <a:lnTo>
                      <a:pt x="4" y="0"/>
                    </a:lnTo>
                    <a:cubicBezTo>
                      <a:pt x="2" y="0"/>
                      <a:pt x="0" y="1"/>
                      <a:pt x="0" y="4"/>
                    </a:cubicBezTo>
                    <a:lnTo>
                      <a:pt x="0" y="50"/>
                    </a:lnTo>
                    <a:cubicBezTo>
                      <a:pt x="0" y="53"/>
                      <a:pt x="2" y="54"/>
                      <a:pt x="4" y="5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349" name="Freeform 27">
                <a:extLst>
                  <a:ext uri="{FF2B5EF4-FFF2-40B4-BE49-F238E27FC236}">
                    <a16:creationId xmlns:a16="http://schemas.microsoft.com/office/drawing/2014/main" xmlns="" id="{F356DA87-D9DA-4D91-8C59-188CB6358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1624" y="3799544"/>
                <a:ext cx="24632" cy="24632"/>
              </a:xfrm>
              <a:custGeom>
                <a:avLst/>
                <a:gdLst>
                  <a:gd name="T0" fmla="*/ 4 w 55"/>
                  <a:gd name="T1" fmla="*/ 54 h 54"/>
                  <a:gd name="T2" fmla="*/ 51 w 55"/>
                  <a:gd name="T3" fmla="*/ 54 h 54"/>
                  <a:gd name="T4" fmla="*/ 55 w 55"/>
                  <a:gd name="T5" fmla="*/ 50 h 54"/>
                  <a:gd name="T6" fmla="*/ 55 w 55"/>
                  <a:gd name="T7" fmla="*/ 4 h 54"/>
                  <a:gd name="T8" fmla="*/ 51 w 55"/>
                  <a:gd name="T9" fmla="*/ 0 h 54"/>
                  <a:gd name="T10" fmla="*/ 4 w 55"/>
                  <a:gd name="T11" fmla="*/ 0 h 54"/>
                  <a:gd name="T12" fmla="*/ 0 w 55"/>
                  <a:gd name="T13" fmla="*/ 4 h 54"/>
                  <a:gd name="T14" fmla="*/ 0 w 55"/>
                  <a:gd name="T15" fmla="*/ 50 h 54"/>
                  <a:gd name="T16" fmla="*/ 4 w 55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4">
                    <a:moveTo>
                      <a:pt x="4" y="54"/>
                    </a:moveTo>
                    <a:lnTo>
                      <a:pt x="51" y="54"/>
                    </a:lnTo>
                    <a:cubicBezTo>
                      <a:pt x="53" y="54"/>
                      <a:pt x="55" y="53"/>
                      <a:pt x="55" y="50"/>
                    </a:cubicBezTo>
                    <a:lnTo>
                      <a:pt x="55" y="4"/>
                    </a:lnTo>
                    <a:cubicBezTo>
                      <a:pt x="55" y="1"/>
                      <a:pt x="53" y="0"/>
                      <a:pt x="51" y="0"/>
                    </a:cubicBezTo>
                    <a:lnTo>
                      <a:pt x="4" y="0"/>
                    </a:lnTo>
                    <a:cubicBezTo>
                      <a:pt x="2" y="0"/>
                      <a:pt x="0" y="1"/>
                      <a:pt x="0" y="4"/>
                    </a:cubicBezTo>
                    <a:lnTo>
                      <a:pt x="0" y="50"/>
                    </a:lnTo>
                    <a:cubicBezTo>
                      <a:pt x="0" y="53"/>
                      <a:pt x="2" y="54"/>
                      <a:pt x="4" y="5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elstra Akkurat Light" panose="020B0404020101020102" pitchFamily="34" charset="0"/>
                </a:endParaRPr>
              </a:p>
            </p:txBody>
          </p:sp>
          <p:sp>
            <p:nvSpPr>
              <p:cNvPr id="350" name="Freeform 28">
                <a:extLst>
                  <a:ext uri="{FF2B5EF4-FFF2-40B4-BE49-F238E27FC236}">
                    <a16:creationId xmlns:a16="http://schemas.microsoft.com/office/drawing/2014/main" xmlns="" id="{EF6594B0-855A-46E9-9C5E-3BFEDF4B73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43519" y="3528597"/>
                <a:ext cx="468000" cy="468000"/>
              </a:xfrm>
              <a:custGeom>
                <a:avLst/>
                <a:gdLst>
                  <a:gd name="T0" fmla="*/ 500 w 1000"/>
                  <a:gd name="T1" fmla="*/ 956 h 1000"/>
                  <a:gd name="T2" fmla="*/ 44 w 1000"/>
                  <a:gd name="T3" fmla="*/ 500 h 1000"/>
                  <a:gd name="T4" fmla="*/ 500 w 1000"/>
                  <a:gd name="T5" fmla="*/ 44 h 1000"/>
                  <a:gd name="T6" fmla="*/ 956 w 1000"/>
                  <a:gd name="T7" fmla="*/ 500 h 1000"/>
                  <a:gd name="T8" fmla="*/ 500 w 1000"/>
                  <a:gd name="T9" fmla="*/ 956 h 1000"/>
                  <a:gd name="T10" fmla="*/ 854 w 1000"/>
                  <a:gd name="T11" fmla="*/ 147 h 1000"/>
                  <a:gd name="T12" fmla="*/ 500 w 1000"/>
                  <a:gd name="T13" fmla="*/ 0 h 1000"/>
                  <a:gd name="T14" fmla="*/ 147 w 1000"/>
                  <a:gd name="T15" fmla="*/ 147 h 1000"/>
                  <a:gd name="T16" fmla="*/ 0 w 1000"/>
                  <a:gd name="T17" fmla="*/ 500 h 1000"/>
                  <a:gd name="T18" fmla="*/ 147 w 1000"/>
                  <a:gd name="T19" fmla="*/ 854 h 1000"/>
                  <a:gd name="T20" fmla="*/ 500 w 1000"/>
                  <a:gd name="T21" fmla="*/ 1000 h 1000"/>
                  <a:gd name="T22" fmla="*/ 854 w 1000"/>
                  <a:gd name="T23" fmla="*/ 854 h 1000"/>
                  <a:gd name="T24" fmla="*/ 1000 w 1000"/>
                  <a:gd name="T25" fmla="*/ 500 h 1000"/>
                  <a:gd name="T26" fmla="*/ 854 w 1000"/>
                  <a:gd name="T27" fmla="*/ 147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0" h="1000">
                    <a:moveTo>
                      <a:pt x="500" y="956"/>
                    </a:moveTo>
                    <a:cubicBezTo>
                      <a:pt x="249" y="956"/>
                      <a:pt x="44" y="752"/>
                      <a:pt x="44" y="500"/>
                    </a:cubicBezTo>
                    <a:cubicBezTo>
                      <a:pt x="44" y="249"/>
                      <a:pt x="249" y="44"/>
                      <a:pt x="500" y="44"/>
                    </a:cubicBezTo>
                    <a:cubicBezTo>
                      <a:pt x="752" y="44"/>
                      <a:pt x="956" y="249"/>
                      <a:pt x="956" y="500"/>
                    </a:cubicBezTo>
                    <a:cubicBezTo>
                      <a:pt x="956" y="752"/>
                      <a:pt x="752" y="956"/>
                      <a:pt x="500" y="956"/>
                    </a:cubicBezTo>
                    <a:close/>
                    <a:moveTo>
                      <a:pt x="854" y="147"/>
                    </a:moveTo>
                    <a:cubicBezTo>
                      <a:pt x="759" y="52"/>
                      <a:pt x="634" y="0"/>
                      <a:pt x="500" y="0"/>
                    </a:cubicBezTo>
                    <a:cubicBezTo>
                      <a:pt x="367" y="0"/>
                      <a:pt x="241" y="52"/>
                      <a:pt x="147" y="147"/>
                    </a:cubicBezTo>
                    <a:cubicBezTo>
                      <a:pt x="52" y="241"/>
                      <a:pt x="0" y="367"/>
                      <a:pt x="0" y="500"/>
                    </a:cubicBezTo>
                    <a:cubicBezTo>
                      <a:pt x="0" y="634"/>
                      <a:pt x="52" y="759"/>
                      <a:pt x="147" y="854"/>
                    </a:cubicBezTo>
                    <a:cubicBezTo>
                      <a:pt x="241" y="948"/>
                      <a:pt x="367" y="1000"/>
                      <a:pt x="500" y="1000"/>
                    </a:cubicBezTo>
                    <a:cubicBezTo>
                      <a:pt x="634" y="1000"/>
                      <a:pt x="759" y="948"/>
                      <a:pt x="854" y="854"/>
                    </a:cubicBezTo>
                    <a:cubicBezTo>
                      <a:pt x="948" y="759"/>
                      <a:pt x="1000" y="634"/>
                      <a:pt x="1000" y="500"/>
                    </a:cubicBezTo>
                    <a:cubicBezTo>
                      <a:pt x="1000" y="367"/>
                      <a:pt x="948" y="241"/>
                      <a:pt x="854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elstra Akkurat Light" panose="020B0404020101020102" pitchFamily="34" charset="0"/>
                </a:endParaRPr>
              </a:p>
            </p:txBody>
          </p:sp>
        </p:grp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xmlns="" id="{968A0118-77F2-48E4-934E-566241154CEA}"/>
                </a:ext>
              </a:extLst>
            </p:cNvPr>
            <p:cNvSpPr txBox="1"/>
            <p:nvPr/>
          </p:nvSpPr>
          <p:spPr>
            <a:xfrm>
              <a:off x="7738124" y="3382834"/>
              <a:ext cx="1108336" cy="15075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AU" sz="600" dirty="0"/>
                <a:t>Remote user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xmlns="" id="{E4DF3A0D-9E3E-4CB5-BBAF-64A620F4C2A2}"/>
                </a:ext>
              </a:extLst>
            </p:cNvPr>
            <p:cNvSpPr txBox="1"/>
            <p:nvPr/>
          </p:nvSpPr>
          <p:spPr>
            <a:xfrm>
              <a:off x="7621493" y="4160669"/>
              <a:ext cx="1341598" cy="15075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AU" sz="600" dirty="0"/>
                <a:t>Branch office</a:t>
              </a: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xmlns="" id="{BAB9B873-B22A-4ED5-8210-1E44153BC846}"/>
                </a:ext>
              </a:extLst>
            </p:cNvPr>
            <p:cNvSpPr txBox="1"/>
            <p:nvPr/>
          </p:nvSpPr>
          <p:spPr>
            <a:xfrm>
              <a:off x="7738124" y="4892338"/>
              <a:ext cx="1108336" cy="15075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AU" sz="600" dirty="0"/>
                <a:t>Partner site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xmlns="" id="{6993835C-87E4-4A6F-B8C8-0E8915E841A5}"/>
                </a:ext>
              </a:extLst>
            </p:cNvPr>
            <p:cNvSpPr txBox="1"/>
            <p:nvPr/>
          </p:nvSpPr>
          <p:spPr>
            <a:xfrm>
              <a:off x="7738124" y="5656538"/>
              <a:ext cx="1108336" cy="15075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AU" sz="600" dirty="0"/>
                <a:t>Data centre/cloud</a:t>
              </a:r>
            </a:p>
          </p:txBody>
        </p:sp>
        <p:grpSp>
          <p:nvGrpSpPr>
            <p:cNvPr id="309" name="Group 4">
              <a:extLst>
                <a:ext uri="{FF2B5EF4-FFF2-40B4-BE49-F238E27FC236}">
                  <a16:creationId xmlns:a16="http://schemas.microsoft.com/office/drawing/2014/main" xmlns="" id="{14E43BED-4965-4EB0-AFC1-7F0A36244A2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041714" y="5144657"/>
              <a:ext cx="468312" cy="477837"/>
              <a:chOff x="5085" y="2747"/>
              <a:chExt cx="295" cy="301"/>
            </a:xfrm>
          </p:grpSpPr>
          <p:sp>
            <p:nvSpPr>
              <p:cNvPr id="330" name="AutoShape 3">
                <a:extLst>
                  <a:ext uri="{FF2B5EF4-FFF2-40B4-BE49-F238E27FC236}">
                    <a16:creationId xmlns:a16="http://schemas.microsoft.com/office/drawing/2014/main" xmlns="" id="{3C372D78-43E7-4EEF-AE07-EAE881ECA74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085" y="2747"/>
                <a:ext cx="295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5">
                <a:extLst>
                  <a:ext uri="{FF2B5EF4-FFF2-40B4-BE49-F238E27FC236}">
                    <a16:creationId xmlns:a16="http://schemas.microsoft.com/office/drawing/2014/main" xmlns="" id="{970CC8F6-C10B-453B-A6D1-0CEC4AA68B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3" y="2749"/>
                <a:ext cx="295" cy="299"/>
              </a:xfrm>
              <a:custGeom>
                <a:avLst/>
                <a:gdLst>
                  <a:gd name="T0" fmla="*/ 61 w 123"/>
                  <a:gd name="T1" fmla="*/ 120 h 125"/>
                  <a:gd name="T2" fmla="*/ 5 w 123"/>
                  <a:gd name="T3" fmla="*/ 62 h 125"/>
                  <a:gd name="T4" fmla="*/ 61 w 123"/>
                  <a:gd name="T5" fmla="*/ 5 h 125"/>
                  <a:gd name="T6" fmla="*/ 118 w 123"/>
                  <a:gd name="T7" fmla="*/ 62 h 125"/>
                  <a:gd name="T8" fmla="*/ 61 w 123"/>
                  <a:gd name="T9" fmla="*/ 120 h 125"/>
                  <a:gd name="T10" fmla="*/ 61 w 123"/>
                  <a:gd name="T11" fmla="*/ 0 h 125"/>
                  <a:gd name="T12" fmla="*/ 0 w 123"/>
                  <a:gd name="T13" fmla="*/ 62 h 125"/>
                  <a:gd name="T14" fmla="*/ 61 w 123"/>
                  <a:gd name="T15" fmla="*/ 125 h 125"/>
                  <a:gd name="T16" fmla="*/ 123 w 123"/>
                  <a:gd name="T17" fmla="*/ 62 h 125"/>
                  <a:gd name="T18" fmla="*/ 61 w 123"/>
                  <a:gd name="T1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5">
                    <a:moveTo>
                      <a:pt x="61" y="120"/>
                    </a:moveTo>
                    <a:cubicBezTo>
                      <a:pt x="30" y="120"/>
                      <a:pt x="5" y="94"/>
                      <a:pt x="5" y="62"/>
                    </a:cubicBezTo>
                    <a:cubicBezTo>
                      <a:pt x="5" y="31"/>
                      <a:pt x="30" y="5"/>
                      <a:pt x="61" y="5"/>
                    </a:cubicBezTo>
                    <a:cubicBezTo>
                      <a:pt x="93" y="5"/>
                      <a:pt x="118" y="31"/>
                      <a:pt x="118" y="62"/>
                    </a:cubicBezTo>
                    <a:cubicBezTo>
                      <a:pt x="118" y="94"/>
                      <a:pt x="93" y="120"/>
                      <a:pt x="61" y="120"/>
                    </a:cubicBezTo>
                    <a:close/>
                    <a:moveTo>
                      <a:pt x="61" y="0"/>
                    </a:moveTo>
                    <a:cubicBezTo>
                      <a:pt x="27" y="0"/>
                      <a:pt x="0" y="28"/>
                      <a:pt x="0" y="62"/>
                    </a:cubicBezTo>
                    <a:cubicBezTo>
                      <a:pt x="0" y="97"/>
                      <a:pt x="27" y="125"/>
                      <a:pt x="61" y="125"/>
                    </a:cubicBezTo>
                    <a:cubicBezTo>
                      <a:pt x="96" y="125"/>
                      <a:pt x="123" y="97"/>
                      <a:pt x="123" y="62"/>
                    </a:cubicBezTo>
                    <a:cubicBezTo>
                      <a:pt x="123" y="28"/>
                      <a:pt x="96" y="0"/>
                      <a:pt x="61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6">
                <a:extLst>
                  <a:ext uri="{FF2B5EF4-FFF2-40B4-BE49-F238E27FC236}">
                    <a16:creationId xmlns:a16="http://schemas.microsoft.com/office/drawing/2014/main" xmlns="" id="{AC797E06-94C0-4275-AF56-B2ABD4DD8F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" y="2795"/>
                <a:ext cx="202" cy="167"/>
              </a:xfrm>
              <a:custGeom>
                <a:avLst/>
                <a:gdLst>
                  <a:gd name="T0" fmla="*/ 57 w 84"/>
                  <a:gd name="T1" fmla="*/ 0 h 70"/>
                  <a:gd name="T2" fmla="*/ 30 w 84"/>
                  <a:gd name="T3" fmla="*/ 27 h 70"/>
                  <a:gd name="T4" fmla="*/ 21 w 84"/>
                  <a:gd name="T5" fmla="*/ 42 h 70"/>
                  <a:gd name="T6" fmla="*/ 15 w 84"/>
                  <a:gd name="T7" fmla="*/ 70 h 70"/>
                  <a:gd name="T8" fmla="*/ 77 w 84"/>
                  <a:gd name="T9" fmla="*/ 44 h 70"/>
                  <a:gd name="T10" fmla="*/ 84 w 84"/>
                  <a:gd name="T11" fmla="*/ 27 h 70"/>
                  <a:gd name="T12" fmla="*/ 67 w 84"/>
                  <a:gd name="T13" fmla="*/ 13 h 70"/>
                  <a:gd name="T14" fmla="*/ 57 w 84"/>
                  <a:gd name="T15" fmla="*/ 6 h 70"/>
                  <a:gd name="T16" fmla="*/ 53 w 84"/>
                  <a:gd name="T17" fmla="*/ 13 h 70"/>
                  <a:gd name="T18" fmla="*/ 57 w 84"/>
                  <a:gd name="T19" fmla="*/ 18 h 70"/>
                  <a:gd name="T20" fmla="*/ 60 w 84"/>
                  <a:gd name="T21" fmla="*/ 24 h 70"/>
                  <a:gd name="T22" fmla="*/ 51 w 84"/>
                  <a:gd name="T23" fmla="*/ 24 h 70"/>
                  <a:gd name="T24" fmla="*/ 57 w 84"/>
                  <a:gd name="T25" fmla="*/ 29 h 70"/>
                  <a:gd name="T26" fmla="*/ 63 w 84"/>
                  <a:gd name="T27" fmla="*/ 34 h 70"/>
                  <a:gd name="T28" fmla="*/ 57 w 84"/>
                  <a:gd name="T29" fmla="*/ 34 h 70"/>
                  <a:gd name="T30" fmla="*/ 51 w 84"/>
                  <a:gd name="T31" fmla="*/ 29 h 70"/>
                  <a:gd name="T32" fmla="*/ 47 w 84"/>
                  <a:gd name="T33" fmla="*/ 13 h 70"/>
                  <a:gd name="T34" fmla="*/ 49 w 84"/>
                  <a:gd name="T35" fmla="*/ 29 h 70"/>
                  <a:gd name="T36" fmla="*/ 37 w 84"/>
                  <a:gd name="T37" fmla="*/ 18 h 70"/>
                  <a:gd name="T38" fmla="*/ 36 w 84"/>
                  <a:gd name="T39" fmla="*/ 24 h 70"/>
                  <a:gd name="T40" fmla="*/ 42 w 84"/>
                  <a:gd name="T41" fmla="*/ 28 h 70"/>
                  <a:gd name="T42" fmla="*/ 45 w 84"/>
                  <a:gd name="T43" fmla="*/ 28 h 70"/>
                  <a:gd name="T44" fmla="*/ 37 w 84"/>
                  <a:gd name="T45" fmla="*/ 29 h 70"/>
                  <a:gd name="T46" fmla="*/ 33 w 84"/>
                  <a:gd name="T47" fmla="*/ 30 h 70"/>
                  <a:gd name="T48" fmla="*/ 6 w 84"/>
                  <a:gd name="T49" fmla="*/ 56 h 70"/>
                  <a:gd name="T50" fmla="*/ 21 w 84"/>
                  <a:gd name="T51" fmla="*/ 48 h 70"/>
                  <a:gd name="T52" fmla="*/ 22 w 84"/>
                  <a:gd name="T53" fmla="*/ 49 h 70"/>
                  <a:gd name="T54" fmla="*/ 22 w 84"/>
                  <a:gd name="T55" fmla="*/ 49 h 70"/>
                  <a:gd name="T56" fmla="*/ 23 w 84"/>
                  <a:gd name="T57" fmla="*/ 49 h 70"/>
                  <a:gd name="T58" fmla="*/ 24 w 84"/>
                  <a:gd name="T59" fmla="*/ 49 h 70"/>
                  <a:gd name="T60" fmla="*/ 24 w 84"/>
                  <a:gd name="T61" fmla="*/ 48 h 70"/>
                  <a:gd name="T62" fmla="*/ 25 w 84"/>
                  <a:gd name="T63" fmla="*/ 48 h 70"/>
                  <a:gd name="T64" fmla="*/ 25 w 84"/>
                  <a:gd name="T65" fmla="*/ 47 h 70"/>
                  <a:gd name="T66" fmla="*/ 42 w 84"/>
                  <a:gd name="T67" fmla="*/ 33 h 70"/>
                  <a:gd name="T68" fmla="*/ 54 w 84"/>
                  <a:gd name="T69" fmla="*/ 39 h 70"/>
                  <a:gd name="T70" fmla="*/ 55 w 84"/>
                  <a:gd name="T71" fmla="*/ 40 h 70"/>
                  <a:gd name="T72" fmla="*/ 56 w 84"/>
                  <a:gd name="T73" fmla="*/ 40 h 70"/>
                  <a:gd name="T74" fmla="*/ 56 w 84"/>
                  <a:gd name="T75" fmla="*/ 40 h 70"/>
                  <a:gd name="T76" fmla="*/ 60 w 84"/>
                  <a:gd name="T77" fmla="*/ 39 h 70"/>
                  <a:gd name="T78" fmla="*/ 69 w 84"/>
                  <a:gd name="T79" fmla="*/ 36 h 70"/>
                  <a:gd name="T80" fmla="*/ 75 w 84"/>
                  <a:gd name="T81" fmla="*/ 40 h 70"/>
                  <a:gd name="T82" fmla="*/ 76 w 84"/>
                  <a:gd name="T83" fmla="*/ 35 h 70"/>
                  <a:gd name="T84" fmla="*/ 78 w 84"/>
                  <a:gd name="T85" fmla="*/ 29 h 70"/>
                  <a:gd name="T86" fmla="*/ 68 w 84"/>
                  <a:gd name="T87" fmla="*/ 18 h 70"/>
                  <a:gd name="T88" fmla="*/ 69 w 84"/>
                  <a:gd name="T89" fmla="*/ 2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4" h="70">
                    <a:moveTo>
                      <a:pt x="81" y="14"/>
                    </a:moveTo>
                    <a:cubicBezTo>
                      <a:pt x="81" y="14"/>
                      <a:pt x="81" y="14"/>
                      <a:pt x="80" y="14"/>
                    </a:cubicBezTo>
                    <a:cubicBezTo>
                      <a:pt x="76" y="6"/>
                      <a:pt x="67" y="0"/>
                      <a:pt x="57" y="0"/>
                    </a:cubicBezTo>
                    <a:cubicBezTo>
                      <a:pt x="47" y="0"/>
                      <a:pt x="38" y="6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1" y="18"/>
                      <a:pt x="30" y="22"/>
                      <a:pt x="30" y="27"/>
                    </a:cubicBezTo>
                    <a:cubicBezTo>
                      <a:pt x="30" y="28"/>
                      <a:pt x="30" y="30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6" y="33"/>
                      <a:pt x="23" y="37"/>
                      <a:pt x="21" y="42"/>
                    </a:cubicBezTo>
                    <a:cubicBezTo>
                      <a:pt x="19" y="41"/>
                      <a:pt x="17" y="41"/>
                      <a:pt x="15" y="41"/>
                    </a:cubicBezTo>
                    <a:cubicBezTo>
                      <a:pt x="7" y="41"/>
                      <a:pt x="0" y="48"/>
                      <a:pt x="0" y="56"/>
                    </a:cubicBezTo>
                    <a:cubicBezTo>
                      <a:pt x="0" y="64"/>
                      <a:pt x="7" y="70"/>
                      <a:pt x="15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71" y="70"/>
                      <a:pt x="79" y="62"/>
                      <a:pt x="79" y="52"/>
                    </a:cubicBezTo>
                    <a:cubicBezTo>
                      <a:pt x="79" y="49"/>
                      <a:pt x="78" y="46"/>
                      <a:pt x="77" y="44"/>
                    </a:cubicBezTo>
                    <a:cubicBezTo>
                      <a:pt x="78" y="43"/>
                      <a:pt x="80" y="41"/>
                      <a:pt x="80" y="39"/>
                    </a:cubicBezTo>
                    <a:cubicBezTo>
                      <a:pt x="81" y="39"/>
                      <a:pt x="81" y="39"/>
                      <a:pt x="81" y="39"/>
                    </a:cubicBezTo>
                    <a:cubicBezTo>
                      <a:pt x="82" y="35"/>
                      <a:pt x="84" y="31"/>
                      <a:pt x="84" y="27"/>
                    </a:cubicBezTo>
                    <a:cubicBezTo>
                      <a:pt x="84" y="22"/>
                      <a:pt x="82" y="18"/>
                      <a:pt x="81" y="14"/>
                    </a:cubicBezTo>
                    <a:close/>
                    <a:moveTo>
                      <a:pt x="73" y="13"/>
                    </a:move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11"/>
                      <a:pt x="66" y="9"/>
                      <a:pt x="65" y="7"/>
                    </a:cubicBezTo>
                    <a:cubicBezTo>
                      <a:pt x="68" y="9"/>
                      <a:pt x="71" y="11"/>
                      <a:pt x="73" y="13"/>
                    </a:cubicBezTo>
                    <a:close/>
                    <a:moveTo>
                      <a:pt x="57" y="6"/>
                    </a:moveTo>
                    <a:cubicBezTo>
                      <a:pt x="58" y="6"/>
                      <a:pt x="60" y="8"/>
                      <a:pt x="61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4" y="8"/>
                      <a:pt x="56" y="6"/>
                      <a:pt x="57" y="6"/>
                    </a:cubicBezTo>
                    <a:close/>
                    <a:moveTo>
                      <a:pt x="51" y="18"/>
                    </a:moveTo>
                    <a:cubicBezTo>
                      <a:pt x="57" y="18"/>
                      <a:pt x="57" y="18"/>
                      <a:pt x="57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20"/>
                      <a:pt x="63" y="22"/>
                      <a:pt x="63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2"/>
                      <a:pt x="51" y="20"/>
                      <a:pt x="51" y="18"/>
                    </a:cubicBezTo>
                    <a:close/>
                    <a:moveTo>
                      <a:pt x="54" y="29"/>
                    </a:moveTo>
                    <a:cubicBezTo>
                      <a:pt x="57" y="29"/>
                      <a:pt x="57" y="29"/>
                      <a:pt x="57" y="29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31"/>
                      <a:pt x="63" y="33"/>
                      <a:pt x="63" y="34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62" y="34"/>
                      <a:pt x="61" y="34"/>
                      <a:pt x="60" y="34"/>
                    </a:cubicBezTo>
                    <a:cubicBezTo>
                      <a:pt x="59" y="34"/>
                      <a:pt x="58" y="34"/>
                      <a:pt x="57" y="34"/>
                    </a:cubicBezTo>
                    <a:cubicBezTo>
                      <a:pt x="55" y="32"/>
                      <a:pt x="53" y="31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1" y="30"/>
                      <a:pt x="51" y="29"/>
                    </a:cubicBezTo>
                    <a:lnTo>
                      <a:pt x="54" y="29"/>
                    </a:lnTo>
                    <a:close/>
                    <a:moveTo>
                      <a:pt x="49" y="7"/>
                    </a:moveTo>
                    <a:cubicBezTo>
                      <a:pt x="48" y="9"/>
                      <a:pt x="47" y="11"/>
                      <a:pt x="47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3" y="11"/>
                      <a:pt x="46" y="9"/>
                      <a:pt x="49" y="7"/>
                    </a:cubicBezTo>
                    <a:close/>
                    <a:moveTo>
                      <a:pt x="49" y="29"/>
                    </a:moveTo>
                    <a:cubicBezTo>
                      <a:pt x="48" y="29"/>
                      <a:pt x="47" y="29"/>
                      <a:pt x="46" y="28"/>
                    </a:cubicBezTo>
                    <a:cubicBezTo>
                      <a:pt x="47" y="29"/>
                      <a:pt x="48" y="29"/>
                      <a:pt x="49" y="29"/>
                    </a:cubicBezTo>
                    <a:close/>
                    <a:moveTo>
                      <a:pt x="37" y="18"/>
                    </a:move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20"/>
                      <a:pt x="45" y="22"/>
                      <a:pt x="45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2"/>
                      <a:pt x="37" y="20"/>
                      <a:pt x="37" y="18"/>
                    </a:cubicBezTo>
                    <a:close/>
                    <a:moveTo>
                      <a:pt x="45" y="28"/>
                    </a:moveTo>
                    <a:cubicBezTo>
                      <a:pt x="44" y="28"/>
                      <a:pt x="43" y="28"/>
                      <a:pt x="42" y="28"/>
                    </a:cubicBezTo>
                    <a:cubicBezTo>
                      <a:pt x="40" y="28"/>
                      <a:pt x="39" y="28"/>
                      <a:pt x="38" y="28"/>
                    </a:cubicBezTo>
                    <a:cubicBezTo>
                      <a:pt x="39" y="28"/>
                      <a:pt x="40" y="28"/>
                      <a:pt x="42" y="28"/>
                    </a:cubicBezTo>
                    <a:cubicBezTo>
                      <a:pt x="43" y="28"/>
                      <a:pt x="44" y="28"/>
                      <a:pt x="45" y="28"/>
                    </a:cubicBezTo>
                    <a:close/>
                    <a:moveTo>
                      <a:pt x="37" y="29"/>
                    </a:moveTo>
                    <a:cubicBezTo>
                      <a:pt x="36" y="29"/>
                      <a:pt x="36" y="29"/>
                      <a:pt x="36" y="29"/>
                    </a:cubicBezTo>
                    <a:cubicBezTo>
                      <a:pt x="36" y="29"/>
                      <a:pt x="36" y="29"/>
                      <a:pt x="37" y="29"/>
                    </a:cubicBezTo>
                    <a:close/>
                    <a:moveTo>
                      <a:pt x="33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lose/>
                    <a:moveTo>
                      <a:pt x="60" y="65"/>
                    </a:moveTo>
                    <a:cubicBezTo>
                      <a:pt x="15" y="65"/>
                      <a:pt x="15" y="65"/>
                      <a:pt x="15" y="65"/>
                    </a:cubicBezTo>
                    <a:cubicBezTo>
                      <a:pt x="10" y="65"/>
                      <a:pt x="6" y="61"/>
                      <a:pt x="6" y="56"/>
                    </a:cubicBezTo>
                    <a:cubicBezTo>
                      <a:pt x="6" y="50"/>
                      <a:pt x="10" y="46"/>
                      <a:pt x="15" y="46"/>
                    </a:cubicBezTo>
                    <a:cubicBezTo>
                      <a:pt x="17" y="46"/>
                      <a:pt x="19" y="47"/>
                      <a:pt x="21" y="48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7" y="39"/>
                      <a:pt x="33" y="33"/>
                      <a:pt x="42" y="33"/>
                    </a:cubicBezTo>
                    <a:cubicBezTo>
                      <a:pt x="46" y="33"/>
                      <a:pt x="51" y="35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6" y="40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40"/>
                      <a:pt x="57" y="40"/>
                      <a:pt x="57" y="40"/>
                    </a:cubicBezTo>
                    <a:cubicBezTo>
                      <a:pt x="58" y="39"/>
                      <a:pt x="59" y="39"/>
                      <a:pt x="60" y="39"/>
                    </a:cubicBezTo>
                    <a:cubicBezTo>
                      <a:pt x="68" y="39"/>
                      <a:pt x="74" y="45"/>
                      <a:pt x="74" y="52"/>
                    </a:cubicBezTo>
                    <a:cubicBezTo>
                      <a:pt x="74" y="59"/>
                      <a:pt x="68" y="65"/>
                      <a:pt x="60" y="65"/>
                    </a:cubicBezTo>
                    <a:close/>
                    <a:moveTo>
                      <a:pt x="69" y="36"/>
                    </a:move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lose/>
                    <a:moveTo>
                      <a:pt x="75" y="40"/>
                    </a:move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75" y="40"/>
                      <a:pt x="75" y="40"/>
                    </a:cubicBezTo>
                    <a:close/>
                    <a:moveTo>
                      <a:pt x="76" y="35"/>
                    </a:moveTo>
                    <a:cubicBezTo>
                      <a:pt x="68" y="35"/>
                      <a:pt x="68" y="35"/>
                      <a:pt x="68" y="35"/>
                    </a:cubicBezTo>
                    <a:cubicBezTo>
                      <a:pt x="68" y="33"/>
                      <a:pt x="68" y="31"/>
                      <a:pt x="69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32"/>
                      <a:pt x="77" y="33"/>
                      <a:pt x="76" y="35"/>
                    </a:cubicBezTo>
                    <a:close/>
                    <a:moveTo>
                      <a:pt x="69" y="24"/>
                    </a:moveTo>
                    <a:cubicBezTo>
                      <a:pt x="68" y="22"/>
                      <a:pt x="68" y="20"/>
                      <a:pt x="68" y="18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7" y="20"/>
                      <a:pt x="78" y="22"/>
                      <a:pt x="78" y="24"/>
                    </a:cubicBezTo>
                    <a:lnTo>
                      <a:pt x="69" y="2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0" name="Group 9">
              <a:extLst>
                <a:ext uri="{FF2B5EF4-FFF2-40B4-BE49-F238E27FC236}">
                  <a16:creationId xmlns:a16="http://schemas.microsoft.com/office/drawing/2014/main" xmlns="" id="{90EC5C2F-825B-4DBE-8EED-77B40941E9B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041714" y="2882435"/>
              <a:ext cx="468312" cy="466725"/>
              <a:chOff x="2727" y="2278"/>
              <a:chExt cx="295" cy="294"/>
            </a:xfrm>
          </p:grpSpPr>
          <p:sp>
            <p:nvSpPr>
              <p:cNvPr id="327" name="AutoShape 8">
                <a:extLst>
                  <a:ext uri="{FF2B5EF4-FFF2-40B4-BE49-F238E27FC236}">
                    <a16:creationId xmlns:a16="http://schemas.microsoft.com/office/drawing/2014/main" xmlns="" id="{0F5D62C6-4DB9-402F-9BF4-27170C83FBC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727" y="2278"/>
                <a:ext cx="295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0">
                <a:extLst>
                  <a:ext uri="{FF2B5EF4-FFF2-40B4-BE49-F238E27FC236}">
                    <a16:creationId xmlns:a16="http://schemas.microsoft.com/office/drawing/2014/main" xmlns="" id="{E6451CA7-1853-4129-B843-75DD0FDE63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27" y="2275"/>
                <a:ext cx="297" cy="295"/>
              </a:xfrm>
              <a:custGeom>
                <a:avLst/>
                <a:gdLst>
                  <a:gd name="T0" fmla="*/ 62 w 124"/>
                  <a:gd name="T1" fmla="*/ 0 h 123"/>
                  <a:gd name="T2" fmla="*/ 0 w 124"/>
                  <a:gd name="T3" fmla="*/ 61 h 123"/>
                  <a:gd name="T4" fmla="*/ 62 w 124"/>
                  <a:gd name="T5" fmla="*/ 123 h 123"/>
                  <a:gd name="T6" fmla="*/ 124 w 124"/>
                  <a:gd name="T7" fmla="*/ 61 h 123"/>
                  <a:gd name="T8" fmla="*/ 62 w 124"/>
                  <a:gd name="T9" fmla="*/ 0 h 123"/>
                  <a:gd name="T10" fmla="*/ 62 w 124"/>
                  <a:gd name="T11" fmla="*/ 118 h 123"/>
                  <a:gd name="T12" fmla="*/ 5 w 124"/>
                  <a:gd name="T13" fmla="*/ 61 h 123"/>
                  <a:gd name="T14" fmla="*/ 62 w 124"/>
                  <a:gd name="T15" fmla="*/ 5 h 123"/>
                  <a:gd name="T16" fmla="*/ 118 w 124"/>
                  <a:gd name="T17" fmla="*/ 61 h 123"/>
                  <a:gd name="T18" fmla="*/ 62 w 124"/>
                  <a:gd name="T19" fmla="*/ 11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" h="123">
                    <a:moveTo>
                      <a:pt x="62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3"/>
                      <a:pt x="62" y="123"/>
                    </a:cubicBezTo>
                    <a:cubicBezTo>
                      <a:pt x="96" y="123"/>
                      <a:pt x="124" y="95"/>
                      <a:pt x="124" y="61"/>
                    </a:cubicBezTo>
                    <a:cubicBezTo>
                      <a:pt x="124" y="27"/>
                      <a:pt x="96" y="0"/>
                      <a:pt x="62" y="0"/>
                    </a:cubicBezTo>
                    <a:close/>
                    <a:moveTo>
                      <a:pt x="62" y="118"/>
                    </a:moveTo>
                    <a:cubicBezTo>
                      <a:pt x="31" y="118"/>
                      <a:pt x="5" y="92"/>
                      <a:pt x="5" y="61"/>
                    </a:cubicBezTo>
                    <a:cubicBezTo>
                      <a:pt x="5" y="30"/>
                      <a:pt x="31" y="5"/>
                      <a:pt x="62" y="5"/>
                    </a:cubicBezTo>
                    <a:cubicBezTo>
                      <a:pt x="93" y="5"/>
                      <a:pt x="118" y="30"/>
                      <a:pt x="118" y="61"/>
                    </a:cubicBezTo>
                    <a:cubicBezTo>
                      <a:pt x="118" y="92"/>
                      <a:pt x="93" y="118"/>
                      <a:pt x="62" y="118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1">
                <a:extLst>
                  <a:ext uri="{FF2B5EF4-FFF2-40B4-BE49-F238E27FC236}">
                    <a16:creationId xmlns:a16="http://schemas.microsoft.com/office/drawing/2014/main" xmlns="" id="{6FC870DF-EAB4-4E82-A725-6256B9353D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2" y="2318"/>
                <a:ext cx="194" cy="194"/>
              </a:xfrm>
              <a:custGeom>
                <a:avLst/>
                <a:gdLst>
                  <a:gd name="T0" fmla="*/ 77 w 81"/>
                  <a:gd name="T1" fmla="*/ 14 h 81"/>
                  <a:gd name="T2" fmla="*/ 30 w 81"/>
                  <a:gd name="T3" fmla="*/ 14 h 81"/>
                  <a:gd name="T4" fmla="*/ 29 w 81"/>
                  <a:gd name="T5" fmla="*/ 16 h 81"/>
                  <a:gd name="T6" fmla="*/ 12 w 81"/>
                  <a:gd name="T7" fmla="*/ 33 h 81"/>
                  <a:gd name="T8" fmla="*/ 0 w 81"/>
                  <a:gd name="T9" fmla="*/ 78 h 81"/>
                  <a:gd name="T10" fmla="*/ 56 w 81"/>
                  <a:gd name="T11" fmla="*/ 81 h 81"/>
                  <a:gd name="T12" fmla="*/ 59 w 81"/>
                  <a:gd name="T13" fmla="*/ 78 h 81"/>
                  <a:gd name="T14" fmla="*/ 54 w 81"/>
                  <a:gd name="T15" fmla="*/ 53 h 81"/>
                  <a:gd name="T16" fmla="*/ 78 w 81"/>
                  <a:gd name="T17" fmla="*/ 39 h 81"/>
                  <a:gd name="T18" fmla="*/ 78 w 81"/>
                  <a:gd name="T19" fmla="*/ 14 h 81"/>
                  <a:gd name="T20" fmla="*/ 64 w 81"/>
                  <a:gd name="T21" fmla="*/ 12 h 81"/>
                  <a:gd name="T22" fmla="*/ 70 w 81"/>
                  <a:gd name="T23" fmla="*/ 12 h 81"/>
                  <a:gd name="T24" fmla="*/ 58 w 81"/>
                  <a:gd name="T25" fmla="*/ 12 h 81"/>
                  <a:gd name="T26" fmla="*/ 49 w 81"/>
                  <a:gd name="T27" fmla="*/ 12 h 81"/>
                  <a:gd name="T28" fmla="*/ 44 w 81"/>
                  <a:gd name="T29" fmla="*/ 48 h 81"/>
                  <a:gd name="T30" fmla="*/ 44 w 81"/>
                  <a:gd name="T31" fmla="*/ 48 h 81"/>
                  <a:gd name="T32" fmla="*/ 45 w 81"/>
                  <a:gd name="T33" fmla="*/ 40 h 81"/>
                  <a:gd name="T34" fmla="*/ 46 w 81"/>
                  <a:gd name="T35" fmla="*/ 46 h 81"/>
                  <a:gd name="T36" fmla="*/ 44 w 81"/>
                  <a:gd name="T37" fmla="*/ 42 h 81"/>
                  <a:gd name="T38" fmla="*/ 46 w 81"/>
                  <a:gd name="T39" fmla="*/ 46 h 81"/>
                  <a:gd name="T40" fmla="*/ 47 w 81"/>
                  <a:gd name="T41" fmla="*/ 33 h 81"/>
                  <a:gd name="T42" fmla="*/ 46 w 81"/>
                  <a:gd name="T43" fmla="*/ 36 h 81"/>
                  <a:gd name="T44" fmla="*/ 46 w 81"/>
                  <a:gd name="T45" fmla="*/ 36 h 81"/>
                  <a:gd name="T46" fmla="*/ 46 w 81"/>
                  <a:gd name="T47" fmla="*/ 38 h 81"/>
                  <a:gd name="T48" fmla="*/ 44 w 81"/>
                  <a:gd name="T49" fmla="*/ 25 h 81"/>
                  <a:gd name="T50" fmla="*/ 44 w 81"/>
                  <a:gd name="T51" fmla="*/ 25 h 81"/>
                  <a:gd name="T52" fmla="*/ 46 w 81"/>
                  <a:gd name="T53" fmla="*/ 28 h 81"/>
                  <a:gd name="T54" fmla="*/ 46 w 81"/>
                  <a:gd name="T55" fmla="*/ 7 h 81"/>
                  <a:gd name="T56" fmla="*/ 38 w 81"/>
                  <a:gd name="T57" fmla="*/ 12 h 81"/>
                  <a:gd name="T58" fmla="*/ 43 w 81"/>
                  <a:gd name="T59" fmla="*/ 18 h 81"/>
                  <a:gd name="T60" fmla="*/ 42 w 81"/>
                  <a:gd name="T61" fmla="*/ 22 h 81"/>
                  <a:gd name="T62" fmla="*/ 37 w 81"/>
                  <a:gd name="T63" fmla="*/ 18 h 81"/>
                  <a:gd name="T64" fmla="*/ 33 w 81"/>
                  <a:gd name="T65" fmla="*/ 17 h 81"/>
                  <a:gd name="T66" fmla="*/ 33 w 81"/>
                  <a:gd name="T67" fmla="*/ 17 h 81"/>
                  <a:gd name="T68" fmla="*/ 29 w 81"/>
                  <a:gd name="T69" fmla="*/ 22 h 81"/>
                  <a:gd name="T70" fmla="*/ 29 w 81"/>
                  <a:gd name="T71" fmla="*/ 45 h 81"/>
                  <a:gd name="T72" fmla="*/ 53 w 81"/>
                  <a:gd name="T73" fmla="*/ 76 h 81"/>
                  <a:gd name="T74" fmla="*/ 29 w 81"/>
                  <a:gd name="T75" fmla="*/ 50 h 81"/>
                  <a:gd name="T76" fmla="*/ 45 w 81"/>
                  <a:gd name="T77" fmla="*/ 49 h 81"/>
                  <a:gd name="T78" fmla="*/ 45 w 81"/>
                  <a:gd name="T79" fmla="*/ 49 h 81"/>
                  <a:gd name="T80" fmla="*/ 49 w 81"/>
                  <a:gd name="T81" fmla="*/ 40 h 81"/>
                  <a:gd name="T82" fmla="*/ 58 w 81"/>
                  <a:gd name="T83" fmla="*/ 40 h 81"/>
                  <a:gd name="T84" fmla="*/ 59 w 81"/>
                  <a:gd name="T85" fmla="*/ 35 h 81"/>
                  <a:gd name="T86" fmla="*/ 48 w 81"/>
                  <a:gd name="T87" fmla="*/ 35 h 81"/>
                  <a:gd name="T88" fmla="*/ 51 w 81"/>
                  <a:gd name="T89" fmla="*/ 29 h 81"/>
                  <a:gd name="T90" fmla="*/ 57 w 81"/>
                  <a:gd name="T91" fmla="*/ 29 h 81"/>
                  <a:gd name="T92" fmla="*/ 59 w 81"/>
                  <a:gd name="T93" fmla="*/ 35 h 81"/>
                  <a:gd name="T94" fmla="*/ 54 w 81"/>
                  <a:gd name="T95" fmla="*/ 24 h 81"/>
                  <a:gd name="T96" fmla="*/ 48 w 81"/>
                  <a:gd name="T97" fmla="*/ 24 h 81"/>
                  <a:gd name="T98" fmla="*/ 54 w 81"/>
                  <a:gd name="T99" fmla="*/ 18 h 81"/>
                  <a:gd name="T100" fmla="*/ 60 w 81"/>
                  <a:gd name="T101" fmla="*/ 24 h 81"/>
                  <a:gd name="T102" fmla="*/ 62 w 81"/>
                  <a:gd name="T103" fmla="*/ 46 h 81"/>
                  <a:gd name="T104" fmla="*/ 70 w 81"/>
                  <a:gd name="T105" fmla="*/ 40 h 81"/>
                  <a:gd name="T106" fmla="*/ 73 w 81"/>
                  <a:gd name="T107" fmla="*/ 35 h 81"/>
                  <a:gd name="T108" fmla="*/ 65 w 81"/>
                  <a:gd name="T109" fmla="*/ 29 h 81"/>
                  <a:gd name="T110" fmla="*/ 73 w 81"/>
                  <a:gd name="T111" fmla="*/ 35 h 81"/>
                  <a:gd name="T112" fmla="*/ 65 w 81"/>
                  <a:gd name="T113" fmla="*/ 18 h 81"/>
                  <a:gd name="T114" fmla="*/ 75 w 81"/>
                  <a:gd name="T115" fmla="*/ 2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1" h="81">
                    <a:moveTo>
                      <a:pt x="78" y="14"/>
                    </a:moveTo>
                    <a:cubicBezTo>
                      <a:pt x="77" y="14"/>
                      <a:pt x="77" y="14"/>
                      <a:pt x="77" y="14"/>
                    </a:cubicBezTo>
                    <a:cubicBezTo>
                      <a:pt x="73" y="5"/>
                      <a:pt x="64" y="0"/>
                      <a:pt x="54" y="0"/>
                    </a:cubicBezTo>
                    <a:cubicBezTo>
                      <a:pt x="44" y="0"/>
                      <a:pt x="35" y="5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0" y="16"/>
                      <a:pt x="12" y="24"/>
                      <a:pt x="12" y="33"/>
                    </a:cubicBezTo>
                    <a:cubicBezTo>
                      <a:pt x="12" y="39"/>
                      <a:pt x="15" y="44"/>
                      <a:pt x="19" y="47"/>
                    </a:cubicBezTo>
                    <a:cubicBezTo>
                      <a:pt x="7" y="51"/>
                      <a:pt x="0" y="61"/>
                      <a:pt x="0" y="78"/>
                    </a:cubicBezTo>
                    <a:cubicBezTo>
                      <a:pt x="0" y="80"/>
                      <a:pt x="1" y="81"/>
                      <a:pt x="3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8" y="81"/>
                      <a:pt x="59" y="80"/>
                      <a:pt x="59" y="78"/>
                    </a:cubicBezTo>
                    <a:cubicBezTo>
                      <a:pt x="59" y="78"/>
                      <a:pt x="59" y="78"/>
                      <a:pt x="59" y="78"/>
                    </a:cubicBezTo>
                    <a:cubicBezTo>
                      <a:pt x="59" y="67"/>
                      <a:pt x="56" y="58"/>
                      <a:pt x="50" y="53"/>
                    </a:cubicBezTo>
                    <a:cubicBezTo>
                      <a:pt x="51" y="53"/>
                      <a:pt x="53" y="53"/>
                      <a:pt x="54" y="53"/>
                    </a:cubicBezTo>
                    <a:cubicBezTo>
                      <a:pt x="64" y="53"/>
                      <a:pt x="73" y="47"/>
                      <a:pt x="77" y="39"/>
                    </a:cubicBezTo>
                    <a:cubicBezTo>
                      <a:pt x="77" y="39"/>
                      <a:pt x="77" y="39"/>
                      <a:pt x="78" y="39"/>
                    </a:cubicBezTo>
                    <a:cubicBezTo>
                      <a:pt x="79" y="35"/>
                      <a:pt x="80" y="31"/>
                      <a:pt x="81" y="26"/>
                    </a:cubicBezTo>
                    <a:cubicBezTo>
                      <a:pt x="80" y="22"/>
                      <a:pt x="79" y="18"/>
                      <a:pt x="78" y="14"/>
                    </a:cubicBezTo>
                    <a:close/>
                    <a:moveTo>
                      <a:pt x="70" y="12"/>
                    </a:moveTo>
                    <a:cubicBezTo>
                      <a:pt x="64" y="12"/>
                      <a:pt x="64" y="12"/>
                      <a:pt x="64" y="12"/>
                    </a:cubicBezTo>
                    <a:cubicBezTo>
                      <a:pt x="63" y="10"/>
                      <a:pt x="63" y="8"/>
                      <a:pt x="62" y="7"/>
                    </a:cubicBezTo>
                    <a:cubicBezTo>
                      <a:pt x="65" y="8"/>
                      <a:pt x="68" y="10"/>
                      <a:pt x="70" y="12"/>
                    </a:cubicBezTo>
                    <a:close/>
                    <a:moveTo>
                      <a:pt x="54" y="5"/>
                    </a:moveTo>
                    <a:cubicBezTo>
                      <a:pt x="55" y="5"/>
                      <a:pt x="57" y="8"/>
                      <a:pt x="58" y="12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51" y="8"/>
                      <a:pt x="53" y="5"/>
                      <a:pt x="54" y="5"/>
                    </a:cubicBezTo>
                    <a:close/>
                    <a:moveTo>
                      <a:pt x="44" y="48"/>
                    </a:moveTo>
                    <a:cubicBezTo>
                      <a:pt x="43" y="48"/>
                      <a:pt x="41" y="47"/>
                      <a:pt x="40" y="47"/>
                    </a:cubicBezTo>
                    <a:cubicBezTo>
                      <a:pt x="41" y="47"/>
                      <a:pt x="43" y="48"/>
                      <a:pt x="44" y="48"/>
                    </a:cubicBezTo>
                    <a:close/>
                    <a:moveTo>
                      <a:pt x="45" y="40"/>
                    </a:move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40"/>
                      <a:pt x="45" y="40"/>
                      <a:pt x="45" y="40"/>
                    </a:cubicBezTo>
                    <a:close/>
                    <a:moveTo>
                      <a:pt x="46" y="46"/>
                    </a:moveTo>
                    <a:cubicBezTo>
                      <a:pt x="45" y="45"/>
                      <a:pt x="44" y="45"/>
                      <a:pt x="43" y="44"/>
                    </a:cubicBezTo>
                    <a:cubicBezTo>
                      <a:pt x="43" y="44"/>
                      <a:pt x="44" y="43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3"/>
                      <a:pt x="45" y="45"/>
                      <a:pt x="46" y="46"/>
                    </a:cubicBezTo>
                    <a:close/>
                    <a:moveTo>
                      <a:pt x="46" y="30"/>
                    </a:moveTo>
                    <a:cubicBezTo>
                      <a:pt x="46" y="31"/>
                      <a:pt x="47" y="32"/>
                      <a:pt x="47" y="33"/>
                    </a:cubicBezTo>
                    <a:cubicBezTo>
                      <a:pt x="47" y="32"/>
                      <a:pt x="46" y="31"/>
                      <a:pt x="46" y="30"/>
                    </a:cubicBezTo>
                    <a:close/>
                    <a:moveTo>
                      <a:pt x="46" y="36"/>
                    </a:moveTo>
                    <a:cubicBezTo>
                      <a:pt x="46" y="36"/>
                      <a:pt x="46" y="36"/>
                      <a:pt x="46" y="36"/>
                    </a:cubicBezTo>
                    <a:cubicBezTo>
                      <a:pt x="46" y="36"/>
                      <a:pt x="46" y="36"/>
                      <a:pt x="46" y="36"/>
                    </a:cubicBezTo>
                    <a:close/>
                    <a:moveTo>
                      <a:pt x="46" y="38"/>
                    </a:move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lose/>
                    <a:moveTo>
                      <a:pt x="44" y="25"/>
                    </a:move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lose/>
                    <a:moveTo>
                      <a:pt x="45" y="27"/>
                    </a:move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5" y="27"/>
                    </a:cubicBezTo>
                    <a:close/>
                    <a:moveTo>
                      <a:pt x="46" y="7"/>
                    </a:moveTo>
                    <a:cubicBezTo>
                      <a:pt x="45" y="8"/>
                      <a:pt x="44" y="10"/>
                      <a:pt x="44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40" y="10"/>
                      <a:pt x="43" y="8"/>
                      <a:pt x="46" y="7"/>
                    </a:cubicBezTo>
                    <a:close/>
                    <a:moveTo>
                      <a:pt x="43" y="18"/>
                    </a:moveTo>
                    <a:cubicBezTo>
                      <a:pt x="43" y="19"/>
                      <a:pt x="42" y="21"/>
                      <a:pt x="42" y="22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1" y="20"/>
                      <a:pt x="39" y="19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lnTo>
                      <a:pt x="43" y="18"/>
                    </a:lnTo>
                    <a:close/>
                    <a:moveTo>
                      <a:pt x="33" y="17"/>
                    </a:move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lose/>
                    <a:moveTo>
                      <a:pt x="18" y="33"/>
                    </a:moveTo>
                    <a:cubicBezTo>
                      <a:pt x="18" y="27"/>
                      <a:pt x="23" y="22"/>
                      <a:pt x="29" y="22"/>
                    </a:cubicBezTo>
                    <a:cubicBezTo>
                      <a:pt x="36" y="22"/>
                      <a:pt x="41" y="27"/>
                      <a:pt x="41" y="33"/>
                    </a:cubicBezTo>
                    <a:cubicBezTo>
                      <a:pt x="41" y="40"/>
                      <a:pt x="36" y="45"/>
                      <a:pt x="29" y="45"/>
                    </a:cubicBezTo>
                    <a:cubicBezTo>
                      <a:pt x="23" y="45"/>
                      <a:pt x="18" y="40"/>
                      <a:pt x="18" y="33"/>
                    </a:cubicBezTo>
                    <a:close/>
                    <a:moveTo>
                      <a:pt x="53" y="76"/>
                    </a:moveTo>
                    <a:cubicBezTo>
                      <a:pt x="6" y="76"/>
                      <a:pt x="6" y="76"/>
                      <a:pt x="6" y="76"/>
                    </a:cubicBezTo>
                    <a:cubicBezTo>
                      <a:pt x="6" y="59"/>
                      <a:pt x="14" y="50"/>
                      <a:pt x="29" y="50"/>
                    </a:cubicBezTo>
                    <a:cubicBezTo>
                      <a:pt x="44" y="50"/>
                      <a:pt x="52" y="59"/>
                      <a:pt x="53" y="76"/>
                    </a:cubicBezTo>
                    <a:close/>
                    <a:moveTo>
                      <a:pt x="45" y="49"/>
                    </a:moveTo>
                    <a:cubicBezTo>
                      <a:pt x="46" y="49"/>
                      <a:pt x="46" y="49"/>
                      <a:pt x="46" y="50"/>
                    </a:cubicBezTo>
                    <a:cubicBezTo>
                      <a:pt x="46" y="49"/>
                      <a:pt x="46" y="49"/>
                      <a:pt x="45" y="49"/>
                    </a:cubicBezTo>
                    <a:close/>
                    <a:moveTo>
                      <a:pt x="54" y="47"/>
                    </a:moveTo>
                    <a:cubicBezTo>
                      <a:pt x="53" y="47"/>
                      <a:pt x="51" y="45"/>
                      <a:pt x="49" y="40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7" y="45"/>
                      <a:pt x="55" y="47"/>
                      <a:pt x="54" y="47"/>
                    </a:cubicBezTo>
                    <a:close/>
                    <a:moveTo>
                      <a:pt x="59" y="35"/>
                    </a:moveTo>
                    <a:cubicBezTo>
                      <a:pt x="54" y="35"/>
                      <a:pt x="54" y="35"/>
                      <a:pt x="54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3"/>
                      <a:pt x="48" y="31"/>
                      <a:pt x="48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31"/>
                      <a:pt x="60" y="33"/>
                      <a:pt x="59" y="35"/>
                    </a:cubicBezTo>
                    <a:close/>
                    <a:moveTo>
                      <a:pt x="57" y="24"/>
                    </a:moveTo>
                    <a:cubicBezTo>
                      <a:pt x="54" y="24"/>
                      <a:pt x="54" y="24"/>
                      <a:pt x="54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2"/>
                      <a:pt x="48" y="20"/>
                      <a:pt x="48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20"/>
                      <a:pt x="60" y="22"/>
                      <a:pt x="60" y="24"/>
                    </a:cubicBezTo>
                    <a:lnTo>
                      <a:pt x="57" y="24"/>
                    </a:lnTo>
                    <a:close/>
                    <a:moveTo>
                      <a:pt x="62" y="46"/>
                    </a:moveTo>
                    <a:cubicBezTo>
                      <a:pt x="63" y="44"/>
                      <a:pt x="63" y="42"/>
                      <a:pt x="64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68" y="43"/>
                      <a:pt x="65" y="45"/>
                      <a:pt x="62" y="46"/>
                    </a:cubicBezTo>
                    <a:close/>
                    <a:moveTo>
                      <a:pt x="73" y="35"/>
                    </a:moveTo>
                    <a:cubicBezTo>
                      <a:pt x="65" y="35"/>
                      <a:pt x="65" y="35"/>
                      <a:pt x="65" y="35"/>
                    </a:cubicBezTo>
                    <a:cubicBezTo>
                      <a:pt x="65" y="33"/>
                      <a:pt x="65" y="31"/>
                      <a:pt x="65" y="29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75" y="31"/>
                      <a:pt x="74" y="33"/>
                      <a:pt x="73" y="35"/>
                    </a:cubicBezTo>
                    <a:close/>
                    <a:moveTo>
                      <a:pt x="65" y="24"/>
                    </a:moveTo>
                    <a:cubicBezTo>
                      <a:pt x="65" y="22"/>
                      <a:pt x="65" y="20"/>
                      <a:pt x="65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20"/>
                      <a:pt x="75" y="22"/>
                      <a:pt x="75" y="24"/>
                    </a:cubicBezTo>
                    <a:lnTo>
                      <a:pt x="65" y="2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1" name="Group 14">
              <a:extLst>
                <a:ext uri="{FF2B5EF4-FFF2-40B4-BE49-F238E27FC236}">
                  <a16:creationId xmlns:a16="http://schemas.microsoft.com/office/drawing/2014/main" xmlns="" id="{1AF3344F-BF88-4998-A709-D19F022B770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041714" y="4383600"/>
              <a:ext cx="468312" cy="477837"/>
              <a:chOff x="2725" y="2377"/>
              <a:chExt cx="295" cy="301"/>
            </a:xfrm>
          </p:grpSpPr>
          <p:sp>
            <p:nvSpPr>
              <p:cNvPr id="312" name="AutoShape 13">
                <a:extLst>
                  <a:ext uri="{FF2B5EF4-FFF2-40B4-BE49-F238E27FC236}">
                    <a16:creationId xmlns:a16="http://schemas.microsoft.com/office/drawing/2014/main" xmlns="" id="{26673E8A-CFFF-4257-A985-179495E3147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725" y="2377"/>
                <a:ext cx="295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5">
                <a:extLst>
                  <a:ext uri="{FF2B5EF4-FFF2-40B4-BE49-F238E27FC236}">
                    <a16:creationId xmlns:a16="http://schemas.microsoft.com/office/drawing/2014/main" xmlns="" id="{01D8886A-708C-4352-89B3-FBD5A2FEB5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23" y="2379"/>
                <a:ext cx="295" cy="301"/>
              </a:xfrm>
              <a:custGeom>
                <a:avLst/>
                <a:gdLst>
                  <a:gd name="T0" fmla="*/ 105 w 123"/>
                  <a:gd name="T1" fmla="*/ 19 h 126"/>
                  <a:gd name="T2" fmla="*/ 61 w 123"/>
                  <a:gd name="T3" fmla="*/ 0 h 126"/>
                  <a:gd name="T4" fmla="*/ 17 w 123"/>
                  <a:gd name="T5" fmla="*/ 19 h 126"/>
                  <a:gd name="T6" fmla="*/ 0 w 123"/>
                  <a:gd name="T7" fmla="*/ 63 h 126"/>
                  <a:gd name="T8" fmla="*/ 17 w 123"/>
                  <a:gd name="T9" fmla="*/ 107 h 126"/>
                  <a:gd name="T10" fmla="*/ 61 w 123"/>
                  <a:gd name="T11" fmla="*/ 126 h 126"/>
                  <a:gd name="T12" fmla="*/ 105 w 123"/>
                  <a:gd name="T13" fmla="*/ 107 h 126"/>
                  <a:gd name="T14" fmla="*/ 123 w 123"/>
                  <a:gd name="T15" fmla="*/ 63 h 126"/>
                  <a:gd name="T16" fmla="*/ 105 w 123"/>
                  <a:gd name="T17" fmla="*/ 19 h 126"/>
                  <a:gd name="T18" fmla="*/ 61 w 123"/>
                  <a:gd name="T19" fmla="*/ 120 h 126"/>
                  <a:gd name="T20" fmla="*/ 5 w 123"/>
                  <a:gd name="T21" fmla="*/ 63 h 126"/>
                  <a:gd name="T22" fmla="*/ 61 w 123"/>
                  <a:gd name="T23" fmla="*/ 5 h 126"/>
                  <a:gd name="T24" fmla="*/ 118 w 123"/>
                  <a:gd name="T25" fmla="*/ 63 h 126"/>
                  <a:gd name="T26" fmla="*/ 61 w 123"/>
                  <a:gd name="T27" fmla="*/ 12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3" h="126">
                    <a:moveTo>
                      <a:pt x="105" y="19"/>
                    </a:moveTo>
                    <a:cubicBezTo>
                      <a:pt x="94" y="6"/>
                      <a:pt x="77" y="0"/>
                      <a:pt x="61" y="0"/>
                    </a:cubicBezTo>
                    <a:cubicBezTo>
                      <a:pt x="44" y="0"/>
                      <a:pt x="29" y="6"/>
                      <a:pt x="17" y="19"/>
                    </a:cubicBezTo>
                    <a:cubicBezTo>
                      <a:pt x="5" y="31"/>
                      <a:pt x="0" y="46"/>
                      <a:pt x="0" y="63"/>
                    </a:cubicBezTo>
                    <a:cubicBezTo>
                      <a:pt x="0" y="79"/>
                      <a:pt x="5" y="96"/>
                      <a:pt x="17" y="107"/>
                    </a:cubicBezTo>
                    <a:cubicBezTo>
                      <a:pt x="29" y="119"/>
                      <a:pt x="44" y="126"/>
                      <a:pt x="61" y="126"/>
                    </a:cubicBezTo>
                    <a:cubicBezTo>
                      <a:pt x="77" y="126"/>
                      <a:pt x="94" y="119"/>
                      <a:pt x="105" y="107"/>
                    </a:cubicBezTo>
                    <a:cubicBezTo>
                      <a:pt x="117" y="96"/>
                      <a:pt x="123" y="79"/>
                      <a:pt x="123" y="63"/>
                    </a:cubicBezTo>
                    <a:cubicBezTo>
                      <a:pt x="123" y="46"/>
                      <a:pt x="117" y="31"/>
                      <a:pt x="105" y="19"/>
                    </a:cubicBezTo>
                    <a:close/>
                    <a:moveTo>
                      <a:pt x="61" y="120"/>
                    </a:moveTo>
                    <a:cubicBezTo>
                      <a:pt x="30" y="120"/>
                      <a:pt x="5" y="95"/>
                      <a:pt x="5" y="63"/>
                    </a:cubicBezTo>
                    <a:cubicBezTo>
                      <a:pt x="5" y="32"/>
                      <a:pt x="30" y="5"/>
                      <a:pt x="61" y="5"/>
                    </a:cubicBezTo>
                    <a:cubicBezTo>
                      <a:pt x="93" y="5"/>
                      <a:pt x="118" y="32"/>
                      <a:pt x="118" y="63"/>
                    </a:cubicBezTo>
                    <a:cubicBezTo>
                      <a:pt x="118" y="95"/>
                      <a:pt x="93" y="120"/>
                      <a:pt x="61" y="12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6">
                <a:extLst>
                  <a:ext uri="{FF2B5EF4-FFF2-40B4-BE49-F238E27FC236}">
                    <a16:creationId xmlns:a16="http://schemas.microsoft.com/office/drawing/2014/main" xmlns="" id="{09836B75-BE02-482F-A394-43DD55675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2492"/>
                <a:ext cx="24" cy="26"/>
              </a:xfrm>
              <a:custGeom>
                <a:avLst/>
                <a:gdLst>
                  <a:gd name="T0" fmla="*/ 2 w 10"/>
                  <a:gd name="T1" fmla="*/ 11 h 11"/>
                  <a:gd name="T2" fmla="*/ 7 w 10"/>
                  <a:gd name="T3" fmla="*/ 11 h 11"/>
                  <a:gd name="T4" fmla="*/ 10 w 10"/>
                  <a:gd name="T5" fmla="*/ 8 h 11"/>
                  <a:gd name="T6" fmla="*/ 10 w 10"/>
                  <a:gd name="T7" fmla="*/ 4 h 11"/>
                  <a:gd name="T8" fmla="*/ 7 w 10"/>
                  <a:gd name="T9" fmla="*/ 0 h 11"/>
                  <a:gd name="T10" fmla="*/ 2 w 10"/>
                  <a:gd name="T11" fmla="*/ 0 h 11"/>
                  <a:gd name="T12" fmla="*/ 0 w 10"/>
                  <a:gd name="T13" fmla="*/ 4 h 11"/>
                  <a:gd name="T14" fmla="*/ 0 w 10"/>
                  <a:gd name="T15" fmla="*/ 8 h 11"/>
                  <a:gd name="T16" fmla="*/ 2 w 10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2" y="11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10" y="10"/>
                      <a:pt x="10" y="8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2"/>
                      <a:pt x="8" y="0"/>
                      <a:pt x="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7">
                <a:extLst>
                  <a:ext uri="{FF2B5EF4-FFF2-40B4-BE49-F238E27FC236}">
                    <a16:creationId xmlns:a16="http://schemas.microsoft.com/office/drawing/2014/main" xmlns="" id="{E930DACA-7B3F-4DFB-8E41-C02912906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2492"/>
                <a:ext cx="24" cy="26"/>
              </a:xfrm>
              <a:custGeom>
                <a:avLst/>
                <a:gdLst>
                  <a:gd name="T0" fmla="*/ 2 w 10"/>
                  <a:gd name="T1" fmla="*/ 11 h 11"/>
                  <a:gd name="T2" fmla="*/ 7 w 10"/>
                  <a:gd name="T3" fmla="*/ 11 h 11"/>
                  <a:gd name="T4" fmla="*/ 10 w 10"/>
                  <a:gd name="T5" fmla="*/ 8 h 11"/>
                  <a:gd name="T6" fmla="*/ 10 w 10"/>
                  <a:gd name="T7" fmla="*/ 4 h 11"/>
                  <a:gd name="T8" fmla="*/ 7 w 10"/>
                  <a:gd name="T9" fmla="*/ 0 h 11"/>
                  <a:gd name="T10" fmla="*/ 2 w 10"/>
                  <a:gd name="T11" fmla="*/ 0 h 11"/>
                  <a:gd name="T12" fmla="*/ 0 w 10"/>
                  <a:gd name="T13" fmla="*/ 4 h 11"/>
                  <a:gd name="T14" fmla="*/ 0 w 10"/>
                  <a:gd name="T15" fmla="*/ 8 h 11"/>
                  <a:gd name="T16" fmla="*/ 2 w 10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2" y="11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10" y="10"/>
                      <a:pt x="10" y="8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2"/>
                      <a:pt x="8" y="0"/>
                      <a:pt x="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8">
                <a:extLst>
                  <a:ext uri="{FF2B5EF4-FFF2-40B4-BE49-F238E27FC236}">
                    <a16:creationId xmlns:a16="http://schemas.microsoft.com/office/drawing/2014/main" xmlns="" id="{0FFAA6BA-A1F8-4ECA-B888-553D65666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4" y="2492"/>
                <a:ext cx="24" cy="26"/>
              </a:xfrm>
              <a:custGeom>
                <a:avLst/>
                <a:gdLst>
                  <a:gd name="T0" fmla="*/ 4 w 10"/>
                  <a:gd name="T1" fmla="*/ 11 h 11"/>
                  <a:gd name="T2" fmla="*/ 7 w 10"/>
                  <a:gd name="T3" fmla="*/ 11 h 11"/>
                  <a:gd name="T4" fmla="*/ 10 w 10"/>
                  <a:gd name="T5" fmla="*/ 8 h 11"/>
                  <a:gd name="T6" fmla="*/ 10 w 10"/>
                  <a:gd name="T7" fmla="*/ 4 h 11"/>
                  <a:gd name="T8" fmla="*/ 7 w 10"/>
                  <a:gd name="T9" fmla="*/ 0 h 11"/>
                  <a:gd name="T10" fmla="*/ 4 w 10"/>
                  <a:gd name="T11" fmla="*/ 0 h 11"/>
                  <a:gd name="T12" fmla="*/ 0 w 10"/>
                  <a:gd name="T13" fmla="*/ 4 h 11"/>
                  <a:gd name="T14" fmla="*/ 0 w 10"/>
                  <a:gd name="T15" fmla="*/ 8 h 11"/>
                  <a:gd name="T16" fmla="*/ 4 w 10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4" y="11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9" y="11"/>
                      <a:pt x="10" y="10"/>
                      <a:pt x="10" y="8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2"/>
                      <a:pt x="9" y="0"/>
                      <a:pt x="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1" y="11"/>
                      <a:pt x="4" y="11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">
                <a:extLst>
                  <a:ext uri="{FF2B5EF4-FFF2-40B4-BE49-F238E27FC236}">
                    <a16:creationId xmlns:a16="http://schemas.microsoft.com/office/drawing/2014/main" xmlns="" id="{18A6559F-97F2-41C6-8D39-8428E2310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2527"/>
                <a:ext cx="24" cy="24"/>
              </a:xfrm>
              <a:custGeom>
                <a:avLst/>
                <a:gdLst>
                  <a:gd name="T0" fmla="*/ 2 w 10"/>
                  <a:gd name="T1" fmla="*/ 10 h 10"/>
                  <a:gd name="T2" fmla="*/ 7 w 10"/>
                  <a:gd name="T3" fmla="*/ 10 h 10"/>
                  <a:gd name="T4" fmla="*/ 10 w 10"/>
                  <a:gd name="T5" fmla="*/ 6 h 10"/>
                  <a:gd name="T6" fmla="*/ 10 w 10"/>
                  <a:gd name="T7" fmla="*/ 2 h 10"/>
                  <a:gd name="T8" fmla="*/ 7 w 10"/>
                  <a:gd name="T9" fmla="*/ 0 h 10"/>
                  <a:gd name="T10" fmla="*/ 2 w 10"/>
                  <a:gd name="T11" fmla="*/ 0 h 10"/>
                  <a:gd name="T12" fmla="*/ 0 w 10"/>
                  <a:gd name="T13" fmla="*/ 2 h 10"/>
                  <a:gd name="T14" fmla="*/ 0 w 10"/>
                  <a:gd name="T15" fmla="*/ 6 h 10"/>
                  <a:gd name="T16" fmla="*/ 2 w 10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2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10" y="9"/>
                      <a:pt x="10" y="6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8" y="0"/>
                      <a:pt x="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1" y="10"/>
                      <a:pt x="2" y="1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20">
                <a:extLst>
                  <a:ext uri="{FF2B5EF4-FFF2-40B4-BE49-F238E27FC236}">
                    <a16:creationId xmlns:a16="http://schemas.microsoft.com/office/drawing/2014/main" xmlns="" id="{6245726B-F8CE-4359-95DE-65A6B19FE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2527"/>
                <a:ext cx="24" cy="24"/>
              </a:xfrm>
              <a:custGeom>
                <a:avLst/>
                <a:gdLst>
                  <a:gd name="T0" fmla="*/ 2 w 10"/>
                  <a:gd name="T1" fmla="*/ 10 h 10"/>
                  <a:gd name="T2" fmla="*/ 7 w 10"/>
                  <a:gd name="T3" fmla="*/ 10 h 10"/>
                  <a:gd name="T4" fmla="*/ 10 w 10"/>
                  <a:gd name="T5" fmla="*/ 6 h 10"/>
                  <a:gd name="T6" fmla="*/ 10 w 10"/>
                  <a:gd name="T7" fmla="*/ 2 h 10"/>
                  <a:gd name="T8" fmla="*/ 7 w 10"/>
                  <a:gd name="T9" fmla="*/ 0 h 10"/>
                  <a:gd name="T10" fmla="*/ 2 w 10"/>
                  <a:gd name="T11" fmla="*/ 0 h 10"/>
                  <a:gd name="T12" fmla="*/ 0 w 10"/>
                  <a:gd name="T13" fmla="*/ 2 h 10"/>
                  <a:gd name="T14" fmla="*/ 0 w 10"/>
                  <a:gd name="T15" fmla="*/ 6 h 10"/>
                  <a:gd name="T16" fmla="*/ 2 w 10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2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10" y="9"/>
                      <a:pt x="10" y="6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8" y="0"/>
                      <a:pt x="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1" y="10"/>
                      <a:pt x="2" y="1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21">
                <a:extLst>
                  <a:ext uri="{FF2B5EF4-FFF2-40B4-BE49-F238E27FC236}">
                    <a16:creationId xmlns:a16="http://schemas.microsoft.com/office/drawing/2014/main" xmlns="" id="{7D388999-917B-4CBF-9C7D-9F460142F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4" y="2527"/>
                <a:ext cx="24" cy="24"/>
              </a:xfrm>
              <a:custGeom>
                <a:avLst/>
                <a:gdLst>
                  <a:gd name="T0" fmla="*/ 4 w 10"/>
                  <a:gd name="T1" fmla="*/ 10 h 10"/>
                  <a:gd name="T2" fmla="*/ 7 w 10"/>
                  <a:gd name="T3" fmla="*/ 10 h 10"/>
                  <a:gd name="T4" fmla="*/ 10 w 10"/>
                  <a:gd name="T5" fmla="*/ 6 h 10"/>
                  <a:gd name="T6" fmla="*/ 10 w 10"/>
                  <a:gd name="T7" fmla="*/ 2 h 10"/>
                  <a:gd name="T8" fmla="*/ 7 w 10"/>
                  <a:gd name="T9" fmla="*/ 0 h 10"/>
                  <a:gd name="T10" fmla="*/ 4 w 10"/>
                  <a:gd name="T11" fmla="*/ 0 h 10"/>
                  <a:gd name="T12" fmla="*/ 0 w 10"/>
                  <a:gd name="T13" fmla="*/ 2 h 10"/>
                  <a:gd name="T14" fmla="*/ 0 w 10"/>
                  <a:gd name="T15" fmla="*/ 6 h 10"/>
                  <a:gd name="T16" fmla="*/ 4 w 10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4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9" y="10"/>
                      <a:pt x="10" y="9"/>
                      <a:pt x="10" y="6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9" y="0"/>
                      <a:pt x="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1" y="10"/>
                      <a:pt x="4" y="1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22">
                <a:extLst>
                  <a:ext uri="{FF2B5EF4-FFF2-40B4-BE49-F238E27FC236}">
                    <a16:creationId xmlns:a16="http://schemas.microsoft.com/office/drawing/2014/main" xmlns="" id="{1D0BA0B4-E8D3-4882-973E-45058F942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2458"/>
                <a:ext cx="24" cy="24"/>
              </a:xfrm>
              <a:custGeom>
                <a:avLst/>
                <a:gdLst>
                  <a:gd name="T0" fmla="*/ 2 w 10"/>
                  <a:gd name="T1" fmla="*/ 10 h 10"/>
                  <a:gd name="T2" fmla="*/ 7 w 10"/>
                  <a:gd name="T3" fmla="*/ 10 h 10"/>
                  <a:gd name="T4" fmla="*/ 10 w 10"/>
                  <a:gd name="T5" fmla="*/ 7 h 10"/>
                  <a:gd name="T6" fmla="*/ 10 w 10"/>
                  <a:gd name="T7" fmla="*/ 3 h 10"/>
                  <a:gd name="T8" fmla="*/ 7 w 10"/>
                  <a:gd name="T9" fmla="*/ 0 h 10"/>
                  <a:gd name="T10" fmla="*/ 2 w 10"/>
                  <a:gd name="T11" fmla="*/ 0 h 10"/>
                  <a:gd name="T12" fmla="*/ 0 w 10"/>
                  <a:gd name="T13" fmla="*/ 3 h 10"/>
                  <a:gd name="T14" fmla="*/ 0 w 10"/>
                  <a:gd name="T15" fmla="*/ 7 h 10"/>
                  <a:gd name="T16" fmla="*/ 2 w 10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2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10" y="9"/>
                      <a:pt x="10" y="7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8" y="0"/>
                      <a:pt x="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1" y="10"/>
                      <a:pt x="2" y="1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23">
                <a:extLst>
                  <a:ext uri="{FF2B5EF4-FFF2-40B4-BE49-F238E27FC236}">
                    <a16:creationId xmlns:a16="http://schemas.microsoft.com/office/drawing/2014/main" xmlns="" id="{7CD4979B-8590-431E-853F-BF28D1425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2458"/>
                <a:ext cx="24" cy="24"/>
              </a:xfrm>
              <a:custGeom>
                <a:avLst/>
                <a:gdLst>
                  <a:gd name="T0" fmla="*/ 2 w 10"/>
                  <a:gd name="T1" fmla="*/ 10 h 10"/>
                  <a:gd name="T2" fmla="*/ 7 w 10"/>
                  <a:gd name="T3" fmla="*/ 10 h 10"/>
                  <a:gd name="T4" fmla="*/ 10 w 10"/>
                  <a:gd name="T5" fmla="*/ 7 h 10"/>
                  <a:gd name="T6" fmla="*/ 10 w 10"/>
                  <a:gd name="T7" fmla="*/ 3 h 10"/>
                  <a:gd name="T8" fmla="*/ 7 w 10"/>
                  <a:gd name="T9" fmla="*/ 0 h 10"/>
                  <a:gd name="T10" fmla="*/ 2 w 10"/>
                  <a:gd name="T11" fmla="*/ 0 h 10"/>
                  <a:gd name="T12" fmla="*/ 0 w 10"/>
                  <a:gd name="T13" fmla="*/ 3 h 10"/>
                  <a:gd name="T14" fmla="*/ 0 w 10"/>
                  <a:gd name="T15" fmla="*/ 7 h 10"/>
                  <a:gd name="T16" fmla="*/ 2 w 10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2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10" y="9"/>
                      <a:pt x="10" y="7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8" y="0"/>
                      <a:pt x="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1" y="10"/>
                      <a:pt x="2" y="1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24">
                <a:extLst>
                  <a:ext uri="{FF2B5EF4-FFF2-40B4-BE49-F238E27FC236}">
                    <a16:creationId xmlns:a16="http://schemas.microsoft.com/office/drawing/2014/main" xmlns="" id="{FE551E88-34F8-4D0E-AD97-B8F058D76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4" y="2458"/>
                <a:ext cx="24" cy="24"/>
              </a:xfrm>
              <a:custGeom>
                <a:avLst/>
                <a:gdLst>
                  <a:gd name="T0" fmla="*/ 4 w 10"/>
                  <a:gd name="T1" fmla="*/ 10 h 10"/>
                  <a:gd name="T2" fmla="*/ 7 w 10"/>
                  <a:gd name="T3" fmla="*/ 10 h 10"/>
                  <a:gd name="T4" fmla="*/ 10 w 10"/>
                  <a:gd name="T5" fmla="*/ 7 h 10"/>
                  <a:gd name="T6" fmla="*/ 10 w 10"/>
                  <a:gd name="T7" fmla="*/ 3 h 10"/>
                  <a:gd name="T8" fmla="*/ 7 w 10"/>
                  <a:gd name="T9" fmla="*/ 0 h 10"/>
                  <a:gd name="T10" fmla="*/ 4 w 10"/>
                  <a:gd name="T11" fmla="*/ 0 h 10"/>
                  <a:gd name="T12" fmla="*/ 0 w 10"/>
                  <a:gd name="T13" fmla="*/ 3 h 10"/>
                  <a:gd name="T14" fmla="*/ 0 w 10"/>
                  <a:gd name="T15" fmla="*/ 7 h 10"/>
                  <a:gd name="T16" fmla="*/ 4 w 10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4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9" y="10"/>
                      <a:pt x="10" y="9"/>
                      <a:pt x="10" y="7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0"/>
                      <a:pt x="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1" y="10"/>
                      <a:pt x="4" y="1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25">
                <a:extLst>
                  <a:ext uri="{FF2B5EF4-FFF2-40B4-BE49-F238E27FC236}">
                    <a16:creationId xmlns:a16="http://schemas.microsoft.com/office/drawing/2014/main" xmlns="" id="{E422E91F-F812-48DE-BF8C-3CA71C59C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2556"/>
                <a:ext cx="24" cy="29"/>
              </a:xfrm>
              <a:custGeom>
                <a:avLst/>
                <a:gdLst>
                  <a:gd name="T0" fmla="*/ 2 w 10"/>
                  <a:gd name="T1" fmla="*/ 12 h 12"/>
                  <a:gd name="T2" fmla="*/ 7 w 10"/>
                  <a:gd name="T3" fmla="*/ 12 h 12"/>
                  <a:gd name="T4" fmla="*/ 10 w 10"/>
                  <a:gd name="T5" fmla="*/ 8 h 12"/>
                  <a:gd name="T6" fmla="*/ 10 w 10"/>
                  <a:gd name="T7" fmla="*/ 3 h 12"/>
                  <a:gd name="T8" fmla="*/ 7 w 10"/>
                  <a:gd name="T9" fmla="*/ 0 h 12"/>
                  <a:gd name="T10" fmla="*/ 2 w 10"/>
                  <a:gd name="T11" fmla="*/ 0 h 12"/>
                  <a:gd name="T12" fmla="*/ 0 w 10"/>
                  <a:gd name="T13" fmla="*/ 3 h 12"/>
                  <a:gd name="T14" fmla="*/ 0 w 10"/>
                  <a:gd name="T15" fmla="*/ 8 h 12"/>
                  <a:gd name="T16" fmla="*/ 2 w 10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2">
                    <a:moveTo>
                      <a:pt x="2" y="12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10" y="10"/>
                      <a:pt x="10" y="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8" y="0"/>
                      <a:pt x="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1" y="12"/>
                      <a:pt x="2" y="12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26">
                <a:extLst>
                  <a:ext uri="{FF2B5EF4-FFF2-40B4-BE49-F238E27FC236}">
                    <a16:creationId xmlns:a16="http://schemas.microsoft.com/office/drawing/2014/main" xmlns="" id="{7E626F06-006F-43C9-85FC-E5F23FC05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2556"/>
                <a:ext cx="24" cy="29"/>
              </a:xfrm>
              <a:custGeom>
                <a:avLst/>
                <a:gdLst>
                  <a:gd name="T0" fmla="*/ 2 w 10"/>
                  <a:gd name="T1" fmla="*/ 12 h 12"/>
                  <a:gd name="T2" fmla="*/ 7 w 10"/>
                  <a:gd name="T3" fmla="*/ 12 h 12"/>
                  <a:gd name="T4" fmla="*/ 10 w 10"/>
                  <a:gd name="T5" fmla="*/ 8 h 12"/>
                  <a:gd name="T6" fmla="*/ 10 w 10"/>
                  <a:gd name="T7" fmla="*/ 3 h 12"/>
                  <a:gd name="T8" fmla="*/ 7 w 10"/>
                  <a:gd name="T9" fmla="*/ 0 h 12"/>
                  <a:gd name="T10" fmla="*/ 2 w 10"/>
                  <a:gd name="T11" fmla="*/ 0 h 12"/>
                  <a:gd name="T12" fmla="*/ 0 w 10"/>
                  <a:gd name="T13" fmla="*/ 3 h 12"/>
                  <a:gd name="T14" fmla="*/ 0 w 10"/>
                  <a:gd name="T15" fmla="*/ 8 h 12"/>
                  <a:gd name="T16" fmla="*/ 2 w 10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2">
                    <a:moveTo>
                      <a:pt x="2" y="12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10" y="10"/>
                      <a:pt x="10" y="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8" y="0"/>
                      <a:pt x="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1" y="12"/>
                      <a:pt x="2" y="12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27">
                <a:extLst>
                  <a:ext uri="{FF2B5EF4-FFF2-40B4-BE49-F238E27FC236}">
                    <a16:creationId xmlns:a16="http://schemas.microsoft.com/office/drawing/2014/main" xmlns="" id="{022430DF-CC0C-4755-A2DD-176D3BDC4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4" y="2556"/>
                <a:ext cx="24" cy="29"/>
              </a:xfrm>
              <a:custGeom>
                <a:avLst/>
                <a:gdLst>
                  <a:gd name="T0" fmla="*/ 4 w 10"/>
                  <a:gd name="T1" fmla="*/ 12 h 12"/>
                  <a:gd name="T2" fmla="*/ 7 w 10"/>
                  <a:gd name="T3" fmla="*/ 12 h 12"/>
                  <a:gd name="T4" fmla="*/ 10 w 10"/>
                  <a:gd name="T5" fmla="*/ 8 h 12"/>
                  <a:gd name="T6" fmla="*/ 10 w 10"/>
                  <a:gd name="T7" fmla="*/ 3 h 12"/>
                  <a:gd name="T8" fmla="*/ 7 w 10"/>
                  <a:gd name="T9" fmla="*/ 0 h 12"/>
                  <a:gd name="T10" fmla="*/ 4 w 10"/>
                  <a:gd name="T11" fmla="*/ 0 h 12"/>
                  <a:gd name="T12" fmla="*/ 0 w 10"/>
                  <a:gd name="T13" fmla="*/ 3 h 12"/>
                  <a:gd name="T14" fmla="*/ 0 w 10"/>
                  <a:gd name="T15" fmla="*/ 8 h 12"/>
                  <a:gd name="T16" fmla="*/ 4 w 10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2">
                    <a:moveTo>
                      <a:pt x="4" y="12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9" y="12"/>
                      <a:pt x="10" y="10"/>
                      <a:pt x="10" y="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1" y="12"/>
                      <a:pt x="4" y="12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28">
                <a:extLst>
                  <a:ext uri="{FF2B5EF4-FFF2-40B4-BE49-F238E27FC236}">
                    <a16:creationId xmlns:a16="http://schemas.microsoft.com/office/drawing/2014/main" xmlns="" id="{6E77E90C-3562-4AF8-AD3A-EABE13B77C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3" y="2427"/>
                <a:ext cx="187" cy="196"/>
              </a:xfrm>
              <a:custGeom>
                <a:avLst/>
                <a:gdLst>
                  <a:gd name="T0" fmla="*/ 75 w 78"/>
                  <a:gd name="T1" fmla="*/ 14 h 82"/>
                  <a:gd name="T2" fmla="*/ 39 w 78"/>
                  <a:gd name="T3" fmla="*/ 3 h 82"/>
                  <a:gd name="T4" fmla="*/ 0 w 78"/>
                  <a:gd name="T5" fmla="*/ 6 h 82"/>
                  <a:gd name="T6" fmla="*/ 3 w 78"/>
                  <a:gd name="T7" fmla="*/ 82 h 82"/>
                  <a:gd name="T8" fmla="*/ 52 w 78"/>
                  <a:gd name="T9" fmla="*/ 80 h 82"/>
                  <a:gd name="T10" fmla="*/ 75 w 78"/>
                  <a:gd name="T11" fmla="*/ 39 h 82"/>
                  <a:gd name="T12" fmla="*/ 78 w 78"/>
                  <a:gd name="T13" fmla="*/ 27 h 82"/>
                  <a:gd name="T14" fmla="*/ 67 w 78"/>
                  <a:gd name="T15" fmla="*/ 13 h 82"/>
                  <a:gd name="T16" fmla="*/ 60 w 78"/>
                  <a:gd name="T17" fmla="*/ 7 h 82"/>
                  <a:gd name="T18" fmla="*/ 47 w 78"/>
                  <a:gd name="T19" fmla="*/ 77 h 82"/>
                  <a:gd name="T20" fmla="*/ 31 w 78"/>
                  <a:gd name="T21" fmla="*/ 70 h 82"/>
                  <a:gd name="T22" fmla="*/ 23 w 78"/>
                  <a:gd name="T23" fmla="*/ 67 h 82"/>
                  <a:gd name="T24" fmla="*/ 21 w 78"/>
                  <a:gd name="T25" fmla="*/ 77 h 82"/>
                  <a:gd name="T26" fmla="*/ 5 w 78"/>
                  <a:gd name="T27" fmla="*/ 9 h 82"/>
                  <a:gd name="T28" fmla="*/ 47 w 78"/>
                  <a:gd name="T29" fmla="*/ 77 h 82"/>
                  <a:gd name="T30" fmla="*/ 49 w 78"/>
                  <a:gd name="T31" fmla="*/ 3 h 82"/>
                  <a:gd name="T32" fmla="*/ 52 w 78"/>
                  <a:gd name="T33" fmla="*/ 6 h 82"/>
                  <a:gd name="T34" fmla="*/ 52 w 78"/>
                  <a:gd name="T35" fmla="*/ 13 h 82"/>
                  <a:gd name="T36" fmla="*/ 52 w 78"/>
                  <a:gd name="T37" fmla="*/ 6 h 82"/>
                  <a:gd name="T38" fmla="*/ 52 w 78"/>
                  <a:gd name="T39" fmla="*/ 41 h 82"/>
                  <a:gd name="T40" fmla="*/ 52 w 78"/>
                  <a:gd name="T41" fmla="*/ 47 h 82"/>
                  <a:gd name="T42" fmla="*/ 52 w 78"/>
                  <a:gd name="T43" fmla="*/ 35 h 82"/>
                  <a:gd name="T44" fmla="*/ 54 w 78"/>
                  <a:gd name="T45" fmla="*/ 29 h 82"/>
                  <a:gd name="T46" fmla="*/ 57 w 78"/>
                  <a:gd name="T47" fmla="*/ 35 h 82"/>
                  <a:gd name="T48" fmla="*/ 52 w 78"/>
                  <a:gd name="T49" fmla="*/ 24 h 82"/>
                  <a:gd name="T50" fmla="*/ 57 w 78"/>
                  <a:gd name="T51" fmla="*/ 18 h 82"/>
                  <a:gd name="T52" fmla="*/ 54 w 78"/>
                  <a:gd name="T53" fmla="*/ 24 h 82"/>
                  <a:gd name="T54" fmla="*/ 62 w 78"/>
                  <a:gd name="T55" fmla="*/ 41 h 82"/>
                  <a:gd name="T56" fmla="*/ 60 w 78"/>
                  <a:gd name="T57" fmla="*/ 46 h 82"/>
                  <a:gd name="T58" fmla="*/ 63 w 78"/>
                  <a:gd name="T59" fmla="*/ 35 h 82"/>
                  <a:gd name="T60" fmla="*/ 73 w 78"/>
                  <a:gd name="T61" fmla="*/ 29 h 82"/>
                  <a:gd name="T62" fmla="*/ 63 w 78"/>
                  <a:gd name="T63" fmla="*/ 24 h 82"/>
                  <a:gd name="T64" fmla="*/ 71 w 78"/>
                  <a:gd name="T65" fmla="*/ 18 h 82"/>
                  <a:gd name="T66" fmla="*/ 63 w 78"/>
                  <a:gd name="T67" fmla="*/ 2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8" h="82">
                    <a:moveTo>
                      <a:pt x="75" y="14"/>
                    </a:moveTo>
                    <a:cubicBezTo>
                      <a:pt x="75" y="14"/>
                      <a:pt x="75" y="14"/>
                      <a:pt x="75" y="14"/>
                    </a:cubicBezTo>
                    <a:cubicBezTo>
                      <a:pt x="70" y="6"/>
                      <a:pt x="62" y="0"/>
                      <a:pt x="51" y="0"/>
                    </a:cubicBezTo>
                    <a:cubicBezTo>
                      <a:pt x="47" y="0"/>
                      <a:pt x="43" y="1"/>
                      <a:pt x="39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1"/>
                      <a:pt x="1" y="82"/>
                      <a:pt x="3" y="82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50" y="82"/>
                      <a:pt x="52" y="81"/>
                      <a:pt x="52" y="80"/>
                    </a:cubicBezTo>
                    <a:cubicBezTo>
                      <a:pt x="52" y="70"/>
                      <a:pt x="52" y="61"/>
                      <a:pt x="52" y="53"/>
                    </a:cubicBezTo>
                    <a:cubicBezTo>
                      <a:pt x="62" y="53"/>
                      <a:pt x="71" y="47"/>
                      <a:pt x="75" y="39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7" y="35"/>
                      <a:pt x="78" y="31"/>
                      <a:pt x="78" y="27"/>
                    </a:cubicBezTo>
                    <a:cubicBezTo>
                      <a:pt x="78" y="22"/>
                      <a:pt x="77" y="18"/>
                      <a:pt x="75" y="14"/>
                    </a:cubicBezTo>
                    <a:close/>
                    <a:moveTo>
                      <a:pt x="67" y="13"/>
                    </a:moveTo>
                    <a:cubicBezTo>
                      <a:pt x="62" y="13"/>
                      <a:pt x="62" y="13"/>
                      <a:pt x="62" y="13"/>
                    </a:cubicBezTo>
                    <a:cubicBezTo>
                      <a:pt x="61" y="11"/>
                      <a:pt x="60" y="9"/>
                      <a:pt x="60" y="7"/>
                    </a:cubicBezTo>
                    <a:cubicBezTo>
                      <a:pt x="63" y="8"/>
                      <a:pt x="65" y="10"/>
                      <a:pt x="67" y="13"/>
                    </a:cubicBezTo>
                    <a:close/>
                    <a:moveTo>
                      <a:pt x="47" y="77"/>
                    </a:move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69"/>
                      <a:pt x="29" y="67"/>
                      <a:pt x="28" y="67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2" y="67"/>
                      <a:pt x="21" y="69"/>
                      <a:pt x="21" y="70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7" y="9"/>
                      <a:pt x="47" y="9"/>
                      <a:pt x="47" y="9"/>
                    </a:cubicBezTo>
                    <a:lnTo>
                      <a:pt x="47" y="77"/>
                    </a:lnTo>
                    <a:close/>
                    <a:moveTo>
                      <a:pt x="50" y="3"/>
                    </a:moveTo>
                    <a:cubicBezTo>
                      <a:pt x="50" y="3"/>
                      <a:pt x="49" y="3"/>
                      <a:pt x="49" y="3"/>
                    </a:cubicBezTo>
                    <a:cubicBezTo>
                      <a:pt x="49" y="3"/>
                      <a:pt x="50" y="3"/>
                      <a:pt x="50" y="3"/>
                    </a:cubicBezTo>
                    <a:close/>
                    <a:moveTo>
                      <a:pt x="52" y="6"/>
                    </a:moveTo>
                    <a:cubicBezTo>
                      <a:pt x="53" y="7"/>
                      <a:pt x="55" y="9"/>
                      <a:pt x="56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lose/>
                    <a:moveTo>
                      <a:pt x="52" y="47"/>
                    </a:moveTo>
                    <a:cubicBezTo>
                      <a:pt x="52" y="45"/>
                      <a:pt x="52" y="43"/>
                      <a:pt x="52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5" y="44"/>
                      <a:pt x="53" y="46"/>
                      <a:pt x="52" y="47"/>
                    </a:cubicBezTo>
                    <a:close/>
                    <a:moveTo>
                      <a:pt x="57" y="35"/>
                    </a:move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3"/>
                      <a:pt x="52" y="31"/>
                      <a:pt x="52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7" y="31"/>
                      <a:pt x="57" y="33"/>
                      <a:pt x="57" y="35"/>
                    </a:cubicBezTo>
                    <a:close/>
                    <a:moveTo>
                      <a:pt x="54" y="24"/>
                    </a:move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2"/>
                      <a:pt x="52" y="20"/>
                      <a:pt x="52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7" y="20"/>
                      <a:pt x="57" y="22"/>
                      <a:pt x="58" y="24"/>
                    </a:cubicBezTo>
                    <a:lnTo>
                      <a:pt x="54" y="24"/>
                    </a:lnTo>
                    <a:close/>
                    <a:moveTo>
                      <a:pt x="60" y="46"/>
                    </a:moveTo>
                    <a:cubicBezTo>
                      <a:pt x="60" y="44"/>
                      <a:pt x="61" y="43"/>
                      <a:pt x="62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5" y="43"/>
                      <a:pt x="63" y="45"/>
                      <a:pt x="60" y="46"/>
                    </a:cubicBezTo>
                    <a:close/>
                    <a:moveTo>
                      <a:pt x="71" y="35"/>
                    </a:moveTo>
                    <a:cubicBezTo>
                      <a:pt x="63" y="35"/>
                      <a:pt x="63" y="35"/>
                      <a:pt x="63" y="35"/>
                    </a:cubicBezTo>
                    <a:cubicBezTo>
                      <a:pt x="63" y="33"/>
                      <a:pt x="63" y="31"/>
                      <a:pt x="63" y="29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2" y="31"/>
                      <a:pt x="72" y="33"/>
                      <a:pt x="71" y="35"/>
                    </a:cubicBezTo>
                    <a:close/>
                    <a:moveTo>
                      <a:pt x="63" y="24"/>
                    </a:moveTo>
                    <a:cubicBezTo>
                      <a:pt x="63" y="22"/>
                      <a:pt x="63" y="20"/>
                      <a:pt x="63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2" y="20"/>
                      <a:pt x="72" y="22"/>
                      <a:pt x="73" y="24"/>
                    </a:cubicBezTo>
                    <a:lnTo>
                      <a:pt x="63" y="2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xmlns="" id="{7FA716A4-E7AC-4A80-89CA-5A8020635209}"/>
              </a:ext>
            </a:extLst>
          </p:cNvPr>
          <p:cNvGrpSpPr/>
          <p:nvPr/>
        </p:nvGrpSpPr>
        <p:grpSpPr>
          <a:xfrm rot="10800000">
            <a:off x="7651357" y="2703322"/>
            <a:ext cx="280886" cy="1406167"/>
            <a:chOff x="1245943" y="3546450"/>
            <a:chExt cx="229713" cy="2232050"/>
          </a:xfrm>
        </p:grpSpPr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xmlns="" id="{B377A42A-6EAC-4D9E-8AE6-91959A7D016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475656" y="3555755"/>
              <a:ext cx="0" cy="2219327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xmlns="" id="{EC8CBCAF-0F42-44D9-BF67-8CB06ECF90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5943" y="3546450"/>
              <a:ext cx="229116" cy="0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xmlns="" id="{6D6AFADE-8E48-41F8-937A-0D19B2C8DD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5943" y="5778500"/>
              <a:ext cx="229116" cy="0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xmlns="" id="{9B282436-503C-4EBE-A39D-9344B2150C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5943" y="4290467"/>
              <a:ext cx="229116" cy="0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xmlns="" id="{98D10497-3F60-45DB-8C94-582643F37D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5943" y="5034484"/>
              <a:ext cx="229116" cy="0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xmlns="" id="{6010171B-AA54-471A-AF4A-BA5D77DE526C}"/>
              </a:ext>
            </a:extLst>
          </p:cNvPr>
          <p:cNvGrpSpPr/>
          <p:nvPr/>
        </p:nvGrpSpPr>
        <p:grpSpPr>
          <a:xfrm>
            <a:off x="3203848" y="3703465"/>
            <a:ext cx="1009692" cy="381226"/>
            <a:chOff x="2130380" y="4739496"/>
            <a:chExt cx="1009692" cy="381226"/>
          </a:xfrm>
        </p:grpSpPr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xmlns="" id="{6BEB914D-2F77-4CB1-9572-3894480E0FEE}"/>
                </a:ext>
              </a:extLst>
            </p:cNvPr>
            <p:cNvSpPr txBox="1"/>
            <p:nvPr/>
          </p:nvSpPr>
          <p:spPr>
            <a:xfrm>
              <a:off x="2204275" y="4843723"/>
              <a:ext cx="93579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AU" sz="600" dirty="0"/>
                <a:t>Australian</a:t>
              </a:r>
              <a:br>
                <a:rPr lang="en-AU" sz="600" dirty="0"/>
              </a:br>
              <a:r>
                <a:rPr lang="en-AU" sz="600" dirty="0"/>
                <a:t>Internet</a:t>
              </a:r>
              <a:br>
                <a:rPr lang="en-AU" sz="600" dirty="0"/>
              </a:br>
              <a:r>
                <a:rPr lang="en-AU" sz="600" dirty="0"/>
                <a:t>Peering</a:t>
              </a:r>
              <a:endParaRPr lang="en-AU" sz="600" b="1" dirty="0">
                <a:latin typeface="+mj-lt"/>
              </a:endParaRPr>
            </a:p>
          </p:txBody>
        </p: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xmlns="" id="{2F67EBB0-0F2D-483D-B9FB-E6C2728327F2}"/>
                </a:ext>
              </a:extLst>
            </p:cNvPr>
            <p:cNvCxnSpPr>
              <a:cxnSpLocks/>
            </p:cNvCxnSpPr>
            <p:nvPr/>
          </p:nvCxnSpPr>
          <p:spPr>
            <a:xfrm>
              <a:off x="2130380" y="4739496"/>
              <a:ext cx="0" cy="149252"/>
            </a:xfrm>
            <a:prstGeom prst="line">
              <a:avLst/>
            </a:prstGeom>
            <a:ln w="19050" cap="rnd">
              <a:solidFill>
                <a:srgbClr val="AAAAAA"/>
              </a:solidFill>
              <a:prstDash val="sysDot"/>
              <a:bevel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xmlns="" id="{6010171B-AA54-471A-AF4A-BA5D77DE526C}"/>
              </a:ext>
            </a:extLst>
          </p:cNvPr>
          <p:cNvGrpSpPr/>
          <p:nvPr/>
        </p:nvGrpSpPr>
        <p:grpSpPr>
          <a:xfrm>
            <a:off x="6156483" y="3747646"/>
            <a:ext cx="935797" cy="840328"/>
            <a:chOff x="1551593" y="4739496"/>
            <a:chExt cx="935797" cy="840328"/>
          </a:xfrm>
        </p:grpSpPr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xmlns="" id="{6BEB914D-2F77-4CB1-9572-3894480E0FEE}"/>
                </a:ext>
              </a:extLst>
            </p:cNvPr>
            <p:cNvSpPr txBox="1"/>
            <p:nvPr/>
          </p:nvSpPr>
          <p:spPr>
            <a:xfrm>
              <a:off x="1551593" y="4841160"/>
              <a:ext cx="935797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AU" sz="600" dirty="0"/>
                <a:t>Global Internet</a:t>
              </a:r>
              <a:br>
                <a:rPr lang="en-AU" sz="600" dirty="0"/>
              </a:br>
              <a:r>
                <a:rPr lang="en-AU" sz="600" dirty="0"/>
                <a:t>Peering Locations including: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600" dirty="0">
                  <a:latin typeface="+mj-lt"/>
                </a:rPr>
                <a:t>Hong Kong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600" dirty="0">
                  <a:latin typeface="+mj-lt"/>
                </a:rPr>
                <a:t>Singapore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600" dirty="0">
                  <a:latin typeface="+mj-lt"/>
                </a:rPr>
                <a:t>Tokyo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600" dirty="0">
                  <a:latin typeface="+mj-lt"/>
                </a:rPr>
                <a:t>California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600" dirty="0">
                  <a:latin typeface="+mj-lt"/>
                </a:rPr>
                <a:t>Amsterdam</a:t>
              </a:r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xmlns="" id="{2F67EBB0-0F2D-483D-B9FB-E6C2728327F2}"/>
                </a:ext>
              </a:extLst>
            </p:cNvPr>
            <p:cNvCxnSpPr>
              <a:cxnSpLocks/>
            </p:cNvCxnSpPr>
            <p:nvPr/>
          </p:nvCxnSpPr>
          <p:spPr>
            <a:xfrm>
              <a:off x="2130380" y="4739496"/>
              <a:ext cx="0" cy="149252"/>
            </a:xfrm>
            <a:prstGeom prst="line">
              <a:avLst/>
            </a:prstGeom>
            <a:ln w="19050" cap="rnd">
              <a:solidFill>
                <a:srgbClr val="AAAAAA"/>
              </a:solidFill>
              <a:prstDash val="sysDot"/>
              <a:bevel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6010171B-AA54-471A-AF4A-BA5D77DE526C}"/>
              </a:ext>
            </a:extLst>
          </p:cNvPr>
          <p:cNvGrpSpPr/>
          <p:nvPr/>
        </p:nvGrpSpPr>
        <p:grpSpPr>
          <a:xfrm>
            <a:off x="3203848" y="2815653"/>
            <a:ext cx="1009692" cy="276999"/>
            <a:chOff x="2130380" y="4843723"/>
            <a:chExt cx="1009692" cy="276999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xmlns="" id="{6BEB914D-2F77-4CB1-9572-3894480E0FEE}"/>
                </a:ext>
              </a:extLst>
            </p:cNvPr>
            <p:cNvSpPr txBox="1"/>
            <p:nvPr/>
          </p:nvSpPr>
          <p:spPr>
            <a:xfrm>
              <a:off x="2204275" y="4843723"/>
              <a:ext cx="93579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AU" sz="600" dirty="0" smtClean="0"/>
                <a:t>Other </a:t>
              </a:r>
            </a:p>
            <a:p>
              <a:r>
                <a:rPr lang="en-AU" sz="600" dirty="0" smtClean="0"/>
                <a:t>Telstra </a:t>
              </a:r>
            </a:p>
            <a:p>
              <a:r>
                <a:rPr lang="en-AU" sz="600" dirty="0"/>
                <a:t>c</a:t>
              </a:r>
              <a:r>
                <a:rPr lang="en-AU" sz="600" dirty="0" smtClean="0"/>
                <a:t>ustomers</a:t>
              </a:r>
              <a:endParaRPr lang="en-AU" sz="600" b="1" dirty="0">
                <a:latin typeface="+mj-lt"/>
              </a:endParaRPr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2F67EBB0-0F2D-483D-B9FB-E6C2728327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0380" y="4900297"/>
              <a:ext cx="0" cy="203579"/>
            </a:xfrm>
            <a:prstGeom prst="line">
              <a:avLst/>
            </a:prstGeom>
            <a:ln w="19050" cap="rnd">
              <a:solidFill>
                <a:srgbClr val="AAAAAA"/>
              </a:solidFill>
              <a:prstDash val="sysDot"/>
              <a:bevel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Footer Placeholder 1">
            <a:extLst>
              <a:ext uri="{FF2B5EF4-FFF2-40B4-BE49-F238E27FC236}">
                <a16:creationId xmlns="" xmlns:a16="http://schemas.microsoft.com/office/drawing/2014/main" id="{F7D01B94-2D08-4EA6-9AD6-6583D703228E}"/>
              </a:ext>
            </a:extLst>
          </p:cNvPr>
          <p:cNvSpPr txBox="1">
            <a:spLocks/>
          </p:cNvSpPr>
          <p:nvPr/>
        </p:nvSpPr>
        <p:spPr>
          <a:xfrm>
            <a:off x="395289" y="4829653"/>
            <a:ext cx="6120928" cy="33438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900" b="1" dirty="0" smtClean="0">
                <a:solidFill>
                  <a:schemeClr val="tx1"/>
                </a:solidFill>
              </a:rPr>
              <a:t>*Offer is available at selected, eligible sites only</a:t>
            </a:r>
          </a:p>
          <a:p>
            <a:endParaRPr lang="en-US" sz="9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3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  <p:bldP spid="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xmlns="" id="{27F66BE1-5FE6-4A95-9D88-A67BC9AB16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-3280"/>
            <a:ext cx="4499992" cy="5146780"/>
          </a:xfrm>
          <a:prstGeom prst="rect">
            <a:avLst/>
          </a:prstGeom>
        </p:spPr>
      </p:pic>
      <p:sp>
        <p:nvSpPr>
          <p:cNvPr id="6" name="Freeform: Shape 15">
            <a:extLst>
              <a:ext uri="{FF2B5EF4-FFF2-40B4-BE49-F238E27FC236}">
                <a16:creationId xmlns:a16="http://schemas.microsoft.com/office/drawing/2014/main" xmlns="" id="{3B9F8BC6-AA97-4010-849C-9F8D1E646611}"/>
              </a:ext>
            </a:extLst>
          </p:cNvPr>
          <p:cNvSpPr/>
          <p:nvPr/>
        </p:nvSpPr>
        <p:spPr>
          <a:xfrm>
            <a:off x="0" y="0"/>
            <a:ext cx="4644008" cy="5143500"/>
          </a:xfrm>
          <a:custGeom>
            <a:avLst/>
            <a:gdLst>
              <a:gd name="connsiteX0" fmla="*/ 1396 w 5807968"/>
              <a:gd name="connsiteY0" fmla="*/ 3116006 h 6858000"/>
              <a:gd name="connsiteX1" fmla="*/ 1 w 5807968"/>
              <a:gd name="connsiteY1" fmla="*/ 3117401 h 6858000"/>
              <a:gd name="connsiteX2" fmla="*/ 1 w 5807968"/>
              <a:gd name="connsiteY2" fmla="*/ 3740600 h 6858000"/>
              <a:gd name="connsiteX3" fmla="*/ 1396 w 5807968"/>
              <a:gd name="connsiteY3" fmla="*/ 3741995 h 6858000"/>
              <a:gd name="connsiteX4" fmla="*/ 314390 w 5807968"/>
              <a:gd name="connsiteY4" fmla="*/ 3429001 h 6858000"/>
              <a:gd name="connsiteX5" fmla="*/ 0 w 5807968"/>
              <a:gd name="connsiteY5" fmla="*/ 0 h 6858000"/>
              <a:gd name="connsiteX6" fmla="*/ 5807968 w 5807968"/>
              <a:gd name="connsiteY6" fmla="*/ 0 h 6858000"/>
              <a:gd name="connsiteX7" fmla="*/ 5807968 w 5807968"/>
              <a:gd name="connsiteY7" fmla="*/ 6858000 h 6858000"/>
              <a:gd name="connsiteX8" fmla="*/ 0 w 5807968"/>
              <a:gd name="connsiteY8" fmla="*/ 6858000 h 6858000"/>
              <a:gd name="connsiteX0" fmla="*/ 1396 w 5807968"/>
              <a:gd name="connsiteY0" fmla="*/ 3116006 h 6858000"/>
              <a:gd name="connsiteX1" fmla="*/ 1 w 5807968"/>
              <a:gd name="connsiteY1" fmla="*/ 3117401 h 6858000"/>
              <a:gd name="connsiteX2" fmla="*/ 1 w 5807968"/>
              <a:gd name="connsiteY2" fmla="*/ 3740600 h 6858000"/>
              <a:gd name="connsiteX3" fmla="*/ 1396 w 5807968"/>
              <a:gd name="connsiteY3" fmla="*/ 3741995 h 6858000"/>
              <a:gd name="connsiteX4" fmla="*/ 1396 w 5807968"/>
              <a:gd name="connsiteY4" fmla="*/ 3116006 h 6858000"/>
              <a:gd name="connsiteX5" fmla="*/ 0 w 5807968"/>
              <a:gd name="connsiteY5" fmla="*/ 0 h 6858000"/>
              <a:gd name="connsiteX6" fmla="*/ 5807968 w 5807968"/>
              <a:gd name="connsiteY6" fmla="*/ 0 h 6858000"/>
              <a:gd name="connsiteX7" fmla="*/ 5807968 w 5807968"/>
              <a:gd name="connsiteY7" fmla="*/ 6858000 h 6858000"/>
              <a:gd name="connsiteX8" fmla="*/ 0 w 5807968"/>
              <a:gd name="connsiteY8" fmla="*/ 6858000 h 6858000"/>
              <a:gd name="connsiteX9" fmla="*/ 0 w 5807968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07968" h="6858000">
                <a:moveTo>
                  <a:pt x="1396" y="3116006"/>
                </a:moveTo>
                <a:lnTo>
                  <a:pt x="1" y="3117401"/>
                </a:lnTo>
                <a:lnTo>
                  <a:pt x="1" y="3740600"/>
                </a:lnTo>
                <a:lnTo>
                  <a:pt x="1396" y="3741995"/>
                </a:lnTo>
                <a:lnTo>
                  <a:pt x="1396" y="3116006"/>
                </a:lnTo>
                <a:close/>
                <a:moveTo>
                  <a:pt x="0" y="0"/>
                </a:moveTo>
                <a:lnTo>
                  <a:pt x="5807968" y="0"/>
                </a:lnTo>
                <a:lnTo>
                  <a:pt x="580796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378">
              <a:defRPr/>
            </a:pPr>
            <a:endParaRPr lang="en-AU" dirty="0" err="1">
              <a:solidFill>
                <a:srgbClr val="FFFFFF"/>
              </a:solidFill>
              <a:latin typeface="Telstra Akkurat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843154-D46D-49C0-B14B-20BD1EE1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46" y="411163"/>
            <a:ext cx="3304238" cy="1177245"/>
          </a:xfrm>
        </p:spPr>
        <p:txBody>
          <a:bodyPr wrap="none">
            <a:spAutoFit/>
          </a:bodyPr>
          <a:lstStyle/>
          <a:p>
            <a:r>
              <a:rPr lang="en-US" dirty="0"/>
              <a:t>The right balance </a:t>
            </a:r>
            <a:br>
              <a:rPr lang="en-US" dirty="0"/>
            </a:br>
            <a:r>
              <a:rPr lang="en-US" dirty="0"/>
              <a:t>of control, features </a:t>
            </a:r>
            <a:br>
              <a:rPr lang="en-US" dirty="0"/>
            </a:br>
            <a:r>
              <a:rPr lang="en-US" dirty="0"/>
              <a:t>and 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EDFDB6-6EA0-4B21-A2FC-0047FA10084E}"/>
              </a:ext>
            </a:extLst>
          </p:cNvPr>
          <p:cNvSpPr txBox="1"/>
          <p:nvPr/>
        </p:nvSpPr>
        <p:spPr>
          <a:xfrm>
            <a:off x="1278817" y="3064690"/>
            <a:ext cx="282513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/>
              <a:t>Flexibility of bandwidth options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971347-084A-4FB2-AD3C-BA2C1503DD46}"/>
              </a:ext>
            </a:extLst>
          </p:cNvPr>
          <p:cNvSpPr txBox="1"/>
          <p:nvPr/>
        </p:nvSpPr>
        <p:spPr>
          <a:xfrm>
            <a:off x="1278817" y="2046280"/>
            <a:ext cx="282513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/>
              <a:t>Improve visibility and control </a:t>
            </a:r>
            <a:br>
              <a:rPr lang="en-US" sz="1400" dirty="0"/>
            </a:br>
            <a:r>
              <a:rPr lang="en-US" sz="1400" dirty="0"/>
              <a:t>with self management tools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FD23C7B-AAD8-4117-8438-D694E71D5586}"/>
              </a:ext>
            </a:extLst>
          </p:cNvPr>
          <p:cNvGrpSpPr>
            <a:grpSpLocks noChangeAspect="1"/>
          </p:cNvGrpSpPr>
          <p:nvPr/>
        </p:nvGrpSpPr>
        <p:grpSpPr>
          <a:xfrm>
            <a:off x="404518" y="1973567"/>
            <a:ext cx="576313" cy="576313"/>
            <a:chOff x="5076383" y="1796964"/>
            <a:chExt cx="481724" cy="481189"/>
          </a:xfrm>
          <a:solidFill>
            <a:schemeClr val="accent2"/>
          </a:solidFill>
        </p:grpSpPr>
        <p:sp>
          <p:nvSpPr>
            <p:cNvPr id="10" name="Freeform 439">
              <a:extLst>
                <a:ext uri="{FF2B5EF4-FFF2-40B4-BE49-F238E27FC236}">
                  <a16:creationId xmlns:a16="http://schemas.microsoft.com/office/drawing/2014/main" xmlns="" id="{40846566-3EA8-4B1F-8C8D-211BCA1F9B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6383" y="1796964"/>
              <a:ext cx="481724" cy="481189"/>
            </a:xfrm>
            <a:custGeom>
              <a:avLst/>
              <a:gdLst>
                <a:gd name="T0" fmla="*/ 381 w 762"/>
                <a:gd name="T1" fmla="*/ 728 h 761"/>
                <a:gd name="T2" fmla="*/ 34 w 762"/>
                <a:gd name="T3" fmla="*/ 380 h 761"/>
                <a:gd name="T4" fmla="*/ 381 w 762"/>
                <a:gd name="T5" fmla="*/ 33 h 761"/>
                <a:gd name="T6" fmla="*/ 728 w 762"/>
                <a:gd name="T7" fmla="*/ 380 h 761"/>
                <a:gd name="T8" fmla="*/ 381 w 762"/>
                <a:gd name="T9" fmla="*/ 728 h 761"/>
                <a:gd name="T10" fmla="*/ 650 w 762"/>
                <a:gd name="T11" fmla="*/ 111 h 761"/>
                <a:gd name="T12" fmla="*/ 381 w 762"/>
                <a:gd name="T13" fmla="*/ 0 h 761"/>
                <a:gd name="T14" fmla="*/ 112 w 762"/>
                <a:gd name="T15" fmla="*/ 111 h 761"/>
                <a:gd name="T16" fmla="*/ 0 w 762"/>
                <a:gd name="T17" fmla="*/ 380 h 761"/>
                <a:gd name="T18" fmla="*/ 112 w 762"/>
                <a:gd name="T19" fmla="*/ 650 h 761"/>
                <a:gd name="T20" fmla="*/ 381 w 762"/>
                <a:gd name="T21" fmla="*/ 761 h 761"/>
                <a:gd name="T22" fmla="*/ 650 w 762"/>
                <a:gd name="T23" fmla="*/ 650 h 761"/>
                <a:gd name="T24" fmla="*/ 762 w 762"/>
                <a:gd name="T25" fmla="*/ 380 h 761"/>
                <a:gd name="T26" fmla="*/ 650 w 762"/>
                <a:gd name="T27" fmla="*/ 11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2" h="761">
                  <a:moveTo>
                    <a:pt x="381" y="728"/>
                  </a:moveTo>
                  <a:cubicBezTo>
                    <a:pt x="190" y="728"/>
                    <a:pt x="34" y="572"/>
                    <a:pt x="34" y="380"/>
                  </a:cubicBezTo>
                  <a:cubicBezTo>
                    <a:pt x="34" y="189"/>
                    <a:pt x="190" y="33"/>
                    <a:pt x="381" y="33"/>
                  </a:cubicBezTo>
                  <a:cubicBezTo>
                    <a:pt x="572" y="33"/>
                    <a:pt x="728" y="189"/>
                    <a:pt x="728" y="380"/>
                  </a:cubicBezTo>
                  <a:cubicBezTo>
                    <a:pt x="728" y="572"/>
                    <a:pt x="572" y="728"/>
                    <a:pt x="381" y="728"/>
                  </a:cubicBezTo>
                  <a:close/>
                  <a:moveTo>
                    <a:pt x="650" y="111"/>
                  </a:moveTo>
                  <a:cubicBezTo>
                    <a:pt x="578" y="39"/>
                    <a:pt x="483" y="0"/>
                    <a:pt x="381" y="0"/>
                  </a:cubicBezTo>
                  <a:cubicBezTo>
                    <a:pt x="279" y="0"/>
                    <a:pt x="184" y="39"/>
                    <a:pt x="112" y="111"/>
                  </a:cubicBezTo>
                  <a:cubicBezTo>
                    <a:pt x="40" y="183"/>
                    <a:pt x="0" y="279"/>
                    <a:pt x="0" y="380"/>
                  </a:cubicBezTo>
                  <a:cubicBezTo>
                    <a:pt x="0" y="482"/>
                    <a:pt x="40" y="578"/>
                    <a:pt x="112" y="650"/>
                  </a:cubicBezTo>
                  <a:cubicBezTo>
                    <a:pt x="184" y="721"/>
                    <a:pt x="279" y="761"/>
                    <a:pt x="381" y="761"/>
                  </a:cubicBezTo>
                  <a:cubicBezTo>
                    <a:pt x="483" y="761"/>
                    <a:pt x="578" y="721"/>
                    <a:pt x="650" y="650"/>
                  </a:cubicBezTo>
                  <a:cubicBezTo>
                    <a:pt x="722" y="578"/>
                    <a:pt x="762" y="482"/>
                    <a:pt x="762" y="380"/>
                  </a:cubicBezTo>
                  <a:cubicBezTo>
                    <a:pt x="762" y="279"/>
                    <a:pt x="722" y="183"/>
                    <a:pt x="65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elstra Akkurat Light" panose="020B0404020101020102" pitchFamily="34" charset="0"/>
              </a:endParaRPr>
            </a:p>
          </p:txBody>
        </p:sp>
        <p:sp>
          <p:nvSpPr>
            <p:cNvPr id="11" name="Oval 440">
              <a:extLst>
                <a:ext uri="{FF2B5EF4-FFF2-40B4-BE49-F238E27FC236}">
                  <a16:creationId xmlns:a16="http://schemas.microsoft.com/office/drawing/2014/main" xmlns="" id="{EB2885DF-422B-4D82-8F99-D96CA31E4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968" y="2121947"/>
              <a:ext cx="22200" cy="22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elstra Akkurat Light" panose="020B0404020101020102" pitchFamily="34" charset="0"/>
              </a:endParaRPr>
            </a:p>
          </p:txBody>
        </p:sp>
        <p:sp>
          <p:nvSpPr>
            <p:cNvPr id="12" name="Freeform 441">
              <a:extLst>
                <a:ext uri="{FF2B5EF4-FFF2-40B4-BE49-F238E27FC236}">
                  <a16:creationId xmlns:a16="http://schemas.microsoft.com/office/drawing/2014/main" xmlns="" id="{85E347DE-684C-4B47-85A7-72E925CD5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2036" y="1877207"/>
              <a:ext cx="284862" cy="322576"/>
            </a:xfrm>
            <a:custGeom>
              <a:avLst/>
              <a:gdLst>
                <a:gd name="T0" fmla="*/ 413 w 451"/>
                <a:gd name="T1" fmla="*/ 454 h 510"/>
                <a:gd name="T2" fmla="*/ 413 w 451"/>
                <a:gd name="T3" fmla="*/ 455 h 510"/>
                <a:gd name="T4" fmla="*/ 405 w 451"/>
                <a:gd name="T5" fmla="*/ 479 h 510"/>
                <a:gd name="T6" fmla="*/ 326 w 451"/>
                <a:gd name="T7" fmla="*/ 479 h 510"/>
                <a:gd name="T8" fmla="*/ 323 w 451"/>
                <a:gd name="T9" fmla="*/ 460 h 510"/>
                <a:gd name="T10" fmla="*/ 269 w 451"/>
                <a:gd name="T11" fmla="*/ 388 h 510"/>
                <a:gd name="T12" fmla="*/ 271 w 451"/>
                <a:gd name="T13" fmla="*/ 385 h 510"/>
                <a:gd name="T14" fmla="*/ 282 w 451"/>
                <a:gd name="T15" fmla="*/ 386 h 510"/>
                <a:gd name="T16" fmla="*/ 302 w 451"/>
                <a:gd name="T17" fmla="*/ 401 h 510"/>
                <a:gd name="T18" fmla="*/ 319 w 451"/>
                <a:gd name="T19" fmla="*/ 403 h 510"/>
                <a:gd name="T20" fmla="*/ 327 w 451"/>
                <a:gd name="T21" fmla="*/ 389 h 510"/>
                <a:gd name="T22" fmla="*/ 327 w 451"/>
                <a:gd name="T23" fmla="*/ 293 h 510"/>
                <a:gd name="T24" fmla="*/ 334 w 451"/>
                <a:gd name="T25" fmla="*/ 286 h 510"/>
                <a:gd name="T26" fmla="*/ 336 w 451"/>
                <a:gd name="T27" fmla="*/ 286 h 510"/>
                <a:gd name="T28" fmla="*/ 342 w 451"/>
                <a:gd name="T29" fmla="*/ 293 h 510"/>
                <a:gd name="T30" fmla="*/ 342 w 451"/>
                <a:gd name="T31" fmla="*/ 351 h 510"/>
                <a:gd name="T32" fmla="*/ 347 w 451"/>
                <a:gd name="T33" fmla="*/ 362 h 510"/>
                <a:gd name="T34" fmla="*/ 359 w 451"/>
                <a:gd name="T35" fmla="*/ 367 h 510"/>
                <a:gd name="T36" fmla="*/ 359 w 451"/>
                <a:gd name="T37" fmla="*/ 367 h 510"/>
                <a:gd name="T38" fmla="*/ 373 w 451"/>
                <a:gd name="T39" fmla="*/ 366 h 510"/>
                <a:gd name="T40" fmla="*/ 420 w 451"/>
                <a:gd name="T41" fmla="*/ 414 h 510"/>
                <a:gd name="T42" fmla="*/ 413 w 451"/>
                <a:gd name="T43" fmla="*/ 454 h 510"/>
                <a:gd name="T44" fmla="*/ 33 w 451"/>
                <a:gd name="T45" fmla="*/ 441 h 510"/>
                <a:gd name="T46" fmla="*/ 33 w 451"/>
                <a:gd name="T47" fmla="*/ 34 h 510"/>
                <a:gd name="T48" fmla="*/ 349 w 451"/>
                <a:gd name="T49" fmla="*/ 34 h 510"/>
                <a:gd name="T50" fmla="*/ 349 w 451"/>
                <a:gd name="T51" fmla="*/ 257 h 510"/>
                <a:gd name="T52" fmla="*/ 336 w 451"/>
                <a:gd name="T53" fmla="*/ 255 h 510"/>
                <a:gd name="T54" fmla="*/ 334 w 451"/>
                <a:gd name="T55" fmla="*/ 255 h 510"/>
                <a:gd name="T56" fmla="*/ 296 w 451"/>
                <a:gd name="T57" fmla="*/ 293 h 510"/>
                <a:gd name="T58" fmla="*/ 296 w 451"/>
                <a:gd name="T59" fmla="*/ 358 h 510"/>
                <a:gd name="T60" fmla="*/ 275 w 451"/>
                <a:gd name="T61" fmla="*/ 352 h 510"/>
                <a:gd name="T62" fmla="*/ 251 w 451"/>
                <a:gd name="T63" fmla="*/ 361 h 510"/>
                <a:gd name="T64" fmla="*/ 242 w 451"/>
                <a:gd name="T65" fmla="*/ 405 h 510"/>
                <a:gd name="T66" fmla="*/ 268 w 451"/>
                <a:gd name="T67" fmla="*/ 439 h 510"/>
                <a:gd name="T68" fmla="*/ 269 w 451"/>
                <a:gd name="T69" fmla="*/ 441 h 510"/>
                <a:gd name="T70" fmla="*/ 33 w 451"/>
                <a:gd name="T71" fmla="*/ 441 h 510"/>
                <a:gd name="T72" fmla="*/ 421 w 451"/>
                <a:gd name="T73" fmla="*/ 346 h 510"/>
                <a:gd name="T74" fmla="*/ 383 w 451"/>
                <a:gd name="T75" fmla="*/ 335 h 510"/>
                <a:gd name="T76" fmla="*/ 383 w 451"/>
                <a:gd name="T77" fmla="*/ 17 h 510"/>
                <a:gd name="T78" fmla="*/ 366 w 451"/>
                <a:gd name="T79" fmla="*/ 0 h 510"/>
                <a:gd name="T80" fmla="*/ 16 w 451"/>
                <a:gd name="T81" fmla="*/ 0 h 510"/>
                <a:gd name="T82" fmla="*/ 0 w 451"/>
                <a:gd name="T83" fmla="*/ 17 h 510"/>
                <a:gd name="T84" fmla="*/ 0 w 451"/>
                <a:gd name="T85" fmla="*/ 457 h 510"/>
                <a:gd name="T86" fmla="*/ 16 w 451"/>
                <a:gd name="T87" fmla="*/ 474 h 510"/>
                <a:gd name="T88" fmla="*/ 294 w 451"/>
                <a:gd name="T89" fmla="*/ 474 h 510"/>
                <a:gd name="T90" fmla="*/ 295 w 451"/>
                <a:gd name="T91" fmla="*/ 475 h 510"/>
                <a:gd name="T92" fmla="*/ 295 w 451"/>
                <a:gd name="T93" fmla="*/ 481 h 510"/>
                <a:gd name="T94" fmla="*/ 302 w 451"/>
                <a:gd name="T95" fmla="*/ 501 h 510"/>
                <a:gd name="T96" fmla="*/ 322 w 451"/>
                <a:gd name="T97" fmla="*/ 510 h 510"/>
                <a:gd name="T98" fmla="*/ 408 w 451"/>
                <a:gd name="T99" fmla="*/ 510 h 510"/>
                <a:gd name="T100" fmla="*/ 435 w 451"/>
                <a:gd name="T101" fmla="*/ 485 h 510"/>
                <a:gd name="T102" fmla="*/ 440 w 451"/>
                <a:gd name="T103" fmla="*/ 469 h 510"/>
                <a:gd name="T104" fmla="*/ 450 w 451"/>
                <a:gd name="T105" fmla="*/ 437 h 510"/>
                <a:gd name="T106" fmla="*/ 450 w 451"/>
                <a:gd name="T107" fmla="*/ 437 h 510"/>
                <a:gd name="T108" fmla="*/ 450 w 451"/>
                <a:gd name="T109" fmla="*/ 399 h 510"/>
                <a:gd name="T110" fmla="*/ 421 w 451"/>
                <a:gd name="T111" fmla="*/ 346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1" h="510">
                  <a:moveTo>
                    <a:pt x="413" y="454"/>
                  </a:moveTo>
                  <a:cubicBezTo>
                    <a:pt x="413" y="455"/>
                    <a:pt x="413" y="455"/>
                    <a:pt x="413" y="455"/>
                  </a:cubicBezTo>
                  <a:cubicBezTo>
                    <a:pt x="410" y="460"/>
                    <a:pt x="406" y="467"/>
                    <a:pt x="405" y="479"/>
                  </a:cubicBezTo>
                  <a:cubicBezTo>
                    <a:pt x="326" y="479"/>
                    <a:pt x="326" y="479"/>
                    <a:pt x="326" y="479"/>
                  </a:cubicBezTo>
                  <a:cubicBezTo>
                    <a:pt x="326" y="471"/>
                    <a:pt x="325" y="465"/>
                    <a:pt x="323" y="460"/>
                  </a:cubicBezTo>
                  <a:cubicBezTo>
                    <a:pt x="320" y="456"/>
                    <a:pt x="288" y="414"/>
                    <a:pt x="269" y="388"/>
                  </a:cubicBezTo>
                  <a:cubicBezTo>
                    <a:pt x="269" y="388"/>
                    <a:pt x="270" y="386"/>
                    <a:pt x="271" y="385"/>
                  </a:cubicBezTo>
                  <a:cubicBezTo>
                    <a:pt x="274" y="382"/>
                    <a:pt x="278" y="383"/>
                    <a:pt x="282" y="386"/>
                  </a:cubicBezTo>
                  <a:cubicBezTo>
                    <a:pt x="302" y="401"/>
                    <a:pt x="302" y="401"/>
                    <a:pt x="302" y="401"/>
                  </a:cubicBezTo>
                  <a:cubicBezTo>
                    <a:pt x="306" y="405"/>
                    <a:pt x="313" y="406"/>
                    <a:pt x="319" y="403"/>
                  </a:cubicBezTo>
                  <a:cubicBezTo>
                    <a:pt x="324" y="400"/>
                    <a:pt x="327" y="395"/>
                    <a:pt x="327" y="389"/>
                  </a:cubicBezTo>
                  <a:cubicBezTo>
                    <a:pt x="327" y="293"/>
                    <a:pt x="327" y="293"/>
                    <a:pt x="327" y="293"/>
                  </a:cubicBezTo>
                  <a:cubicBezTo>
                    <a:pt x="327" y="290"/>
                    <a:pt x="331" y="286"/>
                    <a:pt x="334" y="286"/>
                  </a:cubicBezTo>
                  <a:cubicBezTo>
                    <a:pt x="336" y="286"/>
                    <a:pt x="336" y="286"/>
                    <a:pt x="336" y="286"/>
                  </a:cubicBezTo>
                  <a:cubicBezTo>
                    <a:pt x="339" y="286"/>
                    <a:pt x="342" y="289"/>
                    <a:pt x="342" y="293"/>
                  </a:cubicBezTo>
                  <a:cubicBezTo>
                    <a:pt x="342" y="351"/>
                    <a:pt x="342" y="351"/>
                    <a:pt x="342" y="351"/>
                  </a:cubicBezTo>
                  <a:cubicBezTo>
                    <a:pt x="342" y="355"/>
                    <a:pt x="344" y="359"/>
                    <a:pt x="347" y="362"/>
                  </a:cubicBezTo>
                  <a:cubicBezTo>
                    <a:pt x="350" y="365"/>
                    <a:pt x="354" y="367"/>
                    <a:pt x="359" y="367"/>
                  </a:cubicBezTo>
                  <a:cubicBezTo>
                    <a:pt x="359" y="367"/>
                    <a:pt x="359" y="367"/>
                    <a:pt x="359" y="367"/>
                  </a:cubicBezTo>
                  <a:cubicBezTo>
                    <a:pt x="364" y="366"/>
                    <a:pt x="369" y="366"/>
                    <a:pt x="373" y="366"/>
                  </a:cubicBezTo>
                  <a:cubicBezTo>
                    <a:pt x="404" y="366"/>
                    <a:pt x="420" y="374"/>
                    <a:pt x="420" y="414"/>
                  </a:cubicBezTo>
                  <a:cubicBezTo>
                    <a:pt x="420" y="441"/>
                    <a:pt x="416" y="448"/>
                    <a:pt x="413" y="454"/>
                  </a:cubicBezTo>
                  <a:close/>
                  <a:moveTo>
                    <a:pt x="33" y="441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349" y="34"/>
                    <a:pt x="349" y="34"/>
                    <a:pt x="349" y="34"/>
                  </a:cubicBezTo>
                  <a:cubicBezTo>
                    <a:pt x="349" y="257"/>
                    <a:pt x="349" y="257"/>
                    <a:pt x="349" y="257"/>
                  </a:cubicBezTo>
                  <a:cubicBezTo>
                    <a:pt x="345" y="256"/>
                    <a:pt x="341" y="255"/>
                    <a:pt x="336" y="255"/>
                  </a:cubicBezTo>
                  <a:cubicBezTo>
                    <a:pt x="334" y="255"/>
                    <a:pt x="334" y="255"/>
                    <a:pt x="334" y="255"/>
                  </a:cubicBezTo>
                  <a:cubicBezTo>
                    <a:pt x="314" y="255"/>
                    <a:pt x="296" y="272"/>
                    <a:pt x="296" y="293"/>
                  </a:cubicBezTo>
                  <a:cubicBezTo>
                    <a:pt x="296" y="358"/>
                    <a:pt x="296" y="358"/>
                    <a:pt x="296" y="358"/>
                  </a:cubicBezTo>
                  <a:cubicBezTo>
                    <a:pt x="290" y="354"/>
                    <a:pt x="283" y="352"/>
                    <a:pt x="275" y="352"/>
                  </a:cubicBezTo>
                  <a:cubicBezTo>
                    <a:pt x="266" y="352"/>
                    <a:pt x="257" y="355"/>
                    <a:pt x="251" y="361"/>
                  </a:cubicBezTo>
                  <a:cubicBezTo>
                    <a:pt x="237" y="373"/>
                    <a:pt x="234" y="391"/>
                    <a:pt x="242" y="405"/>
                  </a:cubicBezTo>
                  <a:cubicBezTo>
                    <a:pt x="268" y="439"/>
                    <a:pt x="268" y="439"/>
                    <a:pt x="268" y="439"/>
                  </a:cubicBezTo>
                  <a:cubicBezTo>
                    <a:pt x="269" y="440"/>
                    <a:pt x="269" y="440"/>
                    <a:pt x="269" y="441"/>
                  </a:cubicBezTo>
                  <a:cubicBezTo>
                    <a:pt x="33" y="441"/>
                    <a:pt x="33" y="441"/>
                    <a:pt x="33" y="441"/>
                  </a:cubicBezTo>
                  <a:close/>
                  <a:moveTo>
                    <a:pt x="421" y="346"/>
                  </a:moveTo>
                  <a:cubicBezTo>
                    <a:pt x="408" y="338"/>
                    <a:pt x="394" y="336"/>
                    <a:pt x="383" y="335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3" y="8"/>
                    <a:pt x="375" y="0"/>
                    <a:pt x="36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66"/>
                    <a:pt x="7" y="474"/>
                    <a:pt x="16" y="474"/>
                  </a:cubicBezTo>
                  <a:cubicBezTo>
                    <a:pt x="294" y="474"/>
                    <a:pt x="294" y="474"/>
                    <a:pt x="294" y="474"/>
                  </a:cubicBezTo>
                  <a:cubicBezTo>
                    <a:pt x="294" y="474"/>
                    <a:pt x="295" y="475"/>
                    <a:pt x="295" y="475"/>
                  </a:cubicBezTo>
                  <a:cubicBezTo>
                    <a:pt x="295" y="476"/>
                    <a:pt x="295" y="478"/>
                    <a:pt x="295" y="481"/>
                  </a:cubicBezTo>
                  <a:cubicBezTo>
                    <a:pt x="294" y="489"/>
                    <a:pt x="297" y="496"/>
                    <a:pt x="302" y="501"/>
                  </a:cubicBezTo>
                  <a:cubicBezTo>
                    <a:pt x="307" y="507"/>
                    <a:pt x="314" y="510"/>
                    <a:pt x="322" y="510"/>
                  </a:cubicBezTo>
                  <a:cubicBezTo>
                    <a:pt x="408" y="510"/>
                    <a:pt x="408" y="510"/>
                    <a:pt x="408" y="510"/>
                  </a:cubicBezTo>
                  <a:cubicBezTo>
                    <a:pt x="422" y="510"/>
                    <a:pt x="434" y="499"/>
                    <a:pt x="435" y="485"/>
                  </a:cubicBezTo>
                  <a:cubicBezTo>
                    <a:pt x="436" y="477"/>
                    <a:pt x="438" y="474"/>
                    <a:pt x="440" y="469"/>
                  </a:cubicBezTo>
                  <a:cubicBezTo>
                    <a:pt x="444" y="461"/>
                    <a:pt x="448" y="453"/>
                    <a:pt x="450" y="437"/>
                  </a:cubicBezTo>
                  <a:cubicBezTo>
                    <a:pt x="450" y="437"/>
                    <a:pt x="450" y="437"/>
                    <a:pt x="450" y="437"/>
                  </a:cubicBezTo>
                  <a:cubicBezTo>
                    <a:pt x="451" y="422"/>
                    <a:pt x="451" y="408"/>
                    <a:pt x="450" y="399"/>
                  </a:cubicBezTo>
                  <a:cubicBezTo>
                    <a:pt x="448" y="374"/>
                    <a:pt x="438" y="356"/>
                    <a:pt x="421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elstra Akkurat Light" panose="020B0404020101020102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E48F750-2E02-4734-86B3-B7B8C86E830F}"/>
              </a:ext>
            </a:extLst>
          </p:cNvPr>
          <p:cNvSpPr/>
          <p:nvPr/>
        </p:nvSpPr>
        <p:spPr>
          <a:xfrm>
            <a:off x="1278817" y="3868016"/>
            <a:ext cx="2825132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dirty="0"/>
              <a:t>Business continuity with </a:t>
            </a:r>
            <a:br>
              <a:rPr lang="en-US" sz="1400" dirty="0"/>
            </a:br>
            <a:r>
              <a:rPr lang="en-AU" sz="1400" dirty="0"/>
              <a:t>99.9% uptime target and end of next business day SLA for fault restoration</a:t>
            </a:r>
          </a:p>
          <a:p>
            <a:endParaRPr lang="en-US" sz="14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913B3B4-C2EA-48AF-A2ED-F7EFEEB26257}"/>
              </a:ext>
            </a:extLst>
          </p:cNvPr>
          <p:cNvGrpSpPr>
            <a:grpSpLocks noChangeAspect="1"/>
          </p:cNvGrpSpPr>
          <p:nvPr/>
        </p:nvGrpSpPr>
        <p:grpSpPr>
          <a:xfrm>
            <a:off x="393520" y="2883896"/>
            <a:ext cx="577032" cy="577032"/>
            <a:chOff x="-4979988" y="-1830388"/>
            <a:chExt cx="3421063" cy="3419476"/>
          </a:xfrm>
          <a:solidFill>
            <a:schemeClr val="accent2"/>
          </a:solidFill>
        </p:grpSpPr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xmlns="" id="{B8B34D85-8275-4AC4-8F08-08E8172663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227513" y="-1077913"/>
              <a:ext cx="1336675" cy="1327150"/>
            </a:xfrm>
            <a:custGeom>
              <a:avLst/>
              <a:gdLst>
                <a:gd name="T0" fmla="*/ 249 w 355"/>
                <a:gd name="T1" fmla="*/ 301 h 353"/>
                <a:gd name="T2" fmla="*/ 251 w 355"/>
                <a:gd name="T3" fmla="*/ 300 h 353"/>
                <a:gd name="T4" fmla="*/ 324 w 355"/>
                <a:gd name="T5" fmla="*/ 261 h 353"/>
                <a:gd name="T6" fmla="*/ 350 w 355"/>
                <a:gd name="T7" fmla="*/ 250 h 353"/>
                <a:gd name="T8" fmla="*/ 315 w 355"/>
                <a:gd name="T9" fmla="*/ 214 h 353"/>
                <a:gd name="T10" fmla="*/ 340 w 355"/>
                <a:gd name="T11" fmla="*/ 133 h 353"/>
                <a:gd name="T12" fmla="*/ 325 w 355"/>
                <a:gd name="T13" fmla="*/ 96 h 353"/>
                <a:gd name="T14" fmla="*/ 250 w 355"/>
                <a:gd name="T15" fmla="*/ 55 h 353"/>
                <a:gd name="T16" fmla="*/ 250 w 355"/>
                <a:gd name="T17" fmla="*/ 5 h 353"/>
                <a:gd name="T18" fmla="*/ 214 w 355"/>
                <a:gd name="T19" fmla="*/ 40 h 353"/>
                <a:gd name="T20" fmla="*/ 142 w 355"/>
                <a:gd name="T21" fmla="*/ 40 h 353"/>
                <a:gd name="T22" fmla="*/ 106 w 355"/>
                <a:gd name="T23" fmla="*/ 5 h 353"/>
                <a:gd name="T24" fmla="*/ 106 w 355"/>
                <a:gd name="T25" fmla="*/ 55 h 353"/>
                <a:gd name="T26" fmla="*/ 30 w 355"/>
                <a:gd name="T27" fmla="*/ 95 h 353"/>
                <a:gd name="T28" fmla="*/ 15 w 355"/>
                <a:gd name="T29" fmla="*/ 131 h 353"/>
                <a:gd name="T30" fmla="*/ 39 w 355"/>
                <a:gd name="T31" fmla="*/ 213 h 353"/>
                <a:gd name="T32" fmla="*/ 4 w 355"/>
                <a:gd name="T33" fmla="*/ 249 h 353"/>
                <a:gd name="T34" fmla="*/ 30 w 355"/>
                <a:gd name="T35" fmla="*/ 260 h 353"/>
                <a:gd name="T36" fmla="*/ 105 w 355"/>
                <a:gd name="T37" fmla="*/ 301 h 353"/>
                <a:gd name="T38" fmla="*/ 105 w 355"/>
                <a:gd name="T39" fmla="*/ 351 h 353"/>
                <a:gd name="T40" fmla="*/ 131 w 355"/>
                <a:gd name="T41" fmla="*/ 340 h 353"/>
                <a:gd name="T42" fmla="*/ 177 w 355"/>
                <a:gd name="T43" fmla="*/ 321 h 353"/>
                <a:gd name="T44" fmla="*/ 223 w 355"/>
                <a:gd name="T45" fmla="*/ 341 h 353"/>
                <a:gd name="T46" fmla="*/ 248 w 355"/>
                <a:gd name="T47" fmla="*/ 351 h 353"/>
                <a:gd name="T48" fmla="*/ 138 w 355"/>
                <a:gd name="T49" fmla="*/ 83 h 353"/>
                <a:gd name="T50" fmla="*/ 167 w 355"/>
                <a:gd name="T51" fmla="*/ 76 h 353"/>
                <a:gd name="T52" fmla="*/ 172 w 355"/>
                <a:gd name="T53" fmla="*/ 75 h 353"/>
                <a:gd name="T54" fmla="*/ 177 w 355"/>
                <a:gd name="T55" fmla="*/ 75 h 353"/>
                <a:gd name="T56" fmla="*/ 235 w 355"/>
                <a:gd name="T57" fmla="*/ 263 h 353"/>
                <a:gd name="T58" fmla="*/ 232 w 355"/>
                <a:gd name="T59" fmla="*/ 265 h 353"/>
                <a:gd name="T60" fmla="*/ 230 w 355"/>
                <a:gd name="T61" fmla="*/ 266 h 353"/>
                <a:gd name="T62" fmla="*/ 177 w 355"/>
                <a:gd name="T63" fmla="*/ 281 h 353"/>
                <a:gd name="T64" fmla="*/ 120 w 355"/>
                <a:gd name="T65" fmla="*/ 9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5" h="353">
                  <a:moveTo>
                    <a:pt x="259" y="326"/>
                  </a:moveTo>
                  <a:cubicBezTo>
                    <a:pt x="249" y="301"/>
                    <a:pt x="249" y="301"/>
                    <a:pt x="249" y="301"/>
                  </a:cubicBezTo>
                  <a:cubicBezTo>
                    <a:pt x="250" y="301"/>
                    <a:pt x="250" y="301"/>
                    <a:pt x="251" y="300"/>
                  </a:cubicBezTo>
                  <a:cubicBezTo>
                    <a:pt x="251" y="300"/>
                    <a:pt x="251" y="300"/>
                    <a:pt x="251" y="300"/>
                  </a:cubicBezTo>
                  <a:cubicBezTo>
                    <a:pt x="271" y="288"/>
                    <a:pt x="288" y="271"/>
                    <a:pt x="300" y="251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27" y="262"/>
                    <a:pt x="330" y="262"/>
                    <a:pt x="332" y="262"/>
                  </a:cubicBezTo>
                  <a:cubicBezTo>
                    <a:pt x="340" y="262"/>
                    <a:pt x="347" y="258"/>
                    <a:pt x="350" y="250"/>
                  </a:cubicBezTo>
                  <a:cubicBezTo>
                    <a:pt x="354" y="240"/>
                    <a:pt x="350" y="229"/>
                    <a:pt x="340" y="225"/>
                  </a:cubicBezTo>
                  <a:cubicBezTo>
                    <a:pt x="315" y="214"/>
                    <a:pt x="315" y="214"/>
                    <a:pt x="315" y="214"/>
                  </a:cubicBezTo>
                  <a:cubicBezTo>
                    <a:pt x="322" y="191"/>
                    <a:pt x="322" y="166"/>
                    <a:pt x="316" y="142"/>
                  </a:cubicBezTo>
                  <a:cubicBezTo>
                    <a:pt x="340" y="133"/>
                    <a:pt x="340" y="133"/>
                    <a:pt x="340" y="133"/>
                  </a:cubicBezTo>
                  <a:cubicBezTo>
                    <a:pt x="350" y="128"/>
                    <a:pt x="355" y="117"/>
                    <a:pt x="351" y="107"/>
                  </a:cubicBezTo>
                  <a:cubicBezTo>
                    <a:pt x="347" y="97"/>
                    <a:pt x="335" y="92"/>
                    <a:pt x="325" y="96"/>
                  </a:cubicBezTo>
                  <a:cubicBezTo>
                    <a:pt x="301" y="106"/>
                    <a:pt x="301" y="106"/>
                    <a:pt x="301" y="106"/>
                  </a:cubicBezTo>
                  <a:cubicBezTo>
                    <a:pt x="288" y="85"/>
                    <a:pt x="271" y="67"/>
                    <a:pt x="250" y="55"/>
                  </a:cubicBezTo>
                  <a:cubicBezTo>
                    <a:pt x="260" y="31"/>
                    <a:pt x="260" y="31"/>
                    <a:pt x="260" y="31"/>
                  </a:cubicBezTo>
                  <a:cubicBezTo>
                    <a:pt x="265" y="21"/>
                    <a:pt x="260" y="9"/>
                    <a:pt x="250" y="5"/>
                  </a:cubicBezTo>
                  <a:cubicBezTo>
                    <a:pt x="240" y="1"/>
                    <a:pt x="228" y="6"/>
                    <a:pt x="224" y="16"/>
                  </a:cubicBezTo>
                  <a:cubicBezTo>
                    <a:pt x="214" y="40"/>
                    <a:pt x="214" y="40"/>
                    <a:pt x="214" y="40"/>
                  </a:cubicBezTo>
                  <a:cubicBezTo>
                    <a:pt x="202" y="37"/>
                    <a:pt x="190" y="35"/>
                    <a:pt x="177" y="35"/>
                  </a:cubicBezTo>
                  <a:cubicBezTo>
                    <a:pt x="165" y="35"/>
                    <a:pt x="153" y="37"/>
                    <a:pt x="142" y="40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28" y="5"/>
                    <a:pt x="116" y="0"/>
                    <a:pt x="106" y="5"/>
                  </a:cubicBezTo>
                  <a:cubicBezTo>
                    <a:pt x="96" y="9"/>
                    <a:pt x="91" y="20"/>
                    <a:pt x="95" y="30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84" y="67"/>
                    <a:pt x="67" y="85"/>
                    <a:pt x="55" y="10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0" y="91"/>
                    <a:pt x="9" y="96"/>
                    <a:pt x="5" y="106"/>
                  </a:cubicBezTo>
                  <a:cubicBezTo>
                    <a:pt x="0" y="116"/>
                    <a:pt x="5" y="127"/>
                    <a:pt x="15" y="131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33" y="165"/>
                    <a:pt x="33" y="189"/>
                    <a:pt x="39" y="213"/>
                  </a:cubicBezTo>
                  <a:cubicBezTo>
                    <a:pt x="15" y="223"/>
                    <a:pt x="15" y="223"/>
                    <a:pt x="15" y="223"/>
                  </a:cubicBezTo>
                  <a:cubicBezTo>
                    <a:pt x="5" y="227"/>
                    <a:pt x="0" y="239"/>
                    <a:pt x="4" y="249"/>
                  </a:cubicBezTo>
                  <a:cubicBezTo>
                    <a:pt x="7" y="257"/>
                    <a:pt x="14" y="261"/>
                    <a:pt x="22" y="261"/>
                  </a:cubicBezTo>
                  <a:cubicBezTo>
                    <a:pt x="25" y="261"/>
                    <a:pt x="27" y="261"/>
                    <a:pt x="30" y="26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66" y="271"/>
                    <a:pt x="84" y="289"/>
                    <a:pt x="105" y="301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90" y="335"/>
                    <a:pt x="95" y="347"/>
                    <a:pt x="105" y="351"/>
                  </a:cubicBezTo>
                  <a:cubicBezTo>
                    <a:pt x="108" y="352"/>
                    <a:pt x="110" y="352"/>
                    <a:pt x="113" y="352"/>
                  </a:cubicBezTo>
                  <a:cubicBezTo>
                    <a:pt x="120" y="352"/>
                    <a:pt x="128" y="348"/>
                    <a:pt x="131" y="340"/>
                  </a:cubicBezTo>
                  <a:cubicBezTo>
                    <a:pt x="141" y="316"/>
                    <a:pt x="141" y="316"/>
                    <a:pt x="141" y="316"/>
                  </a:cubicBezTo>
                  <a:cubicBezTo>
                    <a:pt x="153" y="319"/>
                    <a:pt x="165" y="321"/>
                    <a:pt x="177" y="321"/>
                  </a:cubicBezTo>
                  <a:cubicBezTo>
                    <a:pt x="189" y="321"/>
                    <a:pt x="201" y="319"/>
                    <a:pt x="213" y="316"/>
                  </a:cubicBezTo>
                  <a:cubicBezTo>
                    <a:pt x="223" y="341"/>
                    <a:pt x="223" y="341"/>
                    <a:pt x="223" y="341"/>
                  </a:cubicBezTo>
                  <a:cubicBezTo>
                    <a:pt x="226" y="348"/>
                    <a:pt x="233" y="353"/>
                    <a:pt x="241" y="353"/>
                  </a:cubicBezTo>
                  <a:cubicBezTo>
                    <a:pt x="243" y="353"/>
                    <a:pt x="246" y="352"/>
                    <a:pt x="248" y="351"/>
                  </a:cubicBezTo>
                  <a:cubicBezTo>
                    <a:pt x="259" y="347"/>
                    <a:pt x="263" y="336"/>
                    <a:pt x="259" y="326"/>
                  </a:cubicBezTo>
                  <a:close/>
                  <a:moveTo>
                    <a:pt x="138" y="83"/>
                  </a:moveTo>
                  <a:cubicBezTo>
                    <a:pt x="147" y="79"/>
                    <a:pt x="156" y="77"/>
                    <a:pt x="166" y="76"/>
                  </a:cubicBezTo>
                  <a:cubicBezTo>
                    <a:pt x="166" y="76"/>
                    <a:pt x="167" y="76"/>
                    <a:pt x="167" y="76"/>
                  </a:cubicBezTo>
                  <a:cubicBezTo>
                    <a:pt x="168" y="76"/>
                    <a:pt x="168" y="76"/>
                    <a:pt x="169" y="76"/>
                  </a:cubicBezTo>
                  <a:cubicBezTo>
                    <a:pt x="170" y="76"/>
                    <a:pt x="171" y="75"/>
                    <a:pt x="172" y="75"/>
                  </a:cubicBezTo>
                  <a:cubicBezTo>
                    <a:pt x="172" y="75"/>
                    <a:pt x="172" y="75"/>
                    <a:pt x="172" y="75"/>
                  </a:cubicBezTo>
                  <a:cubicBezTo>
                    <a:pt x="174" y="75"/>
                    <a:pt x="176" y="75"/>
                    <a:pt x="177" y="75"/>
                  </a:cubicBezTo>
                  <a:cubicBezTo>
                    <a:pt x="219" y="75"/>
                    <a:pt x="256" y="100"/>
                    <a:pt x="272" y="139"/>
                  </a:cubicBezTo>
                  <a:cubicBezTo>
                    <a:pt x="291" y="185"/>
                    <a:pt x="274" y="236"/>
                    <a:pt x="235" y="263"/>
                  </a:cubicBezTo>
                  <a:cubicBezTo>
                    <a:pt x="235" y="263"/>
                    <a:pt x="235" y="263"/>
                    <a:pt x="235" y="263"/>
                  </a:cubicBezTo>
                  <a:cubicBezTo>
                    <a:pt x="234" y="264"/>
                    <a:pt x="233" y="264"/>
                    <a:pt x="232" y="265"/>
                  </a:cubicBezTo>
                  <a:cubicBezTo>
                    <a:pt x="231" y="265"/>
                    <a:pt x="231" y="266"/>
                    <a:pt x="230" y="266"/>
                  </a:cubicBezTo>
                  <a:cubicBezTo>
                    <a:pt x="230" y="266"/>
                    <a:pt x="230" y="266"/>
                    <a:pt x="230" y="266"/>
                  </a:cubicBezTo>
                  <a:cubicBezTo>
                    <a:pt x="225" y="269"/>
                    <a:pt x="221" y="271"/>
                    <a:pt x="216" y="273"/>
                  </a:cubicBezTo>
                  <a:cubicBezTo>
                    <a:pt x="204" y="278"/>
                    <a:pt x="191" y="281"/>
                    <a:pt x="177" y="281"/>
                  </a:cubicBezTo>
                  <a:cubicBezTo>
                    <a:pt x="136" y="281"/>
                    <a:pt x="98" y="256"/>
                    <a:pt x="82" y="217"/>
                  </a:cubicBezTo>
                  <a:cubicBezTo>
                    <a:pt x="64" y="171"/>
                    <a:pt x="81" y="119"/>
                    <a:pt x="120" y="93"/>
                  </a:cubicBezTo>
                  <a:cubicBezTo>
                    <a:pt x="126" y="89"/>
                    <a:pt x="132" y="86"/>
                    <a:pt x="138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elstra Akkurat Light" panose="020B0404020101020102" pitchFamily="34" charset="0"/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xmlns="" id="{B8F7CC60-AD20-4524-B9DF-CE63396B2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305175" y="-160338"/>
              <a:ext cx="982663" cy="985838"/>
            </a:xfrm>
            <a:custGeom>
              <a:avLst/>
              <a:gdLst>
                <a:gd name="T0" fmla="*/ 230 w 261"/>
                <a:gd name="T1" fmla="*/ 112 h 262"/>
                <a:gd name="T2" fmla="*/ 224 w 261"/>
                <a:gd name="T3" fmla="*/ 67 h 262"/>
                <a:gd name="T4" fmla="*/ 196 w 261"/>
                <a:gd name="T5" fmla="*/ 39 h 262"/>
                <a:gd name="T6" fmla="*/ 151 w 261"/>
                <a:gd name="T7" fmla="*/ 32 h 262"/>
                <a:gd name="T8" fmla="*/ 132 w 261"/>
                <a:gd name="T9" fmla="*/ 0 h 262"/>
                <a:gd name="T10" fmla="*/ 112 w 261"/>
                <a:gd name="T11" fmla="*/ 20 h 262"/>
                <a:gd name="T12" fmla="*/ 75 w 261"/>
                <a:gd name="T13" fmla="*/ 46 h 262"/>
                <a:gd name="T14" fmla="*/ 39 w 261"/>
                <a:gd name="T15" fmla="*/ 37 h 262"/>
                <a:gd name="T16" fmla="*/ 47 w 261"/>
                <a:gd name="T17" fmla="*/ 74 h 262"/>
                <a:gd name="T18" fmla="*/ 32 w 261"/>
                <a:gd name="T19" fmla="*/ 110 h 262"/>
                <a:gd name="T20" fmla="*/ 0 w 261"/>
                <a:gd name="T21" fmla="*/ 129 h 262"/>
                <a:gd name="T22" fmla="*/ 31 w 261"/>
                <a:gd name="T23" fmla="*/ 149 h 262"/>
                <a:gd name="T24" fmla="*/ 37 w 261"/>
                <a:gd name="T25" fmla="*/ 194 h 262"/>
                <a:gd name="T26" fmla="*/ 51 w 261"/>
                <a:gd name="T27" fmla="*/ 228 h 262"/>
                <a:gd name="T28" fmla="*/ 73 w 261"/>
                <a:gd name="T29" fmla="*/ 214 h 262"/>
                <a:gd name="T30" fmla="*/ 109 w 261"/>
                <a:gd name="T31" fmla="*/ 242 h 262"/>
                <a:gd name="T32" fmla="*/ 129 w 261"/>
                <a:gd name="T33" fmla="*/ 262 h 262"/>
                <a:gd name="T34" fmla="*/ 149 w 261"/>
                <a:gd name="T35" fmla="*/ 230 h 262"/>
                <a:gd name="T36" fmla="*/ 186 w 261"/>
                <a:gd name="T37" fmla="*/ 215 h 262"/>
                <a:gd name="T38" fmla="*/ 208 w 261"/>
                <a:gd name="T39" fmla="*/ 230 h 262"/>
                <a:gd name="T40" fmla="*/ 222 w 261"/>
                <a:gd name="T41" fmla="*/ 196 h 262"/>
                <a:gd name="T42" fmla="*/ 229 w 261"/>
                <a:gd name="T43" fmla="*/ 152 h 262"/>
                <a:gd name="T44" fmla="*/ 242 w 261"/>
                <a:gd name="T45" fmla="*/ 152 h 262"/>
                <a:gd name="T46" fmla="*/ 242 w 261"/>
                <a:gd name="T47" fmla="*/ 112 h 262"/>
                <a:gd name="T48" fmla="*/ 87 w 261"/>
                <a:gd name="T49" fmla="*/ 174 h 262"/>
                <a:gd name="T50" fmla="*/ 86 w 261"/>
                <a:gd name="T51" fmla="*/ 174 h 262"/>
                <a:gd name="T52" fmla="*/ 87 w 261"/>
                <a:gd name="T53" fmla="*/ 87 h 262"/>
                <a:gd name="T54" fmla="*/ 174 w 261"/>
                <a:gd name="T55" fmla="*/ 88 h 262"/>
                <a:gd name="T56" fmla="*/ 175 w 261"/>
                <a:gd name="T57" fmla="*/ 88 h 262"/>
                <a:gd name="T58" fmla="*/ 174 w 261"/>
                <a:gd name="T59" fmla="*/ 175 h 262"/>
                <a:gd name="T60" fmla="*/ 173 w 261"/>
                <a:gd name="T61" fmla="*/ 175 h 262"/>
                <a:gd name="T62" fmla="*/ 130 w 261"/>
                <a:gd name="T63" fmla="*/ 19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1" h="262">
                  <a:moveTo>
                    <a:pt x="242" y="112"/>
                  </a:moveTo>
                  <a:cubicBezTo>
                    <a:pt x="230" y="112"/>
                    <a:pt x="230" y="112"/>
                    <a:pt x="230" y="112"/>
                  </a:cubicBezTo>
                  <a:cubicBezTo>
                    <a:pt x="227" y="99"/>
                    <a:pt x="222" y="87"/>
                    <a:pt x="215" y="76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31" y="60"/>
                    <a:pt x="232" y="47"/>
                    <a:pt x="224" y="39"/>
                  </a:cubicBezTo>
                  <a:cubicBezTo>
                    <a:pt x="216" y="32"/>
                    <a:pt x="204" y="31"/>
                    <a:pt x="196" y="39"/>
                  </a:cubicBezTo>
                  <a:cubicBezTo>
                    <a:pt x="188" y="48"/>
                    <a:pt x="188" y="48"/>
                    <a:pt x="188" y="48"/>
                  </a:cubicBezTo>
                  <a:cubicBezTo>
                    <a:pt x="177" y="40"/>
                    <a:pt x="164" y="35"/>
                    <a:pt x="151" y="32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52" y="9"/>
                    <a:pt x="143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1" y="0"/>
                    <a:pt x="112" y="9"/>
                    <a:pt x="112" y="20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99" y="34"/>
                    <a:pt x="86" y="39"/>
                    <a:pt x="75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9" y="30"/>
                    <a:pt x="47" y="30"/>
                    <a:pt x="39" y="37"/>
                  </a:cubicBezTo>
                  <a:cubicBezTo>
                    <a:pt x="31" y="45"/>
                    <a:pt x="31" y="57"/>
                    <a:pt x="39" y="65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8"/>
                    <a:pt x="41" y="83"/>
                    <a:pt x="39" y="88"/>
                  </a:cubicBezTo>
                  <a:cubicBezTo>
                    <a:pt x="36" y="95"/>
                    <a:pt x="33" y="102"/>
                    <a:pt x="32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8" y="110"/>
                    <a:pt x="0" y="118"/>
                    <a:pt x="0" y="129"/>
                  </a:cubicBezTo>
                  <a:cubicBezTo>
                    <a:pt x="0" y="140"/>
                    <a:pt x="8" y="149"/>
                    <a:pt x="19" y="149"/>
                  </a:cubicBezTo>
                  <a:cubicBezTo>
                    <a:pt x="31" y="149"/>
                    <a:pt x="31" y="149"/>
                    <a:pt x="31" y="149"/>
                  </a:cubicBezTo>
                  <a:cubicBezTo>
                    <a:pt x="34" y="162"/>
                    <a:pt x="39" y="175"/>
                    <a:pt x="46" y="186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29" y="202"/>
                    <a:pt x="29" y="214"/>
                    <a:pt x="37" y="222"/>
                  </a:cubicBezTo>
                  <a:cubicBezTo>
                    <a:pt x="41" y="226"/>
                    <a:pt x="46" y="228"/>
                    <a:pt x="51" y="228"/>
                  </a:cubicBezTo>
                  <a:cubicBezTo>
                    <a:pt x="56" y="228"/>
                    <a:pt x="61" y="226"/>
                    <a:pt x="65" y="223"/>
                  </a:cubicBezTo>
                  <a:cubicBezTo>
                    <a:pt x="73" y="214"/>
                    <a:pt x="73" y="214"/>
                    <a:pt x="73" y="214"/>
                  </a:cubicBezTo>
                  <a:cubicBezTo>
                    <a:pt x="84" y="222"/>
                    <a:pt x="97" y="227"/>
                    <a:pt x="110" y="230"/>
                  </a:cubicBezTo>
                  <a:cubicBezTo>
                    <a:pt x="109" y="242"/>
                    <a:pt x="109" y="242"/>
                    <a:pt x="109" y="242"/>
                  </a:cubicBezTo>
                  <a:cubicBezTo>
                    <a:pt x="109" y="253"/>
                    <a:pt x="118" y="261"/>
                    <a:pt x="129" y="262"/>
                  </a:cubicBezTo>
                  <a:cubicBezTo>
                    <a:pt x="129" y="262"/>
                    <a:pt x="129" y="262"/>
                    <a:pt x="129" y="262"/>
                  </a:cubicBezTo>
                  <a:cubicBezTo>
                    <a:pt x="140" y="262"/>
                    <a:pt x="149" y="253"/>
                    <a:pt x="149" y="242"/>
                  </a:cubicBezTo>
                  <a:cubicBezTo>
                    <a:pt x="149" y="230"/>
                    <a:pt x="149" y="230"/>
                    <a:pt x="149" y="230"/>
                  </a:cubicBezTo>
                  <a:cubicBezTo>
                    <a:pt x="155" y="229"/>
                    <a:pt x="161" y="227"/>
                    <a:pt x="167" y="225"/>
                  </a:cubicBezTo>
                  <a:cubicBezTo>
                    <a:pt x="174" y="222"/>
                    <a:pt x="180" y="219"/>
                    <a:pt x="186" y="215"/>
                  </a:cubicBezTo>
                  <a:cubicBezTo>
                    <a:pt x="194" y="224"/>
                    <a:pt x="194" y="224"/>
                    <a:pt x="194" y="224"/>
                  </a:cubicBezTo>
                  <a:cubicBezTo>
                    <a:pt x="198" y="228"/>
                    <a:pt x="203" y="230"/>
                    <a:pt x="208" y="230"/>
                  </a:cubicBezTo>
                  <a:cubicBezTo>
                    <a:pt x="213" y="230"/>
                    <a:pt x="218" y="228"/>
                    <a:pt x="222" y="224"/>
                  </a:cubicBezTo>
                  <a:cubicBezTo>
                    <a:pt x="230" y="217"/>
                    <a:pt x="230" y="204"/>
                    <a:pt x="222" y="196"/>
                  </a:cubicBezTo>
                  <a:cubicBezTo>
                    <a:pt x="214" y="188"/>
                    <a:pt x="214" y="188"/>
                    <a:pt x="214" y="188"/>
                  </a:cubicBezTo>
                  <a:cubicBezTo>
                    <a:pt x="221" y="177"/>
                    <a:pt x="227" y="165"/>
                    <a:pt x="229" y="152"/>
                  </a:cubicBezTo>
                  <a:cubicBezTo>
                    <a:pt x="241" y="152"/>
                    <a:pt x="241" y="152"/>
                    <a:pt x="241" y="152"/>
                  </a:cubicBezTo>
                  <a:cubicBezTo>
                    <a:pt x="241" y="152"/>
                    <a:pt x="241" y="152"/>
                    <a:pt x="242" y="152"/>
                  </a:cubicBezTo>
                  <a:cubicBezTo>
                    <a:pt x="252" y="152"/>
                    <a:pt x="261" y="143"/>
                    <a:pt x="261" y="132"/>
                  </a:cubicBezTo>
                  <a:cubicBezTo>
                    <a:pt x="261" y="121"/>
                    <a:pt x="253" y="113"/>
                    <a:pt x="242" y="112"/>
                  </a:cubicBezTo>
                  <a:close/>
                  <a:moveTo>
                    <a:pt x="130" y="192"/>
                  </a:moveTo>
                  <a:cubicBezTo>
                    <a:pt x="114" y="192"/>
                    <a:pt x="98" y="186"/>
                    <a:pt x="87" y="174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67" y="154"/>
                    <a:pt x="64" y="125"/>
                    <a:pt x="76" y="102"/>
                  </a:cubicBezTo>
                  <a:cubicBezTo>
                    <a:pt x="79" y="96"/>
                    <a:pt x="83" y="91"/>
                    <a:pt x="87" y="87"/>
                  </a:cubicBezTo>
                  <a:cubicBezTo>
                    <a:pt x="99" y="75"/>
                    <a:pt x="114" y="69"/>
                    <a:pt x="130" y="69"/>
                  </a:cubicBezTo>
                  <a:cubicBezTo>
                    <a:pt x="147" y="69"/>
                    <a:pt x="163" y="76"/>
                    <a:pt x="174" y="88"/>
                  </a:cubicBezTo>
                  <a:cubicBezTo>
                    <a:pt x="174" y="88"/>
                    <a:pt x="174" y="88"/>
                    <a:pt x="175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86" y="100"/>
                    <a:pt x="192" y="115"/>
                    <a:pt x="192" y="132"/>
                  </a:cubicBezTo>
                  <a:cubicBezTo>
                    <a:pt x="192" y="148"/>
                    <a:pt x="185" y="163"/>
                    <a:pt x="174" y="175"/>
                  </a:cubicBezTo>
                  <a:cubicBezTo>
                    <a:pt x="173" y="175"/>
                    <a:pt x="173" y="175"/>
                    <a:pt x="173" y="175"/>
                  </a:cubicBezTo>
                  <a:cubicBezTo>
                    <a:pt x="173" y="175"/>
                    <a:pt x="173" y="175"/>
                    <a:pt x="173" y="175"/>
                  </a:cubicBezTo>
                  <a:cubicBezTo>
                    <a:pt x="168" y="180"/>
                    <a:pt x="163" y="184"/>
                    <a:pt x="156" y="187"/>
                  </a:cubicBezTo>
                  <a:cubicBezTo>
                    <a:pt x="148" y="190"/>
                    <a:pt x="140" y="192"/>
                    <a:pt x="130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elstra Akkurat Light" panose="020B0404020101020102" pitchFamily="34" charset="0"/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xmlns="" id="{28A4A8F1-B80A-4AB0-B032-6640C059FB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979988" y="-1830388"/>
              <a:ext cx="3421063" cy="3419476"/>
            </a:xfrm>
            <a:custGeom>
              <a:avLst/>
              <a:gdLst>
                <a:gd name="T0" fmla="*/ 454 w 909"/>
                <a:gd name="T1" fmla="*/ 909 h 909"/>
                <a:gd name="T2" fmla="*/ 133 w 909"/>
                <a:gd name="T3" fmla="*/ 776 h 909"/>
                <a:gd name="T4" fmla="*/ 0 w 909"/>
                <a:gd name="T5" fmla="*/ 454 h 909"/>
                <a:gd name="T6" fmla="*/ 133 w 909"/>
                <a:gd name="T7" fmla="*/ 133 h 909"/>
                <a:gd name="T8" fmla="*/ 454 w 909"/>
                <a:gd name="T9" fmla="*/ 0 h 909"/>
                <a:gd name="T10" fmla="*/ 776 w 909"/>
                <a:gd name="T11" fmla="*/ 133 h 909"/>
                <a:gd name="T12" fmla="*/ 909 w 909"/>
                <a:gd name="T13" fmla="*/ 454 h 909"/>
                <a:gd name="T14" fmla="*/ 776 w 909"/>
                <a:gd name="T15" fmla="*/ 776 h 909"/>
                <a:gd name="T16" fmla="*/ 454 w 909"/>
                <a:gd name="T17" fmla="*/ 909 h 909"/>
                <a:gd name="T18" fmla="*/ 454 w 909"/>
                <a:gd name="T19" fmla="*/ 40 h 909"/>
                <a:gd name="T20" fmla="*/ 40 w 909"/>
                <a:gd name="T21" fmla="*/ 454 h 909"/>
                <a:gd name="T22" fmla="*/ 454 w 909"/>
                <a:gd name="T23" fmla="*/ 869 h 909"/>
                <a:gd name="T24" fmla="*/ 869 w 909"/>
                <a:gd name="T25" fmla="*/ 454 h 909"/>
                <a:gd name="T26" fmla="*/ 454 w 909"/>
                <a:gd name="T27" fmla="*/ 40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9" h="909">
                  <a:moveTo>
                    <a:pt x="454" y="909"/>
                  </a:moveTo>
                  <a:cubicBezTo>
                    <a:pt x="333" y="909"/>
                    <a:pt x="219" y="862"/>
                    <a:pt x="133" y="776"/>
                  </a:cubicBezTo>
                  <a:cubicBezTo>
                    <a:pt x="47" y="690"/>
                    <a:pt x="0" y="576"/>
                    <a:pt x="0" y="454"/>
                  </a:cubicBezTo>
                  <a:cubicBezTo>
                    <a:pt x="0" y="333"/>
                    <a:pt x="47" y="219"/>
                    <a:pt x="133" y="133"/>
                  </a:cubicBezTo>
                  <a:cubicBezTo>
                    <a:pt x="219" y="47"/>
                    <a:pt x="333" y="0"/>
                    <a:pt x="454" y="0"/>
                  </a:cubicBezTo>
                  <a:cubicBezTo>
                    <a:pt x="576" y="0"/>
                    <a:pt x="690" y="47"/>
                    <a:pt x="776" y="133"/>
                  </a:cubicBezTo>
                  <a:cubicBezTo>
                    <a:pt x="862" y="219"/>
                    <a:pt x="909" y="333"/>
                    <a:pt x="909" y="454"/>
                  </a:cubicBezTo>
                  <a:cubicBezTo>
                    <a:pt x="909" y="576"/>
                    <a:pt x="862" y="690"/>
                    <a:pt x="776" y="776"/>
                  </a:cubicBezTo>
                  <a:cubicBezTo>
                    <a:pt x="690" y="862"/>
                    <a:pt x="576" y="909"/>
                    <a:pt x="454" y="909"/>
                  </a:cubicBezTo>
                  <a:close/>
                  <a:moveTo>
                    <a:pt x="454" y="40"/>
                  </a:moveTo>
                  <a:cubicBezTo>
                    <a:pt x="226" y="40"/>
                    <a:pt x="40" y="226"/>
                    <a:pt x="40" y="454"/>
                  </a:cubicBezTo>
                  <a:cubicBezTo>
                    <a:pt x="40" y="683"/>
                    <a:pt x="226" y="869"/>
                    <a:pt x="454" y="869"/>
                  </a:cubicBezTo>
                  <a:cubicBezTo>
                    <a:pt x="683" y="869"/>
                    <a:pt x="869" y="683"/>
                    <a:pt x="869" y="454"/>
                  </a:cubicBezTo>
                  <a:cubicBezTo>
                    <a:pt x="869" y="226"/>
                    <a:pt x="683" y="40"/>
                    <a:pt x="45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elstra Akkurat Light" panose="020B0404020101020102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59421C37-3358-4E1E-975B-6F5691C5A219}"/>
              </a:ext>
            </a:extLst>
          </p:cNvPr>
          <p:cNvGrpSpPr>
            <a:grpSpLocks noChangeAspect="1"/>
          </p:cNvGrpSpPr>
          <p:nvPr/>
        </p:nvGrpSpPr>
        <p:grpSpPr>
          <a:xfrm>
            <a:off x="407323" y="3795725"/>
            <a:ext cx="587984" cy="575468"/>
            <a:chOff x="6439928" y="2538124"/>
            <a:chExt cx="482526" cy="483602"/>
          </a:xfrm>
          <a:solidFill>
            <a:schemeClr val="accent2"/>
          </a:solidFill>
        </p:grpSpPr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xmlns="" id="{3891501B-47E1-431F-9087-962CE5A52D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9928" y="2538124"/>
              <a:ext cx="482526" cy="483602"/>
            </a:xfrm>
            <a:custGeom>
              <a:avLst/>
              <a:gdLst>
                <a:gd name="T0" fmla="*/ 381 w 761"/>
                <a:gd name="T1" fmla="*/ 34 h 762"/>
                <a:gd name="T2" fmla="*/ 33 w 761"/>
                <a:gd name="T3" fmla="*/ 381 h 762"/>
                <a:gd name="T4" fmla="*/ 381 w 761"/>
                <a:gd name="T5" fmla="*/ 728 h 762"/>
                <a:gd name="T6" fmla="*/ 728 w 761"/>
                <a:gd name="T7" fmla="*/ 381 h 762"/>
                <a:gd name="T8" fmla="*/ 381 w 761"/>
                <a:gd name="T9" fmla="*/ 34 h 762"/>
                <a:gd name="T10" fmla="*/ 381 w 761"/>
                <a:gd name="T11" fmla="*/ 762 h 762"/>
                <a:gd name="T12" fmla="*/ 111 w 761"/>
                <a:gd name="T13" fmla="*/ 650 h 762"/>
                <a:gd name="T14" fmla="*/ 0 w 761"/>
                <a:gd name="T15" fmla="*/ 381 h 762"/>
                <a:gd name="T16" fmla="*/ 111 w 761"/>
                <a:gd name="T17" fmla="*/ 112 h 762"/>
                <a:gd name="T18" fmla="*/ 381 w 761"/>
                <a:gd name="T19" fmla="*/ 0 h 762"/>
                <a:gd name="T20" fmla="*/ 650 w 761"/>
                <a:gd name="T21" fmla="*/ 112 h 762"/>
                <a:gd name="T22" fmla="*/ 761 w 761"/>
                <a:gd name="T23" fmla="*/ 381 h 762"/>
                <a:gd name="T24" fmla="*/ 650 w 761"/>
                <a:gd name="T25" fmla="*/ 650 h 762"/>
                <a:gd name="T26" fmla="*/ 381 w 761"/>
                <a:gd name="T27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1" h="762">
                  <a:moveTo>
                    <a:pt x="381" y="34"/>
                  </a:moveTo>
                  <a:cubicBezTo>
                    <a:pt x="189" y="34"/>
                    <a:pt x="33" y="190"/>
                    <a:pt x="33" y="381"/>
                  </a:cubicBezTo>
                  <a:cubicBezTo>
                    <a:pt x="33" y="573"/>
                    <a:pt x="189" y="728"/>
                    <a:pt x="381" y="728"/>
                  </a:cubicBezTo>
                  <a:cubicBezTo>
                    <a:pt x="572" y="728"/>
                    <a:pt x="728" y="573"/>
                    <a:pt x="728" y="381"/>
                  </a:cubicBezTo>
                  <a:cubicBezTo>
                    <a:pt x="728" y="190"/>
                    <a:pt x="572" y="34"/>
                    <a:pt x="381" y="34"/>
                  </a:cubicBezTo>
                  <a:close/>
                  <a:moveTo>
                    <a:pt x="381" y="762"/>
                  </a:moveTo>
                  <a:cubicBezTo>
                    <a:pt x="279" y="762"/>
                    <a:pt x="183" y="722"/>
                    <a:pt x="111" y="650"/>
                  </a:cubicBezTo>
                  <a:cubicBezTo>
                    <a:pt x="40" y="578"/>
                    <a:pt x="0" y="483"/>
                    <a:pt x="0" y="381"/>
                  </a:cubicBezTo>
                  <a:cubicBezTo>
                    <a:pt x="0" y="279"/>
                    <a:pt x="40" y="184"/>
                    <a:pt x="111" y="112"/>
                  </a:cubicBezTo>
                  <a:cubicBezTo>
                    <a:pt x="183" y="40"/>
                    <a:pt x="279" y="0"/>
                    <a:pt x="381" y="0"/>
                  </a:cubicBezTo>
                  <a:cubicBezTo>
                    <a:pt x="482" y="0"/>
                    <a:pt x="578" y="40"/>
                    <a:pt x="650" y="112"/>
                  </a:cubicBezTo>
                  <a:cubicBezTo>
                    <a:pt x="722" y="184"/>
                    <a:pt x="761" y="279"/>
                    <a:pt x="761" y="381"/>
                  </a:cubicBezTo>
                  <a:cubicBezTo>
                    <a:pt x="761" y="483"/>
                    <a:pt x="722" y="578"/>
                    <a:pt x="650" y="650"/>
                  </a:cubicBezTo>
                  <a:cubicBezTo>
                    <a:pt x="578" y="722"/>
                    <a:pt x="482" y="762"/>
                    <a:pt x="381" y="7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xmlns="" id="{5BF1FE77-2F5B-4F58-BB33-31A40E4361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5736" y="2639031"/>
              <a:ext cx="286617" cy="305941"/>
            </a:xfrm>
            <a:custGeom>
              <a:avLst/>
              <a:gdLst>
                <a:gd name="T0" fmla="*/ 412 w 452"/>
                <a:gd name="T1" fmla="*/ 427 h 482"/>
                <a:gd name="T2" fmla="*/ 403 w 452"/>
                <a:gd name="T3" fmla="*/ 451 h 482"/>
                <a:gd name="T4" fmla="*/ 321 w 452"/>
                <a:gd name="T5" fmla="*/ 433 h 482"/>
                <a:gd name="T6" fmla="*/ 270 w 452"/>
                <a:gd name="T7" fmla="*/ 357 h 482"/>
                <a:gd name="T8" fmla="*/ 301 w 452"/>
                <a:gd name="T9" fmla="*/ 374 h 482"/>
                <a:gd name="T10" fmla="*/ 326 w 452"/>
                <a:gd name="T11" fmla="*/ 361 h 482"/>
                <a:gd name="T12" fmla="*/ 333 w 452"/>
                <a:gd name="T13" fmla="*/ 259 h 482"/>
                <a:gd name="T14" fmla="*/ 341 w 452"/>
                <a:gd name="T15" fmla="*/ 265 h 482"/>
                <a:gd name="T16" fmla="*/ 346 w 452"/>
                <a:gd name="T17" fmla="*/ 335 h 482"/>
                <a:gd name="T18" fmla="*/ 358 w 452"/>
                <a:gd name="T19" fmla="*/ 339 h 482"/>
                <a:gd name="T20" fmla="*/ 419 w 452"/>
                <a:gd name="T21" fmla="*/ 387 h 482"/>
                <a:gd name="T22" fmla="*/ 269 w 452"/>
                <a:gd name="T23" fmla="*/ 265 h 482"/>
                <a:gd name="T24" fmla="*/ 269 w 452"/>
                <a:gd name="T25" fmla="*/ 257 h 482"/>
                <a:gd name="T26" fmla="*/ 269 w 452"/>
                <a:gd name="T27" fmla="*/ 251 h 482"/>
                <a:gd name="T28" fmla="*/ 267 w 452"/>
                <a:gd name="T29" fmla="*/ 242 h 482"/>
                <a:gd name="T30" fmla="*/ 266 w 452"/>
                <a:gd name="T31" fmla="*/ 236 h 482"/>
                <a:gd name="T32" fmla="*/ 264 w 452"/>
                <a:gd name="T33" fmla="*/ 227 h 482"/>
                <a:gd name="T34" fmla="*/ 263 w 452"/>
                <a:gd name="T35" fmla="*/ 223 h 482"/>
                <a:gd name="T36" fmla="*/ 261 w 452"/>
                <a:gd name="T37" fmla="*/ 218 h 482"/>
                <a:gd name="T38" fmla="*/ 258 w 452"/>
                <a:gd name="T39" fmla="*/ 211 h 482"/>
                <a:gd name="T40" fmla="*/ 256 w 452"/>
                <a:gd name="T41" fmla="*/ 206 h 482"/>
                <a:gd name="T42" fmla="*/ 253 w 452"/>
                <a:gd name="T43" fmla="*/ 201 h 482"/>
                <a:gd name="T44" fmla="*/ 317 w 452"/>
                <a:gd name="T45" fmla="*/ 164 h 482"/>
                <a:gd name="T46" fmla="*/ 418 w 452"/>
                <a:gd name="T47" fmla="*/ 267 h 482"/>
                <a:gd name="T48" fmla="*/ 372 w 452"/>
                <a:gd name="T49" fmla="*/ 265 h 482"/>
                <a:gd name="T50" fmla="*/ 333 w 452"/>
                <a:gd name="T51" fmla="*/ 227 h 482"/>
                <a:gd name="T52" fmla="*/ 295 w 452"/>
                <a:gd name="T53" fmla="*/ 267 h 482"/>
                <a:gd name="T54" fmla="*/ 236 w 452"/>
                <a:gd name="T55" fmla="*/ 267 h 482"/>
                <a:gd name="T56" fmla="*/ 34 w 452"/>
                <a:gd name="T57" fmla="*/ 265 h 482"/>
                <a:gd name="T58" fmla="*/ 223 w 452"/>
                <a:gd name="T59" fmla="*/ 217 h 482"/>
                <a:gd name="T60" fmla="*/ 225 w 452"/>
                <a:gd name="T61" fmla="*/ 221 h 482"/>
                <a:gd name="T62" fmla="*/ 227 w 452"/>
                <a:gd name="T63" fmla="*/ 224 h 482"/>
                <a:gd name="T64" fmla="*/ 229 w 452"/>
                <a:gd name="T65" fmla="*/ 228 h 482"/>
                <a:gd name="T66" fmla="*/ 234 w 452"/>
                <a:gd name="T67" fmla="*/ 244 h 482"/>
                <a:gd name="T68" fmla="*/ 234 w 452"/>
                <a:gd name="T69" fmla="*/ 248 h 482"/>
                <a:gd name="T70" fmla="*/ 235 w 452"/>
                <a:gd name="T71" fmla="*/ 253 h 482"/>
                <a:gd name="T72" fmla="*/ 236 w 452"/>
                <a:gd name="T73" fmla="*/ 258 h 482"/>
                <a:gd name="T74" fmla="*/ 236 w 452"/>
                <a:gd name="T75" fmla="*/ 265 h 482"/>
                <a:gd name="T76" fmla="*/ 135 w 452"/>
                <a:gd name="T77" fmla="*/ 34 h 482"/>
                <a:gd name="T78" fmla="*/ 135 w 452"/>
                <a:gd name="T79" fmla="*/ 131 h 482"/>
                <a:gd name="T80" fmla="*/ 135 w 452"/>
                <a:gd name="T81" fmla="*/ 34 h 482"/>
                <a:gd name="T82" fmla="*/ 366 w 452"/>
                <a:gd name="T83" fmla="*/ 82 h 482"/>
                <a:gd name="T84" fmla="*/ 269 w 452"/>
                <a:gd name="T85" fmla="*/ 82 h 482"/>
                <a:gd name="T86" fmla="*/ 435 w 452"/>
                <a:gd name="T87" fmla="*/ 301 h 482"/>
                <a:gd name="T88" fmla="*/ 452 w 452"/>
                <a:gd name="T89" fmla="*/ 265 h 482"/>
                <a:gd name="T90" fmla="*/ 399 w 452"/>
                <a:gd name="T91" fmla="*/ 82 h 482"/>
                <a:gd name="T92" fmla="*/ 235 w 452"/>
                <a:gd name="T93" fmla="*/ 82 h 482"/>
                <a:gd name="T94" fmla="*/ 226 w 452"/>
                <a:gd name="T95" fmla="*/ 166 h 482"/>
                <a:gd name="T96" fmla="*/ 217 w 452"/>
                <a:gd name="T97" fmla="*/ 82 h 482"/>
                <a:gd name="T98" fmla="*/ 53 w 452"/>
                <a:gd name="T99" fmla="*/ 82 h 482"/>
                <a:gd name="T100" fmla="*/ 0 w 452"/>
                <a:gd name="T101" fmla="*/ 265 h 482"/>
                <a:gd name="T102" fmla="*/ 17 w 452"/>
                <a:gd name="T103" fmla="*/ 301 h 482"/>
                <a:gd name="T104" fmla="*/ 295 w 452"/>
                <a:gd name="T105" fmla="*/ 301 h 482"/>
                <a:gd name="T106" fmla="*/ 274 w 452"/>
                <a:gd name="T107" fmla="*/ 324 h 482"/>
                <a:gd name="T108" fmla="*/ 241 w 452"/>
                <a:gd name="T109" fmla="*/ 377 h 482"/>
                <a:gd name="T110" fmla="*/ 294 w 452"/>
                <a:gd name="T111" fmla="*/ 447 h 482"/>
                <a:gd name="T112" fmla="*/ 301 w 452"/>
                <a:gd name="T113" fmla="*/ 474 h 482"/>
                <a:gd name="T114" fmla="*/ 407 w 452"/>
                <a:gd name="T115" fmla="*/ 482 h 482"/>
                <a:gd name="T116" fmla="*/ 439 w 452"/>
                <a:gd name="T117" fmla="*/ 441 h 482"/>
                <a:gd name="T118" fmla="*/ 449 w 452"/>
                <a:gd name="T119" fmla="*/ 409 h 482"/>
                <a:gd name="T120" fmla="*/ 419 w 452"/>
                <a:gd name="T121" fmla="*/ 318 h 482"/>
                <a:gd name="T122" fmla="*/ 372 w 452"/>
                <a:gd name="T123" fmla="*/ 30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2" h="482">
                  <a:moveTo>
                    <a:pt x="419" y="387"/>
                  </a:moveTo>
                  <a:cubicBezTo>
                    <a:pt x="419" y="413"/>
                    <a:pt x="415" y="420"/>
                    <a:pt x="412" y="427"/>
                  </a:cubicBezTo>
                  <a:cubicBezTo>
                    <a:pt x="411" y="427"/>
                    <a:pt x="411" y="427"/>
                    <a:pt x="411" y="427"/>
                  </a:cubicBezTo>
                  <a:cubicBezTo>
                    <a:pt x="408" y="433"/>
                    <a:pt x="405" y="439"/>
                    <a:pt x="403" y="451"/>
                  </a:cubicBezTo>
                  <a:cubicBezTo>
                    <a:pt x="325" y="451"/>
                    <a:pt x="325" y="451"/>
                    <a:pt x="325" y="451"/>
                  </a:cubicBezTo>
                  <a:cubicBezTo>
                    <a:pt x="325" y="443"/>
                    <a:pt x="324" y="437"/>
                    <a:pt x="321" y="433"/>
                  </a:cubicBezTo>
                  <a:cubicBezTo>
                    <a:pt x="319" y="428"/>
                    <a:pt x="283" y="381"/>
                    <a:pt x="268" y="361"/>
                  </a:cubicBezTo>
                  <a:cubicBezTo>
                    <a:pt x="267" y="360"/>
                    <a:pt x="269" y="358"/>
                    <a:pt x="270" y="357"/>
                  </a:cubicBezTo>
                  <a:cubicBezTo>
                    <a:pt x="273" y="355"/>
                    <a:pt x="277" y="355"/>
                    <a:pt x="281" y="359"/>
                  </a:cubicBezTo>
                  <a:cubicBezTo>
                    <a:pt x="301" y="374"/>
                    <a:pt x="301" y="374"/>
                    <a:pt x="301" y="374"/>
                  </a:cubicBezTo>
                  <a:cubicBezTo>
                    <a:pt x="305" y="377"/>
                    <a:pt x="312" y="378"/>
                    <a:pt x="317" y="375"/>
                  </a:cubicBezTo>
                  <a:cubicBezTo>
                    <a:pt x="323" y="373"/>
                    <a:pt x="326" y="367"/>
                    <a:pt x="326" y="361"/>
                  </a:cubicBezTo>
                  <a:cubicBezTo>
                    <a:pt x="326" y="265"/>
                    <a:pt x="326" y="265"/>
                    <a:pt x="326" y="265"/>
                  </a:cubicBezTo>
                  <a:cubicBezTo>
                    <a:pt x="326" y="262"/>
                    <a:pt x="330" y="259"/>
                    <a:pt x="333" y="259"/>
                  </a:cubicBezTo>
                  <a:cubicBezTo>
                    <a:pt x="335" y="259"/>
                    <a:pt x="335" y="259"/>
                    <a:pt x="335" y="259"/>
                  </a:cubicBezTo>
                  <a:cubicBezTo>
                    <a:pt x="338" y="259"/>
                    <a:pt x="341" y="262"/>
                    <a:pt x="341" y="265"/>
                  </a:cubicBezTo>
                  <a:cubicBezTo>
                    <a:pt x="341" y="323"/>
                    <a:pt x="341" y="323"/>
                    <a:pt x="341" y="323"/>
                  </a:cubicBezTo>
                  <a:cubicBezTo>
                    <a:pt x="341" y="327"/>
                    <a:pt x="343" y="332"/>
                    <a:pt x="346" y="335"/>
                  </a:cubicBezTo>
                  <a:cubicBezTo>
                    <a:pt x="349" y="337"/>
                    <a:pt x="353" y="339"/>
                    <a:pt x="357" y="339"/>
                  </a:cubicBezTo>
                  <a:cubicBezTo>
                    <a:pt x="358" y="339"/>
                    <a:pt x="358" y="339"/>
                    <a:pt x="358" y="339"/>
                  </a:cubicBezTo>
                  <a:cubicBezTo>
                    <a:pt x="363" y="339"/>
                    <a:pt x="368" y="338"/>
                    <a:pt x="372" y="338"/>
                  </a:cubicBezTo>
                  <a:cubicBezTo>
                    <a:pt x="403" y="338"/>
                    <a:pt x="419" y="346"/>
                    <a:pt x="419" y="387"/>
                  </a:cubicBezTo>
                  <a:close/>
                  <a:moveTo>
                    <a:pt x="269" y="267"/>
                  </a:moveTo>
                  <a:cubicBezTo>
                    <a:pt x="269" y="265"/>
                    <a:pt x="269" y="265"/>
                    <a:pt x="269" y="265"/>
                  </a:cubicBezTo>
                  <a:cubicBezTo>
                    <a:pt x="269" y="263"/>
                    <a:pt x="269" y="261"/>
                    <a:pt x="269" y="259"/>
                  </a:cubicBezTo>
                  <a:cubicBezTo>
                    <a:pt x="269" y="258"/>
                    <a:pt x="269" y="258"/>
                    <a:pt x="269" y="257"/>
                  </a:cubicBezTo>
                  <a:cubicBezTo>
                    <a:pt x="269" y="256"/>
                    <a:pt x="269" y="254"/>
                    <a:pt x="269" y="253"/>
                  </a:cubicBezTo>
                  <a:cubicBezTo>
                    <a:pt x="269" y="252"/>
                    <a:pt x="269" y="252"/>
                    <a:pt x="269" y="251"/>
                  </a:cubicBezTo>
                  <a:cubicBezTo>
                    <a:pt x="268" y="249"/>
                    <a:pt x="268" y="247"/>
                    <a:pt x="268" y="246"/>
                  </a:cubicBezTo>
                  <a:cubicBezTo>
                    <a:pt x="268" y="245"/>
                    <a:pt x="268" y="243"/>
                    <a:pt x="267" y="242"/>
                  </a:cubicBezTo>
                  <a:cubicBezTo>
                    <a:pt x="267" y="242"/>
                    <a:pt x="267" y="241"/>
                    <a:pt x="267" y="240"/>
                  </a:cubicBezTo>
                  <a:cubicBezTo>
                    <a:pt x="267" y="239"/>
                    <a:pt x="267" y="238"/>
                    <a:pt x="266" y="236"/>
                  </a:cubicBezTo>
                  <a:cubicBezTo>
                    <a:pt x="266" y="236"/>
                    <a:pt x="266" y="236"/>
                    <a:pt x="266" y="236"/>
                  </a:cubicBezTo>
                  <a:cubicBezTo>
                    <a:pt x="265" y="233"/>
                    <a:pt x="265" y="230"/>
                    <a:pt x="264" y="227"/>
                  </a:cubicBezTo>
                  <a:cubicBezTo>
                    <a:pt x="264" y="227"/>
                    <a:pt x="264" y="227"/>
                    <a:pt x="264" y="227"/>
                  </a:cubicBezTo>
                  <a:cubicBezTo>
                    <a:pt x="263" y="226"/>
                    <a:pt x="263" y="224"/>
                    <a:pt x="263" y="223"/>
                  </a:cubicBezTo>
                  <a:cubicBezTo>
                    <a:pt x="262" y="222"/>
                    <a:pt x="262" y="222"/>
                    <a:pt x="262" y="222"/>
                  </a:cubicBezTo>
                  <a:cubicBezTo>
                    <a:pt x="262" y="220"/>
                    <a:pt x="261" y="219"/>
                    <a:pt x="261" y="218"/>
                  </a:cubicBezTo>
                  <a:cubicBezTo>
                    <a:pt x="261" y="217"/>
                    <a:pt x="260" y="217"/>
                    <a:pt x="260" y="216"/>
                  </a:cubicBezTo>
                  <a:cubicBezTo>
                    <a:pt x="259" y="215"/>
                    <a:pt x="259" y="213"/>
                    <a:pt x="258" y="211"/>
                  </a:cubicBezTo>
                  <a:cubicBezTo>
                    <a:pt x="257" y="210"/>
                    <a:pt x="257" y="209"/>
                    <a:pt x="256" y="208"/>
                  </a:cubicBezTo>
                  <a:cubicBezTo>
                    <a:pt x="256" y="207"/>
                    <a:pt x="256" y="207"/>
                    <a:pt x="256" y="206"/>
                  </a:cubicBezTo>
                  <a:cubicBezTo>
                    <a:pt x="255" y="204"/>
                    <a:pt x="254" y="203"/>
                    <a:pt x="253" y="201"/>
                  </a:cubicBezTo>
                  <a:cubicBezTo>
                    <a:pt x="253" y="201"/>
                    <a:pt x="253" y="201"/>
                    <a:pt x="253" y="201"/>
                  </a:cubicBezTo>
                  <a:cubicBezTo>
                    <a:pt x="251" y="198"/>
                    <a:pt x="250" y="195"/>
                    <a:pt x="248" y="192"/>
                  </a:cubicBezTo>
                  <a:cubicBezTo>
                    <a:pt x="266" y="174"/>
                    <a:pt x="291" y="164"/>
                    <a:pt x="317" y="164"/>
                  </a:cubicBezTo>
                  <a:cubicBezTo>
                    <a:pt x="373" y="164"/>
                    <a:pt x="418" y="209"/>
                    <a:pt x="418" y="265"/>
                  </a:cubicBezTo>
                  <a:cubicBezTo>
                    <a:pt x="418" y="267"/>
                    <a:pt x="418" y="267"/>
                    <a:pt x="418" y="267"/>
                  </a:cubicBezTo>
                  <a:cubicBezTo>
                    <a:pt x="372" y="267"/>
                    <a:pt x="372" y="267"/>
                    <a:pt x="372" y="267"/>
                  </a:cubicBezTo>
                  <a:cubicBezTo>
                    <a:pt x="372" y="265"/>
                    <a:pt x="372" y="265"/>
                    <a:pt x="372" y="265"/>
                  </a:cubicBezTo>
                  <a:cubicBezTo>
                    <a:pt x="372" y="244"/>
                    <a:pt x="355" y="227"/>
                    <a:pt x="335" y="227"/>
                  </a:cubicBezTo>
                  <a:cubicBezTo>
                    <a:pt x="333" y="227"/>
                    <a:pt x="333" y="227"/>
                    <a:pt x="333" y="227"/>
                  </a:cubicBezTo>
                  <a:cubicBezTo>
                    <a:pt x="312" y="227"/>
                    <a:pt x="295" y="245"/>
                    <a:pt x="295" y="265"/>
                  </a:cubicBezTo>
                  <a:cubicBezTo>
                    <a:pt x="295" y="267"/>
                    <a:pt x="295" y="267"/>
                    <a:pt x="295" y="267"/>
                  </a:cubicBezTo>
                  <a:cubicBezTo>
                    <a:pt x="269" y="267"/>
                    <a:pt x="269" y="267"/>
                    <a:pt x="269" y="267"/>
                  </a:cubicBezTo>
                  <a:close/>
                  <a:moveTo>
                    <a:pt x="236" y="267"/>
                  </a:moveTo>
                  <a:cubicBezTo>
                    <a:pt x="34" y="267"/>
                    <a:pt x="34" y="267"/>
                    <a:pt x="34" y="267"/>
                  </a:cubicBezTo>
                  <a:cubicBezTo>
                    <a:pt x="34" y="265"/>
                    <a:pt x="34" y="265"/>
                    <a:pt x="34" y="265"/>
                  </a:cubicBezTo>
                  <a:cubicBezTo>
                    <a:pt x="34" y="209"/>
                    <a:pt x="79" y="164"/>
                    <a:pt x="135" y="164"/>
                  </a:cubicBezTo>
                  <a:cubicBezTo>
                    <a:pt x="173" y="164"/>
                    <a:pt x="206" y="185"/>
                    <a:pt x="223" y="217"/>
                  </a:cubicBezTo>
                  <a:cubicBezTo>
                    <a:pt x="224" y="217"/>
                    <a:pt x="224" y="217"/>
                    <a:pt x="224" y="218"/>
                  </a:cubicBezTo>
                  <a:cubicBezTo>
                    <a:pt x="225" y="219"/>
                    <a:pt x="225" y="220"/>
                    <a:pt x="225" y="221"/>
                  </a:cubicBezTo>
                  <a:cubicBezTo>
                    <a:pt x="226" y="221"/>
                    <a:pt x="226" y="222"/>
                    <a:pt x="226" y="222"/>
                  </a:cubicBezTo>
                  <a:cubicBezTo>
                    <a:pt x="227" y="223"/>
                    <a:pt x="227" y="224"/>
                    <a:pt x="227" y="224"/>
                  </a:cubicBezTo>
                  <a:cubicBezTo>
                    <a:pt x="228" y="225"/>
                    <a:pt x="228" y="226"/>
                    <a:pt x="228" y="227"/>
                  </a:cubicBezTo>
                  <a:cubicBezTo>
                    <a:pt x="228" y="227"/>
                    <a:pt x="229" y="228"/>
                    <a:pt x="229" y="228"/>
                  </a:cubicBezTo>
                  <a:cubicBezTo>
                    <a:pt x="231" y="233"/>
                    <a:pt x="232" y="238"/>
                    <a:pt x="234" y="243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5"/>
                    <a:pt x="234" y="246"/>
                    <a:pt x="234" y="247"/>
                  </a:cubicBezTo>
                  <a:cubicBezTo>
                    <a:pt x="234" y="248"/>
                    <a:pt x="234" y="248"/>
                    <a:pt x="234" y="248"/>
                  </a:cubicBezTo>
                  <a:cubicBezTo>
                    <a:pt x="235" y="249"/>
                    <a:pt x="235" y="250"/>
                    <a:pt x="235" y="251"/>
                  </a:cubicBezTo>
                  <a:cubicBezTo>
                    <a:pt x="235" y="252"/>
                    <a:pt x="235" y="253"/>
                    <a:pt x="235" y="253"/>
                  </a:cubicBezTo>
                  <a:cubicBezTo>
                    <a:pt x="235" y="254"/>
                    <a:pt x="235" y="255"/>
                    <a:pt x="235" y="256"/>
                  </a:cubicBezTo>
                  <a:cubicBezTo>
                    <a:pt x="236" y="257"/>
                    <a:pt x="236" y="258"/>
                    <a:pt x="236" y="258"/>
                  </a:cubicBezTo>
                  <a:cubicBezTo>
                    <a:pt x="236" y="259"/>
                    <a:pt x="236" y="260"/>
                    <a:pt x="236" y="260"/>
                  </a:cubicBezTo>
                  <a:cubicBezTo>
                    <a:pt x="236" y="262"/>
                    <a:pt x="236" y="264"/>
                    <a:pt x="236" y="265"/>
                  </a:cubicBezTo>
                  <a:cubicBezTo>
                    <a:pt x="236" y="267"/>
                    <a:pt x="236" y="267"/>
                    <a:pt x="236" y="267"/>
                  </a:cubicBezTo>
                  <a:close/>
                  <a:moveTo>
                    <a:pt x="135" y="34"/>
                  </a:moveTo>
                  <a:cubicBezTo>
                    <a:pt x="161" y="34"/>
                    <a:pt x="183" y="56"/>
                    <a:pt x="183" y="82"/>
                  </a:cubicBezTo>
                  <a:cubicBezTo>
                    <a:pt x="183" y="109"/>
                    <a:pt x="161" y="131"/>
                    <a:pt x="135" y="131"/>
                  </a:cubicBezTo>
                  <a:cubicBezTo>
                    <a:pt x="108" y="131"/>
                    <a:pt x="86" y="109"/>
                    <a:pt x="86" y="82"/>
                  </a:cubicBezTo>
                  <a:cubicBezTo>
                    <a:pt x="86" y="56"/>
                    <a:pt x="108" y="34"/>
                    <a:pt x="135" y="34"/>
                  </a:cubicBezTo>
                  <a:close/>
                  <a:moveTo>
                    <a:pt x="317" y="34"/>
                  </a:moveTo>
                  <a:cubicBezTo>
                    <a:pt x="344" y="34"/>
                    <a:pt x="366" y="56"/>
                    <a:pt x="366" y="82"/>
                  </a:cubicBezTo>
                  <a:cubicBezTo>
                    <a:pt x="366" y="109"/>
                    <a:pt x="344" y="131"/>
                    <a:pt x="317" y="131"/>
                  </a:cubicBezTo>
                  <a:cubicBezTo>
                    <a:pt x="290" y="131"/>
                    <a:pt x="269" y="109"/>
                    <a:pt x="269" y="82"/>
                  </a:cubicBezTo>
                  <a:cubicBezTo>
                    <a:pt x="269" y="56"/>
                    <a:pt x="290" y="34"/>
                    <a:pt x="317" y="34"/>
                  </a:cubicBezTo>
                  <a:close/>
                  <a:moveTo>
                    <a:pt x="435" y="301"/>
                  </a:moveTo>
                  <a:cubicBezTo>
                    <a:pt x="444" y="301"/>
                    <a:pt x="452" y="293"/>
                    <a:pt x="452" y="284"/>
                  </a:cubicBezTo>
                  <a:cubicBezTo>
                    <a:pt x="452" y="265"/>
                    <a:pt x="452" y="265"/>
                    <a:pt x="452" y="265"/>
                  </a:cubicBezTo>
                  <a:cubicBezTo>
                    <a:pt x="452" y="211"/>
                    <a:pt x="419" y="164"/>
                    <a:pt x="372" y="143"/>
                  </a:cubicBezTo>
                  <a:cubicBezTo>
                    <a:pt x="389" y="128"/>
                    <a:pt x="399" y="106"/>
                    <a:pt x="399" y="82"/>
                  </a:cubicBezTo>
                  <a:cubicBezTo>
                    <a:pt x="399" y="37"/>
                    <a:pt x="362" y="0"/>
                    <a:pt x="317" y="0"/>
                  </a:cubicBezTo>
                  <a:cubicBezTo>
                    <a:pt x="272" y="0"/>
                    <a:pt x="235" y="37"/>
                    <a:pt x="235" y="82"/>
                  </a:cubicBezTo>
                  <a:cubicBezTo>
                    <a:pt x="235" y="106"/>
                    <a:pt x="246" y="128"/>
                    <a:pt x="262" y="143"/>
                  </a:cubicBezTo>
                  <a:cubicBezTo>
                    <a:pt x="249" y="148"/>
                    <a:pt x="237" y="156"/>
                    <a:pt x="226" y="166"/>
                  </a:cubicBezTo>
                  <a:cubicBezTo>
                    <a:pt x="215" y="157"/>
                    <a:pt x="203" y="149"/>
                    <a:pt x="190" y="143"/>
                  </a:cubicBezTo>
                  <a:cubicBezTo>
                    <a:pt x="206" y="128"/>
                    <a:pt x="217" y="106"/>
                    <a:pt x="217" y="82"/>
                  </a:cubicBezTo>
                  <a:cubicBezTo>
                    <a:pt x="217" y="37"/>
                    <a:pt x="180" y="0"/>
                    <a:pt x="135" y="0"/>
                  </a:cubicBezTo>
                  <a:cubicBezTo>
                    <a:pt x="90" y="0"/>
                    <a:pt x="53" y="37"/>
                    <a:pt x="53" y="82"/>
                  </a:cubicBezTo>
                  <a:cubicBezTo>
                    <a:pt x="53" y="106"/>
                    <a:pt x="63" y="128"/>
                    <a:pt x="80" y="143"/>
                  </a:cubicBezTo>
                  <a:cubicBezTo>
                    <a:pt x="33" y="164"/>
                    <a:pt x="0" y="211"/>
                    <a:pt x="0" y="265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93"/>
                    <a:pt x="8" y="301"/>
                    <a:pt x="17" y="301"/>
                  </a:cubicBezTo>
                  <a:cubicBezTo>
                    <a:pt x="253" y="301"/>
                    <a:pt x="253" y="301"/>
                    <a:pt x="253" y="301"/>
                  </a:cubicBezTo>
                  <a:cubicBezTo>
                    <a:pt x="295" y="301"/>
                    <a:pt x="295" y="301"/>
                    <a:pt x="295" y="301"/>
                  </a:cubicBezTo>
                  <a:cubicBezTo>
                    <a:pt x="295" y="330"/>
                    <a:pt x="295" y="330"/>
                    <a:pt x="295" y="330"/>
                  </a:cubicBezTo>
                  <a:cubicBezTo>
                    <a:pt x="289" y="326"/>
                    <a:pt x="281" y="324"/>
                    <a:pt x="274" y="324"/>
                  </a:cubicBezTo>
                  <a:cubicBezTo>
                    <a:pt x="265" y="324"/>
                    <a:pt x="256" y="328"/>
                    <a:pt x="249" y="333"/>
                  </a:cubicBezTo>
                  <a:cubicBezTo>
                    <a:pt x="236" y="345"/>
                    <a:pt x="233" y="363"/>
                    <a:pt x="241" y="377"/>
                  </a:cubicBezTo>
                  <a:cubicBezTo>
                    <a:pt x="267" y="412"/>
                    <a:pt x="267" y="412"/>
                    <a:pt x="267" y="412"/>
                  </a:cubicBezTo>
                  <a:cubicBezTo>
                    <a:pt x="285" y="435"/>
                    <a:pt x="291" y="444"/>
                    <a:pt x="294" y="447"/>
                  </a:cubicBezTo>
                  <a:cubicBezTo>
                    <a:pt x="294" y="448"/>
                    <a:pt x="294" y="450"/>
                    <a:pt x="294" y="454"/>
                  </a:cubicBezTo>
                  <a:cubicBezTo>
                    <a:pt x="293" y="461"/>
                    <a:pt x="296" y="468"/>
                    <a:pt x="301" y="474"/>
                  </a:cubicBezTo>
                  <a:cubicBezTo>
                    <a:pt x="306" y="479"/>
                    <a:pt x="313" y="482"/>
                    <a:pt x="321" y="482"/>
                  </a:cubicBezTo>
                  <a:cubicBezTo>
                    <a:pt x="407" y="482"/>
                    <a:pt x="407" y="482"/>
                    <a:pt x="407" y="482"/>
                  </a:cubicBezTo>
                  <a:cubicBezTo>
                    <a:pt x="421" y="482"/>
                    <a:pt x="433" y="472"/>
                    <a:pt x="434" y="458"/>
                  </a:cubicBezTo>
                  <a:cubicBezTo>
                    <a:pt x="435" y="449"/>
                    <a:pt x="437" y="446"/>
                    <a:pt x="439" y="441"/>
                  </a:cubicBezTo>
                  <a:cubicBezTo>
                    <a:pt x="443" y="434"/>
                    <a:pt x="447" y="425"/>
                    <a:pt x="449" y="409"/>
                  </a:cubicBezTo>
                  <a:cubicBezTo>
                    <a:pt x="449" y="409"/>
                    <a:pt x="449" y="409"/>
                    <a:pt x="449" y="409"/>
                  </a:cubicBezTo>
                  <a:cubicBezTo>
                    <a:pt x="450" y="395"/>
                    <a:pt x="450" y="380"/>
                    <a:pt x="449" y="372"/>
                  </a:cubicBezTo>
                  <a:cubicBezTo>
                    <a:pt x="447" y="346"/>
                    <a:pt x="437" y="328"/>
                    <a:pt x="419" y="318"/>
                  </a:cubicBezTo>
                  <a:cubicBezTo>
                    <a:pt x="404" y="308"/>
                    <a:pt x="385" y="307"/>
                    <a:pt x="372" y="307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435" y="301"/>
                    <a:pt x="435" y="301"/>
                    <a:pt x="435" y="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</p:grpSp>
    </p:spTree>
    <p:extLst>
      <p:ext uri="{BB962C8B-B14F-4D97-AF65-F5344CB8AC3E}">
        <p14:creationId xmlns:p14="http://schemas.microsoft.com/office/powerpoint/2010/main" val="1146044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>
            <a:extLst>
              <a:ext uri="{FF2B5EF4-FFF2-40B4-BE49-F238E27FC236}">
                <a16:creationId xmlns:a16="http://schemas.microsoft.com/office/drawing/2014/main" xmlns="" id="{358623E6-23DF-4D1F-9F4A-8E3D14603F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3336" y="-342900"/>
            <a:ext cx="10363200" cy="58293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6D60B64-EF7B-4C73-BA83-FEA1C05B178B}"/>
              </a:ext>
            </a:extLst>
          </p:cNvPr>
          <p:cNvSpPr/>
          <p:nvPr/>
        </p:nvSpPr>
        <p:spPr>
          <a:xfrm>
            <a:off x="-1" y="0"/>
            <a:ext cx="8748714" cy="5143500"/>
          </a:xfrm>
          <a:prstGeom prst="rect">
            <a:avLst/>
          </a:prstGeom>
          <a:gradFill>
            <a:gsLst>
              <a:gs pos="88000">
                <a:srgbClr val="010101">
                  <a:alpha val="72000"/>
                </a:srgbClr>
              </a:gs>
              <a:gs pos="53000">
                <a:srgbClr val="010101">
                  <a:alpha val="12000"/>
                </a:srgbClr>
              </a:gs>
              <a:gs pos="37000">
                <a:srgbClr val="010101">
                  <a:alpha val="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stra Akkurat Light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1E7BCB9-15FF-4F99-A87D-51A9FC95D381}"/>
              </a:ext>
            </a:extLst>
          </p:cNvPr>
          <p:cNvSpPr txBox="1">
            <a:spLocks/>
          </p:cNvSpPr>
          <p:nvPr/>
        </p:nvSpPr>
        <p:spPr>
          <a:xfrm>
            <a:off x="395289" y="411163"/>
            <a:ext cx="2916572" cy="3924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Why Telstra?</a:t>
            </a:r>
            <a:endParaRPr lang="en-A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D81C82-FAE0-49B8-98B8-FD1BABBFD4DE}"/>
              </a:ext>
            </a:extLst>
          </p:cNvPr>
          <p:cNvSpPr txBox="1"/>
          <p:nvPr/>
        </p:nvSpPr>
        <p:spPr>
          <a:xfrm>
            <a:off x="1278817" y="2624542"/>
            <a:ext cx="2825132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We provide exceptional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experience and expertise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249F8EA-BFCF-437B-A214-9A9AD78764D7}"/>
              </a:ext>
            </a:extLst>
          </p:cNvPr>
          <p:cNvGrpSpPr>
            <a:grpSpLocks noChangeAspect="1"/>
          </p:cNvGrpSpPr>
          <p:nvPr/>
        </p:nvGrpSpPr>
        <p:grpSpPr>
          <a:xfrm>
            <a:off x="395288" y="1707654"/>
            <a:ext cx="553998" cy="553998"/>
            <a:chOff x="7184649" y="877691"/>
            <a:chExt cx="468000" cy="468000"/>
          </a:xfrm>
          <a:solidFill>
            <a:schemeClr val="bg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36408DF0-B153-4084-A3C6-E5873A38A21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57828" y="968498"/>
              <a:ext cx="321642" cy="286385"/>
              <a:chOff x="2122489" y="1919907"/>
              <a:chExt cx="825500" cy="735013"/>
            </a:xfrm>
            <a:grpFill/>
          </p:grpSpPr>
          <p:sp>
            <p:nvSpPr>
              <p:cNvPr id="11" name="Freeform 21">
                <a:extLst>
                  <a:ext uri="{FF2B5EF4-FFF2-40B4-BE49-F238E27FC236}">
                    <a16:creationId xmlns:a16="http://schemas.microsoft.com/office/drawing/2014/main" xmlns="" id="{F0107640-19C6-415A-A9C4-70452D0139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2489" y="1919907"/>
                <a:ext cx="825500" cy="612775"/>
              </a:xfrm>
              <a:custGeom>
                <a:avLst/>
                <a:gdLst>
                  <a:gd name="T0" fmla="*/ 546 w 681"/>
                  <a:gd name="T1" fmla="*/ 168 h 506"/>
                  <a:gd name="T2" fmla="*/ 453 w 681"/>
                  <a:gd name="T3" fmla="*/ 13 h 506"/>
                  <a:gd name="T4" fmla="*/ 413 w 681"/>
                  <a:gd name="T5" fmla="*/ 18 h 506"/>
                  <a:gd name="T6" fmla="*/ 348 w 681"/>
                  <a:gd name="T7" fmla="*/ 88 h 506"/>
                  <a:gd name="T8" fmla="*/ 356 w 681"/>
                  <a:gd name="T9" fmla="*/ 39 h 506"/>
                  <a:gd name="T10" fmla="*/ 265 w 681"/>
                  <a:gd name="T11" fmla="*/ 28 h 506"/>
                  <a:gd name="T12" fmla="*/ 215 w 681"/>
                  <a:gd name="T13" fmla="*/ 70 h 506"/>
                  <a:gd name="T14" fmla="*/ 135 w 681"/>
                  <a:gd name="T15" fmla="*/ 122 h 506"/>
                  <a:gd name="T16" fmla="*/ 47 w 681"/>
                  <a:gd name="T17" fmla="*/ 202 h 506"/>
                  <a:gd name="T18" fmla="*/ 48 w 681"/>
                  <a:gd name="T19" fmla="*/ 382 h 506"/>
                  <a:gd name="T20" fmla="*/ 52 w 681"/>
                  <a:gd name="T21" fmla="*/ 455 h 506"/>
                  <a:gd name="T22" fmla="*/ 88 w 681"/>
                  <a:gd name="T23" fmla="*/ 476 h 506"/>
                  <a:gd name="T24" fmla="*/ 265 w 681"/>
                  <a:gd name="T25" fmla="*/ 398 h 506"/>
                  <a:gd name="T26" fmla="*/ 338 w 681"/>
                  <a:gd name="T27" fmla="*/ 450 h 506"/>
                  <a:gd name="T28" fmla="*/ 370 w 681"/>
                  <a:gd name="T29" fmla="*/ 426 h 506"/>
                  <a:gd name="T30" fmla="*/ 430 w 681"/>
                  <a:gd name="T31" fmla="*/ 506 h 506"/>
                  <a:gd name="T32" fmla="*/ 536 w 681"/>
                  <a:gd name="T33" fmla="*/ 491 h 506"/>
                  <a:gd name="T34" fmla="*/ 441 w 681"/>
                  <a:gd name="T35" fmla="*/ 462 h 506"/>
                  <a:gd name="T36" fmla="*/ 375 w 681"/>
                  <a:gd name="T37" fmla="*/ 368 h 506"/>
                  <a:gd name="T38" fmla="*/ 357 w 681"/>
                  <a:gd name="T39" fmla="*/ 376 h 506"/>
                  <a:gd name="T40" fmla="*/ 265 w 681"/>
                  <a:gd name="T41" fmla="*/ 355 h 506"/>
                  <a:gd name="T42" fmla="*/ 91 w 681"/>
                  <a:gd name="T43" fmla="*/ 432 h 506"/>
                  <a:gd name="T44" fmla="*/ 92 w 681"/>
                  <a:gd name="T45" fmla="*/ 377 h 506"/>
                  <a:gd name="T46" fmla="*/ 46 w 681"/>
                  <a:gd name="T47" fmla="*/ 277 h 506"/>
                  <a:gd name="T48" fmla="*/ 114 w 681"/>
                  <a:gd name="T49" fmla="*/ 209 h 506"/>
                  <a:gd name="T50" fmla="*/ 238 w 681"/>
                  <a:gd name="T51" fmla="*/ 106 h 506"/>
                  <a:gd name="T52" fmla="*/ 273 w 681"/>
                  <a:gd name="T53" fmla="*/ 71 h 506"/>
                  <a:gd name="T54" fmla="*/ 302 w 681"/>
                  <a:gd name="T55" fmla="*/ 91 h 506"/>
                  <a:gd name="T56" fmla="*/ 396 w 681"/>
                  <a:gd name="T57" fmla="*/ 166 h 506"/>
                  <a:gd name="T58" fmla="*/ 428 w 681"/>
                  <a:gd name="T59" fmla="*/ 152 h 506"/>
                  <a:gd name="T60" fmla="*/ 512 w 681"/>
                  <a:gd name="T61" fmla="*/ 195 h 506"/>
                  <a:gd name="T62" fmla="*/ 520 w 681"/>
                  <a:gd name="T63" fmla="*/ 45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1" h="506">
                    <a:moveTo>
                      <a:pt x="550" y="482"/>
                    </a:moveTo>
                    <a:cubicBezTo>
                      <a:pt x="681" y="283"/>
                      <a:pt x="583" y="199"/>
                      <a:pt x="546" y="168"/>
                    </a:cubicBezTo>
                    <a:cubicBezTo>
                      <a:pt x="543" y="166"/>
                      <a:pt x="542" y="165"/>
                      <a:pt x="540" y="163"/>
                    </a:cubicBezTo>
                    <a:cubicBezTo>
                      <a:pt x="521" y="147"/>
                      <a:pt x="476" y="62"/>
                      <a:pt x="453" y="13"/>
                    </a:cubicBezTo>
                    <a:cubicBezTo>
                      <a:pt x="449" y="5"/>
                      <a:pt x="440" y="0"/>
                      <a:pt x="431" y="1"/>
                    </a:cubicBezTo>
                    <a:cubicBezTo>
                      <a:pt x="422" y="3"/>
                      <a:pt x="415" y="9"/>
                      <a:pt x="413" y="18"/>
                    </a:cubicBezTo>
                    <a:cubicBezTo>
                      <a:pt x="392" y="114"/>
                      <a:pt x="392" y="114"/>
                      <a:pt x="392" y="114"/>
                    </a:cubicBezTo>
                    <a:cubicBezTo>
                      <a:pt x="348" y="88"/>
                      <a:pt x="348" y="88"/>
                      <a:pt x="348" y="88"/>
                    </a:cubicBezTo>
                    <a:cubicBezTo>
                      <a:pt x="359" y="58"/>
                      <a:pt x="359" y="58"/>
                      <a:pt x="359" y="58"/>
                    </a:cubicBezTo>
                    <a:cubicBezTo>
                      <a:pt x="361" y="52"/>
                      <a:pt x="360" y="45"/>
                      <a:pt x="356" y="39"/>
                    </a:cubicBezTo>
                    <a:cubicBezTo>
                      <a:pt x="352" y="33"/>
                      <a:pt x="346" y="30"/>
                      <a:pt x="339" y="30"/>
                    </a:cubicBezTo>
                    <a:cubicBezTo>
                      <a:pt x="265" y="28"/>
                      <a:pt x="265" y="28"/>
                      <a:pt x="265" y="28"/>
                    </a:cubicBezTo>
                    <a:cubicBezTo>
                      <a:pt x="259" y="28"/>
                      <a:pt x="253" y="31"/>
                      <a:pt x="249" y="35"/>
                    </a:cubicBezTo>
                    <a:cubicBezTo>
                      <a:pt x="215" y="70"/>
                      <a:pt x="215" y="70"/>
                      <a:pt x="215" y="70"/>
                    </a:cubicBezTo>
                    <a:cubicBezTo>
                      <a:pt x="146" y="108"/>
                      <a:pt x="146" y="108"/>
                      <a:pt x="146" y="108"/>
                    </a:cubicBezTo>
                    <a:cubicBezTo>
                      <a:pt x="140" y="111"/>
                      <a:pt x="136" y="116"/>
                      <a:pt x="135" y="122"/>
                    </a:cubicBezTo>
                    <a:cubicBezTo>
                      <a:pt x="129" y="149"/>
                      <a:pt x="122" y="153"/>
                      <a:pt x="91" y="173"/>
                    </a:cubicBezTo>
                    <a:cubicBezTo>
                      <a:pt x="79" y="180"/>
                      <a:pt x="65" y="190"/>
                      <a:pt x="47" y="202"/>
                    </a:cubicBezTo>
                    <a:cubicBezTo>
                      <a:pt x="20" y="221"/>
                      <a:pt x="6" y="246"/>
                      <a:pt x="3" y="274"/>
                    </a:cubicBezTo>
                    <a:cubicBezTo>
                      <a:pt x="0" y="321"/>
                      <a:pt x="33" y="365"/>
                      <a:pt x="48" y="382"/>
                    </a:cubicBezTo>
                    <a:cubicBezTo>
                      <a:pt x="43" y="436"/>
                      <a:pt x="43" y="436"/>
                      <a:pt x="43" y="436"/>
                    </a:cubicBezTo>
                    <a:cubicBezTo>
                      <a:pt x="42" y="444"/>
                      <a:pt x="46" y="451"/>
                      <a:pt x="52" y="455"/>
                    </a:cubicBezTo>
                    <a:cubicBezTo>
                      <a:pt x="73" y="471"/>
                      <a:pt x="73" y="471"/>
                      <a:pt x="73" y="471"/>
                    </a:cubicBezTo>
                    <a:cubicBezTo>
                      <a:pt x="78" y="475"/>
                      <a:pt x="83" y="476"/>
                      <a:pt x="88" y="476"/>
                    </a:cubicBezTo>
                    <a:cubicBezTo>
                      <a:pt x="93" y="475"/>
                      <a:pt x="133" y="470"/>
                      <a:pt x="222" y="413"/>
                    </a:cubicBezTo>
                    <a:cubicBezTo>
                      <a:pt x="238" y="403"/>
                      <a:pt x="252" y="398"/>
                      <a:pt x="265" y="398"/>
                    </a:cubicBezTo>
                    <a:cubicBezTo>
                      <a:pt x="301" y="398"/>
                      <a:pt x="321" y="438"/>
                      <a:pt x="321" y="438"/>
                    </a:cubicBezTo>
                    <a:cubicBezTo>
                      <a:pt x="324" y="444"/>
                      <a:pt x="330" y="449"/>
                      <a:pt x="338" y="450"/>
                    </a:cubicBezTo>
                    <a:cubicBezTo>
                      <a:pt x="345" y="451"/>
                      <a:pt x="352" y="448"/>
                      <a:pt x="357" y="442"/>
                    </a:cubicBezTo>
                    <a:cubicBezTo>
                      <a:pt x="370" y="426"/>
                      <a:pt x="370" y="426"/>
                      <a:pt x="370" y="426"/>
                    </a:cubicBezTo>
                    <a:cubicBezTo>
                      <a:pt x="412" y="496"/>
                      <a:pt x="412" y="496"/>
                      <a:pt x="412" y="496"/>
                    </a:cubicBezTo>
                    <a:cubicBezTo>
                      <a:pt x="416" y="502"/>
                      <a:pt x="423" y="506"/>
                      <a:pt x="430" y="506"/>
                    </a:cubicBezTo>
                    <a:cubicBezTo>
                      <a:pt x="431" y="506"/>
                      <a:pt x="432" y="506"/>
                      <a:pt x="433" y="506"/>
                    </a:cubicBezTo>
                    <a:cubicBezTo>
                      <a:pt x="536" y="491"/>
                      <a:pt x="536" y="491"/>
                      <a:pt x="536" y="491"/>
                    </a:cubicBezTo>
                    <a:cubicBezTo>
                      <a:pt x="542" y="490"/>
                      <a:pt x="547" y="487"/>
                      <a:pt x="550" y="482"/>
                    </a:cubicBezTo>
                    <a:close/>
                    <a:moveTo>
                      <a:pt x="441" y="462"/>
                    </a:moveTo>
                    <a:cubicBezTo>
                      <a:pt x="391" y="378"/>
                      <a:pt x="391" y="378"/>
                      <a:pt x="391" y="378"/>
                    </a:cubicBezTo>
                    <a:cubicBezTo>
                      <a:pt x="388" y="372"/>
                      <a:pt x="381" y="369"/>
                      <a:pt x="375" y="368"/>
                    </a:cubicBezTo>
                    <a:cubicBezTo>
                      <a:pt x="374" y="368"/>
                      <a:pt x="373" y="368"/>
                      <a:pt x="373" y="368"/>
                    </a:cubicBezTo>
                    <a:cubicBezTo>
                      <a:pt x="367" y="368"/>
                      <a:pt x="361" y="371"/>
                      <a:pt x="357" y="376"/>
                    </a:cubicBezTo>
                    <a:cubicBezTo>
                      <a:pt x="342" y="393"/>
                      <a:pt x="342" y="393"/>
                      <a:pt x="342" y="393"/>
                    </a:cubicBezTo>
                    <a:cubicBezTo>
                      <a:pt x="327" y="376"/>
                      <a:pt x="302" y="355"/>
                      <a:pt x="265" y="355"/>
                    </a:cubicBezTo>
                    <a:cubicBezTo>
                      <a:pt x="244" y="355"/>
                      <a:pt x="222" y="363"/>
                      <a:pt x="199" y="377"/>
                    </a:cubicBezTo>
                    <a:cubicBezTo>
                      <a:pt x="140" y="415"/>
                      <a:pt x="105" y="428"/>
                      <a:pt x="91" y="432"/>
                    </a:cubicBezTo>
                    <a:cubicBezTo>
                      <a:pt x="87" y="428"/>
                      <a:pt x="87" y="428"/>
                      <a:pt x="87" y="428"/>
                    </a:cubicBezTo>
                    <a:cubicBezTo>
                      <a:pt x="92" y="377"/>
                      <a:pt x="92" y="377"/>
                      <a:pt x="92" y="377"/>
                    </a:cubicBezTo>
                    <a:cubicBezTo>
                      <a:pt x="92" y="370"/>
                      <a:pt x="90" y="364"/>
                      <a:pt x="85" y="359"/>
                    </a:cubicBezTo>
                    <a:cubicBezTo>
                      <a:pt x="85" y="359"/>
                      <a:pt x="43" y="316"/>
                      <a:pt x="46" y="277"/>
                    </a:cubicBezTo>
                    <a:cubicBezTo>
                      <a:pt x="47" y="262"/>
                      <a:pt x="56" y="249"/>
                      <a:pt x="72" y="237"/>
                    </a:cubicBezTo>
                    <a:cubicBezTo>
                      <a:pt x="89" y="225"/>
                      <a:pt x="103" y="216"/>
                      <a:pt x="114" y="209"/>
                    </a:cubicBezTo>
                    <a:cubicBezTo>
                      <a:pt x="144" y="190"/>
                      <a:pt x="164" y="178"/>
                      <a:pt x="174" y="141"/>
                    </a:cubicBezTo>
                    <a:cubicBezTo>
                      <a:pt x="238" y="106"/>
                      <a:pt x="238" y="106"/>
                      <a:pt x="238" y="106"/>
                    </a:cubicBezTo>
                    <a:cubicBezTo>
                      <a:pt x="240" y="105"/>
                      <a:pt x="242" y="103"/>
                      <a:pt x="243" y="102"/>
                    </a:cubicBezTo>
                    <a:cubicBezTo>
                      <a:pt x="273" y="71"/>
                      <a:pt x="273" y="71"/>
                      <a:pt x="273" y="71"/>
                    </a:cubicBezTo>
                    <a:cubicBezTo>
                      <a:pt x="309" y="72"/>
                      <a:pt x="309" y="72"/>
                      <a:pt x="309" y="72"/>
                    </a:cubicBezTo>
                    <a:cubicBezTo>
                      <a:pt x="302" y="91"/>
                      <a:pt x="302" y="91"/>
                      <a:pt x="302" y="91"/>
                    </a:cubicBezTo>
                    <a:cubicBezTo>
                      <a:pt x="299" y="100"/>
                      <a:pt x="303" y="111"/>
                      <a:pt x="312" y="116"/>
                    </a:cubicBezTo>
                    <a:cubicBezTo>
                      <a:pt x="396" y="166"/>
                      <a:pt x="396" y="166"/>
                      <a:pt x="396" y="166"/>
                    </a:cubicBezTo>
                    <a:cubicBezTo>
                      <a:pt x="402" y="169"/>
                      <a:pt x="409" y="170"/>
                      <a:pt x="416" y="167"/>
                    </a:cubicBezTo>
                    <a:cubicBezTo>
                      <a:pt x="422" y="164"/>
                      <a:pt x="426" y="158"/>
                      <a:pt x="428" y="152"/>
                    </a:cubicBezTo>
                    <a:cubicBezTo>
                      <a:pt x="442" y="86"/>
                      <a:pt x="442" y="86"/>
                      <a:pt x="442" y="86"/>
                    </a:cubicBezTo>
                    <a:cubicBezTo>
                      <a:pt x="464" y="127"/>
                      <a:pt x="493" y="178"/>
                      <a:pt x="512" y="195"/>
                    </a:cubicBezTo>
                    <a:cubicBezTo>
                      <a:pt x="513" y="197"/>
                      <a:pt x="516" y="199"/>
                      <a:pt x="518" y="201"/>
                    </a:cubicBezTo>
                    <a:cubicBezTo>
                      <a:pt x="552" y="229"/>
                      <a:pt x="622" y="289"/>
                      <a:pt x="520" y="450"/>
                    </a:cubicBezTo>
                    <a:lnTo>
                      <a:pt x="441" y="4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22">
                <a:extLst>
                  <a:ext uri="{FF2B5EF4-FFF2-40B4-BE49-F238E27FC236}">
                    <a16:creationId xmlns:a16="http://schemas.microsoft.com/office/drawing/2014/main" xmlns="" id="{1F5965DE-3388-487E-90A2-E1E4516E41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4301" y="2534270"/>
                <a:ext cx="138113" cy="120650"/>
              </a:xfrm>
              <a:custGeom>
                <a:avLst/>
                <a:gdLst>
                  <a:gd name="T0" fmla="*/ 91 w 114"/>
                  <a:gd name="T1" fmla="*/ 1 h 99"/>
                  <a:gd name="T2" fmla="*/ 17 w 114"/>
                  <a:gd name="T3" fmla="*/ 12 h 99"/>
                  <a:gd name="T4" fmla="*/ 4 w 114"/>
                  <a:gd name="T5" fmla="*/ 21 h 99"/>
                  <a:gd name="T6" fmla="*/ 2 w 114"/>
                  <a:gd name="T7" fmla="*/ 36 h 99"/>
                  <a:gd name="T8" fmla="*/ 15 w 114"/>
                  <a:gd name="T9" fmla="*/ 85 h 99"/>
                  <a:gd name="T10" fmla="*/ 34 w 114"/>
                  <a:gd name="T11" fmla="*/ 99 h 99"/>
                  <a:gd name="T12" fmla="*/ 36 w 114"/>
                  <a:gd name="T13" fmla="*/ 99 h 99"/>
                  <a:gd name="T14" fmla="*/ 89 w 114"/>
                  <a:gd name="T15" fmla="*/ 94 h 99"/>
                  <a:gd name="T16" fmla="*/ 106 w 114"/>
                  <a:gd name="T17" fmla="*/ 77 h 99"/>
                  <a:gd name="T18" fmla="*/ 113 w 114"/>
                  <a:gd name="T19" fmla="*/ 23 h 99"/>
                  <a:gd name="T20" fmla="*/ 108 w 114"/>
                  <a:gd name="T21" fmla="*/ 7 h 99"/>
                  <a:gd name="T22" fmla="*/ 91 w 114"/>
                  <a:gd name="T23" fmla="*/ 1 h 99"/>
                  <a:gd name="T24" fmla="*/ 70 w 114"/>
                  <a:gd name="T25" fmla="*/ 57 h 99"/>
                  <a:gd name="T26" fmla="*/ 48 w 114"/>
                  <a:gd name="T27" fmla="*/ 60 h 99"/>
                  <a:gd name="T28" fmla="*/ 44 w 114"/>
                  <a:gd name="T29" fmla="*/ 47 h 99"/>
                  <a:gd name="T30" fmla="*/ 72 w 114"/>
                  <a:gd name="T31" fmla="*/ 43 h 99"/>
                  <a:gd name="T32" fmla="*/ 70 w 114"/>
                  <a:gd name="T33" fmla="*/ 5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99">
                    <a:moveTo>
                      <a:pt x="91" y="1"/>
                    </a:moveTo>
                    <a:cubicBezTo>
                      <a:pt x="17" y="12"/>
                      <a:pt x="17" y="12"/>
                      <a:pt x="17" y="12"/>
                    </a:cubicBezTo>
                    <a:cubicBezTo>
                      <a:pt x="12" y="13"/>
                      <a:pt x="7" y="16"/>
                      <a:pt x="4" y="21"/>
                    </a:cubicBezTo>
                    <a:cubicBezTo>
                      <a:pt x="1" y="25"/>
                      <a:pt x="0" y="31"/>
                      <a:pt x="2" y="36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8" y="94"/>
                      <a:pt x="25" y="99"/>
                      <a:pt x="34" y="99"/>
                    </a:cubicBezTo>
                    <a:cubicBezTo>
                      <a:pt x="34" y="99"/>
                      <a:pt x="35" y="99"/>
                      <a:pt x="36" y="99"/>
                    </a:cubicBezTo>
                    <a:cubicBezTo>
                      <a:pt x="89" y="94"/>
                      <a:pt x="89" y="94"/>
                      <a:pt x="89" y="94"/>
                    </a:cubicBezTo>
                    <a:cubicBezTo>
                      <a:pt x="97" y="93"/>
                      <a:pt x="104" y="86"/>
                      <a:pt x="106" y="77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4" y="17"/>
                      <a:pt x="112" y="11"/>
                      <a:pt x="108" y="7"/>
                    </a:cubicBezTo>
                    <a:cubicBezTo>
                      <a:pt x="103" y="2"/>
                      <a:pt x="97" y="0"/>
                      <a:pt x="91" y="1"/>
                    </a:cubicBezTo>
                    <a:close/>
                    <a:moveTo>
                      <a:pt x="70" y="57"/>
                    </a:moveTo>
                    <a:cubicBezTo>
                      <a:pt x="48" y="60"/>
                      <a:pt x="48" y="60"/>
                      <a:pt x="48" y="60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72" y="43"/>
                      <a:pt x="72" y="43"/>
                      <a:pt x="72" y="43"/>
                    </a:cubicBezTo>
                    <a:lnTo>
                      <a:pt x="70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Freeform 33">
              <a:extLst>
                <a:ext uri="{FF2B5EF4-FFF2-40B4-BE49-F238E27FC236}">
                  <a16:creationId xmlns:a16="http://schemas.microsoft.com/office/drawing/2014/main" xmlns="" id="{82417EA0-4684-4205-8DED-863453A4F9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4649" y="877691"/>
              <a:ext cx="468000" cy="468000"/>
            </a:xfrm>
            <a:custGeom>
              <a:avLst/>
              <a:gdLst>
                <a:gd name="T0" fmla="*/ 454 w 909"/>
                <a:gd name="T1" fmla="*/ 909 h 909"/>
                <a:gd name="T2" fmla="*/ 133 w 909"/>
                <a:gd name="T3" fmla="*/ 776 h 909"/>
                <a:gd name="T4" fmla="*/ 0 w 909"/>
                <a:gd name="T5" fmla="*/ 454 h 909"/>
                <a:gd name="T6" fmla="*/ 133 w 909"/>
                <a:gd name="T7" fmla="*/ 133 h 909"/>
                <a:gd name="T8" fmla="*/ 454 w 909"/>
                <a:gd name="T9" fmla="*/ 0 h 909"/>
                <a:gd name="T10" fmla="*/ 776 w 909"/>
                <a:gd name="T11" fmla="*/ 133 h 909"/>
                <a:gd name="T12" fmla="*/ 909 w 909"/>
                <a:gd name="T13" fmla="*/ 454 h 909"/>
                <a:gd name="T14" fmla="*/ 776 w 909"/>
                <a:gd name="T15" fmla="*/ 776 h 909"/>
                <a:gd name="T16" fmla="*/ 454 w 909"/>
                <a:gd name="T17" fmla="*/ 909 h 909"/>
                <a:gd name="T18" fmla="*/ 454 w 909"/>
                <a:gd name="T19" fmla="*/ 40 h 909"/>
                <a:gd name="T20" fmla="*/ 40 w 909"/>
                <a:gd name="T21" fmla="*/ 454 h 909"/>
                <a:gd name="T22" fmla="*/ 454 w 909"/>
                <a:gd name="T23" fmla="*/ 869 h 909"/>
                <a:gd name="T24" fmla="*/ 869 w 909"/>
                <a:gd name="T25" fmla="*/ 454 h 909"/>
                <a:gd name="T26" fmla="*/ 454 w 909"/>
                <a:gd name="T27" fmla="*/ 40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9" h="909">
                  <a:moveTo>
                    <a:pt x="454" y="909"/>
                  </a:moveTo>
                  <a:cubicBezTo>
                    <a:pt x="333" y="909"/>
                    <a:pt x="219" y="862"/>
                    <a:pt x="133" y="776"/>
                  </a:cubicBezTo>
                  <a:cubicBezTo>
                    <a:pt x="47" y="690"/>
                    <a:pt x="0" y="576"/>
                    <a:pt x="0" y="454"/>
                  </a:cubicBezTo>
                  <a:cubicBezTo>
                    <a:pt x="0" y="333"/>
                    <a:pt x="47" y="219"/>
                    <a:pt x="133" y="133"/>
                  </a:cubicBezTo>
                  <a:cubicBezTo>
                    <a:pt x="219" y="47"/>
                    <a:pt x="333" y="0"/>
                    <a:pt x="454" y="0"/>
                  </a:cubicBezTo>
                  <a:cubicBezTo>
                    <a:pt x="576" y="0"/>
                    <a:pt x="690" y="47"/>
                    <a:pt x="776" y="133"/>
                  </a:cubicBezTo>
                  <a:cubicBezTo>
                    <a:pt x="862" y="219"/>
                    <a:pt x="909" y="333"/>
                    <a:pt x="909" y="454"/>
                  </a:cubicBezTo>
                  <a:cubicBezTo>
                    <a:pt x="909" y="576"/>
                    <a:pt x="862" y="690"/>
                    <a:pt x="776" y="776"/>
                  </a:cubicBezTo>
                  <a:cubicBezTo>
                    <a:pt x="690" y="862"/>
                    <a:pt x="576" y="909"/>
                    <a:pt x="454" y="909"/>
                  </a:cubicBezTo>
                  <a:close/>
                  <a:moveTo>
                    <a:pt x="454" y="40"/>
                  </a:moveTo>
                  <a:cubicBezTo>
                    <a:pt x="226" y="40"/>
                    <a:pt x="40" y="226"/>
                    <a:pt x="40" y="454"/>
                  </a:cubicBezTo>
                  <a:cubicBezTo>
                    <a:pt x="40" y="683"/>
                    <a:pt x="226" y="869"/>
                    <a:pt x="454" y="869"/>
                  </a:cubicBezTo>
                  <a:cubicBezTo>
                    <a:pt x="683" y="869"/>
                    <a:pt x="869" y="683"/>
                    <a:pt x="869" y="454"/>
                  </a:cubicBezTo>
                  <a:cubicBezTo>
                    <a:pt x="869" y="226"/>
                    <a:pt x="683" y="40"/>
                    <a:pt x="45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FFEE254-3864-471E-865F-CAEDFF12CC7F}"/>
              </a:ext>
            </a:extLst>
          </p:cNvPr>
          <p:cNvSpPr txBox="1"/>
          <p:nvPr/>
        </p:nvSpPr>
        <p:spPr>
          <a:xfrm>
            <a:off x="1278817" y="1707654"/>
            <a:ext cx="2249067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We have one of Australia’s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most powerful and reliable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internet solutions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C5D11D7-3425-40F0-BE41-F663B3BB6B77}"/>
              </a:ext>
            </a:extLst>
          </p:cNvPr>
          <p:cNvSpPr/>
          <p:nvPr/>
        </p:nvSpPr>
        <p:spPr>
          <a:xfrm>
            <a:off x="1278817" y="3353689"/>
            <a:ext cx="2825132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We offer end-to-end control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and visibility to ensure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superior performance</a:t>
            </a:r>
          </a:p>
        </p:txBody>
      </p:sp>
      <p:sp>
        <p:nvSpPr>
          <p:cNvPr id="16" name="Freeform 520">
            <a:extLst>
              <a:ext uri="{FF2B5EF4-FFF2-40B4-BE49-F238E27FC236}">
                <a16:creationId xmlns:a16="http://schemas.microsoft.com/office/drawing/2014/main" xmlns="" id="{5E67B61E-BD12-4840-A260-85A16936E9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87760" y="2529134"/>
            <a:ext cx="560148" cy="560148"/>
          </a:xfrm>
          <a:custGeom>
            <a:avLst/>
            <a:gdLst>
              <a:gd name="T0" fmla="*/ 124 w 2826"/>
              <a:gd name="T1" fmla="*/ 1413 h 2826"/>
              <a:gd name="T2" fmla="*/ 2702 w 2826"/>
              <a:gd name="T3" fmla="*/ 1413 h 2826"/>
              <a:gd name="T4" fmla="*/ 2412 w 2826"/>
              <a:gd name="T5" fmla="*/ 414 h 2826"/>
              <a:gd name="T6" fmla="*/ 414 w 2826"/>
              <a:gd name="T7" fmla="*/ 414 h 2826"/>
              <a:gd name="T8" fmla="*/ 414 w 2826"/>
              <a:gd name="T9" fmla="*/ 2412 h 2826"/>
              <a:gd name="T10" fmla="*/ 2412 w 2826"/>
              <a:gd name="T11" fmla="*/ 2412 h 2826"/>
              <a:gd name="T12" fmla="*/ 2412 w 2826"/>
              <a:gd name="T13" fmla="*/ 414 h 2826"/>
              <a:gd name="T14" fmla="*/ 1784 w 2826"/>
              <a:gd name="T15" fmla="*/ 1656 h 2826"/>
              <a:gd name="T16" fmla="*/ 1576 w 2826"/>
              <a:gd name="T17" fmla="*/ 1505 h 2826"/>
              <a:gd name="T18" fmla="*/ 1684 w 2826"/>
              <a:gd name="T19" fmla="*/ 1319 h 2826"/>
              <a:gd name="T20" fmla="*/ 1703 w 2826"/>
              <a:gd name="T21" fmla="*/ 1302 h 2826"/>
              <a:gd name="T22" fmla="*/ 1727 w 2826"/>
              <a:gd name="T23" fmla="*/ 1284 h 2826"/>
              <a:gd name="T24" fmla="*/ 1744 w 2826"/>
              <a:gd name="T25" fmla="*/ 1273 h 2826"/>
              <a:gd name="T26" fmla="*/ 2078 w 2826"/>
              <a:gd name="T27" fmla="*/ 1248 h 2826"/>
              <a:gd name="T28" fmla="*/ 2246 w 2826"/>
              <a:gd name="T29" fmla="*/ 1397 h 2826"/>
              <a:gd name="T30" fmla="*/ 2307 w 2826"/>
              <a:gd name="T31" fmla="*/ 1629 h 2826"/>
              <a:gd name="T32" fmla="*/ 1413 w 2826"/>
              <a:gd name="T33" fmla="*/ 2303 h 2826"/>
              <a:gd name="T34" fmla="*/ 1413 w 2826"/>
              <a:gd name="T35" fmla="*/ 1601 h 2826"/>
              <a:gd name="T36" fmla="*/ 1413 w 2826"/>
              <a:gd name="T37" fmla="*/ 2303 h 2826"/>
              <a:gd name="T38" fmla="*/ 518 w 2826"/>
              <a:gd name="T39" fmla="*/ 1641 h 2826"/>
              <a:gd name="T40" fmla="*/ 1290 w 2826"/>
              <a:gd name="T41" fmla="*/ 1493 h 2826"/>
              <a:gd name="T42" fmla="*/ 518 w 2826"/>
              <a:gd name="T43" fmla="*/ 1649 h 2826"/>
              <a:gd name="T44" fmla="*/ 1112 w 2826"/>
              <a:gd name="T45" fmla="*/ 937 h 2826"/>
              <a:gd name="T46" fmla="*/ 726 w 2826"/>
              <a:gd name="T47" fmla="*/ 937 h 2826"/>
              <a:gd name="T48" fmla="*/ 1733 w 2826"/>
              <a:gd name="T49" fmla="*/ 967 h 2826"/>
              <a:gd name="T50" fmla="*/ 1734 w 2826"/>
              <a:gd name="T51" fmla="*/ 934 h 2826"/>
              <a:gd name="T52" fmla="*/ 1926 w 2826"/>
              <a:gd name="T53" fmla="*/ 744 h 2826"/>
              <a:gd name="T54" fmla="*/ 2116 w 2826"/>
              <a:gd name="T55" fmla="*/ 934 h 2826"/>
              <a:gd name="T56" fmla="*/ 2113 w 2826"/>
              <a:gd name="T57" fmla="*/ 1040 h 2826"/>
              <a:gd name="T58" fmla="*/ 2014 w 2826"/>
              <a:gd name="T59" fmla="*/ 1097 h 2826"/>
              <a:gd name="T60" fmla="*/ 1711 w 2826"/>
              <a:gd name="T61" fmla="*/ 1045 h 2826"/>
              <a:gd name="T62" fmla="*/ 2304 w 2826"/>
              <a:gd name="T63" fmla="*/ 1259 h 2826"/>
              <a:gd name="T64" fmla="*/ 2293 w 2826"/>
              <a:gd name="T65" fmla="*/ 1246 h 2826"/>
              <a:gd name="T66" fmla="*/ 2262 w 2826"/>
              <a:gd name="T67" fmla="*/ 1115 h 2826"/>
              <a:gd name="T68" fmla="*/ 2244 w 2826"/>
              <a:gd name="T69" fmla="*/ 934 h 2826"/>
              <a:gd name="T70" fmla="*/ 1606 w 2826"/>
              <a:gd name="T71" fmla="*/ 934 h 2826"/>
              <a:gd name="T72" fmla="*/ 1605 w 2826"/>
              <a:gd name="T73" fmla="*/ 951 h 2826"/>
              <a:gd name="T74" fmla="*/ 1576 w 2826"/>
              <a:gd name="T75" fmla="*/ 1130 h 2826"/>
              <a:gd name="T76" fmla="*/ 1454 w 2826"/>
              <a:gd name="T77" fmla="*/ 1479 h 2826"/>
              <a:gd name="T78" fmla="*/ 1135 w 2826"/>
              <a:gd name="T79" fmla="*/ 1169 h 2826"/>
              <a:gd name="T80" fmla="*/ 919 w 2826"/>
              <a:gd name="T81" fmla="*/ 624 h 2826"/>
              <a:gd name="T82" fmla="*/ 704 w 2826"/>
              <a:gd name="T83" fmla="*/ 1169 h 2826"/>
              <a:gd name="T84" fmla="*/ 391 w 2826"/>
              <a:gd name="T85" fmla="*/ 1713 h 2826"/>
              <a:gd name="T86" fmla="*/ 971 w 2826"/>
              <a:gd name="T87" fmla="*/ 1776 h 2826"/>
              <a:gd name="T88" fmla="*/ 1413 w 2826"/>
              <a:gd name="T89" fmla="*/ 2429 h 2826"/>
              <a:gd name="T90" fmla="*/ 1858 w 2826"/>
              <a:gd name="T91" fmla="*/ 1784 h 2826"/>
              <a:gd name="T92" fmla="*/ 2435 w 2826"/>
              <a:gd name="T93" fmla="*/ 1629 h 2826"/>
              <a:gd name="T94" fmla="*/ 1623 w 2826"/>
              <a:gd name="T95" fmla="*/ 1733 h 2826"/>
              <a:gd name="T96" fmla="*/ 1362 w 2826"/>
              <a:gd name="T97" fmla="*/ 2015 h 2826"/>
              <a:gd name="T98" fmla="*/ 1198 w 2826"/>
              <a:gd name="T99" fmla="*/ 1914 h 2826"/>
              <a:gd name="T100" fmla="*/ 1320 w 2826"/>
              <a:gd name="T101" fmla="*/ 2159 h 2826"/>
              <a:gd name="T102" fmla="*/ 1372 w 2826"/>
              <a:gd name="T103" fmla="*/ 2181 h 2826"/>
              <a:gd name="T104" fmla="*/ 1641 w 2826"/>
              <a:gd name="T105" fmla="*/ 1819 h 2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26" h="2826">
                <a:moveTo>
                  <a:pt x="1413" y="2702"/>
                </a:moveTo>
                <a:cubicBezTo>
                  <a:pt x="703" y="2702"/>
                  <a:pt x="124" y="2124"/>
                  <a:pt x="124" y="1413"/>
                </a:cubicBezTo>
                <a:cubicBezTo>
                  <a:pt x="124" y="702"/>
                  <a:pt x="703" y="124"/>
                  <a:pt x="1413" y="124"/>
                </a:cubicBezTo>
                <a:cubicBezTo>
                  <a:pt x="2124" y="124"/>
                  <a:pt x="2702" y="702"/>
                  <a:pt x="2702" y="1413"/>
                </a:cubicBezTo>
                <a:cubicBezTo>
                  <a:pt x="2702" y="2124"/>
                  <a:pt x="2124" y="2702"/>
                  <a:pt x="1413" y="2702"/>
                </a:cubicBezTo>
                <a:close/>
                <a:moveTo>
                  <a:pt x="2412" y="414"/>
                </a:moveTo>
                <a:cubicBezTo>
                  <a:pt x="2145" y="147"/>
                  <a:pt x="1791" y="0"/>
                  <a:pt x="1413" y="0"/>
                </a:cubicBezTo>
                <a:cubicBezTo>
                  <a:pt x="1036" y="0"/>
                  <a:pt x="681" y="147"/>
                  <a:pt x="414" y="414"/>
                </a:cubicBezTo>
                <a:cubicBezTo>
                  <a:pt x="147" y="681"/>
                  <a:pt x="0" y="1036"/>
                  <a:pt x="0" y="1413"/>
                </a:cubicBezTo>
                <a:cubicBezTo>
                  <a:pt x="0" y="1791"/>
                  <a:pt x="147" y="2145"/>
                  <a:pt x="414" y="2412"/>
                </a:cubicBezTo>
                <a:cubicBezTo>
                  <a:pt x="681" y="2679"/>
                  <a:pt x="1036" y="2826"/>
                  <a:pt x="1413" y="2826"/>
                </a:cubicBezTo>
                <a:cubicBezTo>
                  <a:pt x="1791" y="2826"/>
                  <a:pt x="2145" y="2679"/>
                  <a:pt x="2412" y="2412"/>
                </a:cubicBezTo>
                <a:cubicBezTo>
                  <a:pt x="2679" y="2145"/>
                  <a:pt x="2826" y="1791"/>
                  <a:pt x="2826" y="1413"/>
                </a:cubicBezTo>
                <a:cubicBezTo>
                  <a:pt x="2826" y="1036"/>
                  <a:pt x="2679" y="681"/>
                  <a:pt x="2412" y="414"/>
                </a:cubicBezTo>
                <a:close/>
                <a:moveTo>
                  <a:pt x="2278" y="1656"/>
                </a:moveTo>
                <a:cubicBezTo>
                  <a:pt x="1784" y="1656"/>
                  <a:pt x="1784" y="1656"/>
                  <a:pt x="1784" y="1656"/>
                </a:cubicBezTo>
                <a:cubicBezTo>
                  <a:pt x="1730" y="1588"/>
                  <a:pt x="1659" y="1536"/>
                  <a:pt x="1576" y="1506"/>
                </a:cubicBezTo>
                <a:cubicBezTo>
                  <a:pt x="1576" y="1505"/>
                  <a:pt x="1576" y="1505"/>
                  <a:pt x="1576" y="1505"/>
                </a:cubicBezTo>
                <a:cubicBezTo>
                  <a:pt x="1586" y="1468"/>
                  <a:pt x="1601" y="1433"/>
                  <a:pt x="1619" y="1401"/>
                </a:cubicBezTo>
                <a:cubicBezTo>
                  <a:pt x="1637" y="1372"/>
                  <a:pt x="1658" y="1345"/>
                  <a:pt x="1684" y="1319"/>
                </a:cubicBezTo>
                <a:cubicBezTo>
                  <a:pt x="1693" y="1311"/>
                  <a:pt x="1693" y="1311"/>
                  <a:pt x="1693" y="1311"/>
                </a:cubicBezTo>
                <a:cubicBezTo>
                  <a:pt x="1696" y="1308"/>
                  <a:pt x="1699" y="1305"/>
                  <a:pt x="1703" y="1302"/>
                </a:cubicBezTo>
                <a:cubicBezTo>
                  <a:pt x="1722" y="1288"/>
                  <a:pt x="1722" y="1288"/>
                  <a:pt x="1722" y="1288"/>
                </a:cubicBezTo>
                <a:cubicBezTo>
                  <a:pt x="1724" y="1286"/>
                  <a:pt x="1725" y="1285"/>
                  <a:pt x="1727" y="1284"/>
                </a:cubicBezTo>
                <a:cubicBezTo>
                  <a:pt x="1733" y="1280"/>
                  <a:pt x="1738" y="1276"/>
                  <a:pt x="1744" y="1273"/>
                </a:cubicBezTo>
                <a:cubicBezTo>
                  <a:pt x="1744" y="1273"/>
                  <a:pt x="1744" y="1273"/>
                  <a:pt x="1744" y="1273"/>
                </a:cubicBezTo>
                <a:cubicBezTo>
                  <a:pt x="1751" y="1268"/>
                  <a:pt x="1759" y="1264"/>
                  <a:pt x="1768" y="1259"/>
                </a:cubicBezTo>
                <a:cubicBezTo>
                  <a:pt x="1863" y="1210"/>
                  <a:pt x="1983" y="1207"/>
                  <a:pt x="2078" y="1248"/>
                </a:cubicBezTo>
                <a:cubicBezTo>
                  <a:pt x="2087" y="1253"/>
                  <a:pt x="2094" y="1256"/>
                  <a:pt x="2094" y="1256"/>
                </a:cubicBezTo>
                <a:cubicBezTo>
                  <a:pt x="2156" y="1287"/>
                  <a:pt x="2209" y="1335"/>
                  <a:pt x="2246" y="1397"/>
                </a:cubicBezTo>
                <a:cubicBezTo>
                  <a:pt x="2266" y="1429"/>
                  <a:pt x="2281" y="1465"/>
                  <a:pt x="2291" y="1502"/>
                </a:cubicBezTo>
                <a:cubicBezTo>
                  <a:pt x="2302" y="1542"/>
                  <a:pt x="2307" y="1584"/>
                  <a:pt x="2307" y="1629"/>
                </a:cubicBezTo>
                <a:cubicBezTo>
                  <a:pt x="2307" y="1646"/>
                  <a:pt x="2296" y="1656"/>
                  <a:pt x="2278" y="1656"/>
                </a:cubicBezTo>
                <a:close/>
                <a:moveTo>
                  <a:pt x="1413" y="2303"/>
                </a:moveTo>
                <a:cubicBezTo>
                  <a:pt x="1220" y="2303"/>
                  <a:pt x="1062" y="2145"/>
                  <a:pt x="1062" y="1952"/>
                </a:cubicBezTo>
                <a:cubicBezTo>
                  <a:pt x="1062" y="1758"/>
                  <a:pt x="1220" y="1601"/>
                  <a:pt x="1413" y="1601"/>
                </a:cubicBezTo>
                <a:cubicBezTo>
                  <a:pt x="1607" y="1601"/>
                  <a:pt x="1764" y="1758"/>
                  <a:pt x="1764" y="1952"/>
                </a:cubicBezTo>
                <a:cubicBezTo>
                  <a:pt x="1764" y="2145"/>
                  <a:pt x="1607" y="2303"/>
                  <a:pt x="1413" y="2303"/>
                </a:cubicBezTo>
                <a:close/>
                <a:moveTo>
                  <a:pt x="518" y="1649"/>
                </a:moveTo>
                <a:cubicBezTo>
                  <a:pt x="518" y="1641"/>
                  <a:pt x="518" y="1641"/>
                  <a:pt x="518" y="1641"/>
                </a:cubicBezTo>
                <a:cubicBezTo>
                  <a:pt x="518" y="1426"/>
                  <a:pt x="698" y="1251"/>
                  <a:pt x="919" y="1251"/>
                </a:cubicBezTo>
                <a:cubicBezTo>
                  <a:pt x="1087" y="1251"/>
                  <a:pt x="1230" y="1352"/>
                  <a:pt x="1290" y="1493"/>
                </a:cubicBezTo>
                <a:cubicBezTo>
                  <a:pt x="1193" y="1519"/>
                  <a:pt x="1110" y="1574"/>
                  <a:pt x="1048" y="1649"/>
                </a:cubicBezTo>
                <a:cubicBezTo>
                  <a:pt x="518" y="1649"/>
                  <a:pt x="518" y="1649"/>
                  <a:pt x="518" y="1649"/>
                </a:cubicBezTo>
                <a:close/>
                <a:moveTo>
                  <a:pt x="919" y="751"/>
                </a:moveTo>
                <a:cubicBezTo>
                  <a:pt x="1026" y="751"/>
                  <a:pt x="1112" y="834"/>
                  <a:pt x="1112" y="937"/>
                </a:cubicBezTo>
                <a:cubicBezTo>
                  <a:pt x="1112" y="1040"/>
                  <a:pt x="1026" y="1124"/>
                  <a:pt x="919" y="1124"/>
                </a:cubicBezTo>
                <a:cubicBezTo>
                  <a:pt x="813" y="1124"/>
                  <a:pt x="726" y="1040"/>
                  <a:pt x="726" y="937"/>
                </a:cubicBezTo>
                <a:cubicBezTo>
                  <a:pt x="726" y="834"/>
                  <a:pt x="813" y="751"/>
                  <a:pt x="919" y="751"/>
                </a:cubicBezTo>
                <a:close/>
                <a:moveTo>
                  <a:pt x="1733" y="967"/>
                </a:moveTo>
                <a:cubicBezTo>
                  <a:pt x="1734" y="945"/>
                  <a:pt x="1734" y="945"/>
                  <a:pt x="1734" y="945"/>
                </a:cubicBezTo>
                <a:cubicBezTo>
                  <a:pt x="1734" y="941"/>
                  <a:pt x="1734" y="938"/>
                  <a:pt x="1734" y="934"/>
                </a:cubicBezTo>
                <a:cubicBezTo>
                  <a:pt x="1734" y="884"/>
                  <a:pt x="1754" y="836"/>
                  <a:pt x="1790" y="800"/>
                </a:cubicBezTo>
                <a:cubicBezTo>
                  <a:pt x="1825" y="764"/>
                  <a:pt x="1873" y="744"/>
                  <a:pt x="1926" y="744"/>
                </a:cubicBezTo>
                <a:cubicBezTo>
                  <a:pt x="1977" y="744"/>
                  <a:pt x="2024" y="764"/>
                  <a:pt x="2060" y="800"/>
                </a:cubicBezTo>
                <a:cubicBezTo>
                  <a:pt x="2096" y="836"/>
                  <a:pt x="2116" y="884"/>
                  <a:pt x="2116" y="934"/>
                </a:cubicBezTo>
                <a:cubicBezTo>
                  <a:pt x="2116" y="968"/>
                  <a:pt x="2123" y="1001"/>
                  <a:pt x="2137" y="1034"/>
                </a:cubicBezTo>
                <a:cubicBezTo>
                  <a:pt x="2130" y="1036"/>
                  <a:pt x="2122" y="1038"/>
                  <a:pt x="2113" y="1040"/>
                </a:cubicBezTo>
                <a:cubicBezTo>
                  <a:pt x="2085" y="1046"/>
                  <a:pt x="2085" y="1046"/>
                  <a:pt x="2085" y="1046"/>
                </a:cubicBezTo>
                <a:cubicBezTo>
                  <a:pt x="2083" y="1047"/>
                  <a:pt x="2037" y="1057"/>
                  <a:pt x="2014" y="1097"/>
                </a:cubicBezTo>
                <a:cubicBezTo>
                  <a:pt x="1947" y="1086"/>
                  <a:pt x="1880" y="1089"/>
                  <a:pt x="1816" y="1105"/>
                </a:cubicBezTo>
                <a:cubicBezTo>
                  <a:pt x="1797" y="1077"/>
                  <a:pt x="1762" y="1057"/>
                  <a:pt x="1711" y="1045"/>
                </a:cubicBezTo>
                <a:cubicBezTo>
                  <a:pt x="1720" y="1024"/>
                  <a:pt x="1729" y="998"/>
                  <a:pt x="1733" y="967"/>
                </a:cubicBezTo>
                <a:close/>
                <a:moveTo>
                  <a:pt x="2304" y="1259"/>
                </a:moveTo>
                <a:cubicBezTo>
                  <a:pt x="2305" y="1258"/>
                  <a:pt x="2305" y="1258"/>
                  <a:pt x="2305" y="1258"/>
                </a:cubicBezTo>
                <a:cubicBezTo>
                  <a:pt x="2293" y="1246"/>
                  <a:pt x="2293" y="1246"/>
                  <a:pt x="2293" y="1246"/>
                </a:cubicBezTo>
                <a:cubicBezTo>
                  <a:pt x="2260" y="1211"/>
                  <a:pt x="2223" y="1181"/>
                  <a:pt x="2181" y="1158"/>
                </a:cubicBezTo>
                <a:cubicBezTo>
                  <a:pt x="2217" y="1147"/>
                  <a:pt x="2243" y="1133"/>
                  <a:pt x="2262" y="1115"/>
                </a:cubicBezTo>
                <a:cubicBezTo>
                  <a:pt x="2303" y="1075"/>
                  <a:pt x="2285" y="1043"/>
                  <a:pt x="2269" y="1012"/>
                </a:cubicBezTo>
                <a:cubicBezTo>
                  <a:pt x="2257" y="991"/>
                  <a:pt x="2244" y="967"/>
                  <a:pt x="2244" y="934"/>
                </a:cubicBezTo>
                <a:cubicBezTo>
                  <a:pt x="2244" y="759"/>
                  <a:pt x="2101" y="616"/>
                  <a:pt x="1924" y="616"/>
                </a:cubicBezTo>
                <a:cubicBezTo>
                  <a:pt x="1749" y="616"/>
                  <a:pt x="1606" y="759"/>
                  <a:pt x="1606" y="934"/>
                </a:cubicBezTo>
                <a:cubicBezTo>
                  <a:pt x="1606" y="936"/>
                  <a:pt x="1605" y="939"/>
                  <a:pt x="1605" y="941"/>
                </a:cubicBezTo>
                <a:cubicBezTo>
                  <a:pt x="1605" y="945"/>
                  <a:pt x="1604" y="949"/>
                  <a:pt x="1605" y="951"/>
                </a:cubicBezTo>
                <a:cubicBezTo>
                  <a:pt x="1601" y="976"/>
                  <a:pt x="1589" y="998"/>
                  <a:pt x="1577" y="1018"/>
                </a:cubicBezTo>
                <a:cubicBezTo>
                  <a:pt x="1557" y="1052"/>
                  <a:pt x="1535" y="1090"/>
                  <a:pt x="1576" y="1130"/>
                </a:cubicBezTo>
                <a:cubicBezTo>
                  <a:pt x="1591" y="1144"/>
                  <a:pt x="1621" y="1156"/>
                  <a:pt x="1672" y="1167"/>
                </a:cubicBezTo>
                <a:cubicBezTo>
                  <a:pt x="1561" y="1236"/>
                  <a:pt x="1487" y="1348"/>
                  <a:pt x="1454" y="1479"/>
                </a:cubicBezTo>
                <a:cubicBezTo>
                  <a:pt x="1442" y="1478"/>
                  <a:pt x="1430" y="1476"/>
                  <a:pt x="1418" y="1476"/>
                </a:cubicBezTo>
                <a:cubicBezTo>
                  <a:pt x="1371" y="1342"/>
                  <a:pt x="1270" y="1229"/>
                  <a:pt x="1135" y="1169"/>
                </a:cubicBezTo>
                <a:cubicBezTo>
                  <a:pt x="1202" y="1110"/>
                  <a:pt x="1239" y="1027"/>
                  <a:pt x="1239" y="937"/>
                </a:cubicBezTo>
                <a:cubicBezTo>
                  <a:pt x="1239" y="764"/>
                  <a:pt x="1096" y="624"/>
                  <a:pt x="919" y="624"/>
                </a:cubicBezTo>
                <a:cubicBezTo>
                  <a:pt x="743" y="624"/>
                  <a:pt x="599" y="764"/>
                  <a:pt x="599" y="937"/>
                </a:cubicBezTo>
                <a:cubicBezTo>
                  <a:pt x="599" y="1027"/>
                  <a:pt x="637" y="1110"/>
                  <a:pt x="704" y="1169"/>
                </a:cubicBezTo>
                <a:cubicBezTo>
                  <a:pt x="516" y="1252"/>
                  <a:pt x="391" y="1438"/>
                  <a:pt x="391" y="1641"/>
                </a:cubicBezTo>
                <a:cubicBezTo>
                  <a:pt x="391" y="1713"/>
                  <a:pt x="391" y="1713"/>
                  <a:pt x="391" y="1713"/>
                </a:cubicBezTo>
                <a:cubicBezTo>
                  <a:pt x="391" y="1748"/>
                  <a:pt x="420" y="1776"/>
                  <a:pt x="455" y="1776"/>
                </a:cubicBezTo>
                <a:cubicBezTo>
                  <a:pt x="971" y="1776"/>
                  <a:pt x="971" y="1776"/>
                  <a:pt x="971" y="1776"/>
                </a:cubicBezTo>
                <a:cubicBezTo>
                  <a:pt x="949" y="1831"/>
                  <a:pt x="936" y="1890"/>
                  <a:pt x="936" y="1952"/>
                </a:cubicBezTo>
                <a:cubicBezTo>
                  <a:pt x="936" y="2215"/>
                  <a:pt x="1150" y="2429"/>
                  <a:pt x="1413" y="2429"/>
                </a:cubicBezTo>
                <a:cubicBezTo>
                  <a:pt x="1676" y="2429"/>
                  <a:pt x="1890" y="2215"/>
                  <a:pt x="1890" y="1952"/>
                </a:cubicBezTo>
                <a:cubicBezTo>
                  <a:pt x="1890" y="1892"/>
                  <a:pt x="1878" y="1836"/>
                  <a:pt x="1858" y="1784"/>
                </a:cubicBezTo>
                <a:cubicBezTo>
                  <a:pt x="2278" y="1784"/>
                  <a:pt x="2278" y="1784"/>
                  <a:pt x="2278" y="1784"/>
                </a:cubicBezTo>
                <a:cubicBezTo>
                  <a:pt x="2368" y="1784"/>
                  <a:pt x="2435" y="1717"/>
                  <a:pt x="2435" y="1629"/>
                </a:cubicBezTo>
                <a:cubicBezTo>
                  <a:pt x="2435" y="1487"/>
                  <a:pt x="2389" y="1356"/>
                  <a:pt x="2304" y="1259"/>
                </a:cubicBezTo>
                <a:close/>
                <a:moveTo>
                  <a:pt x="1623" y="1733"/>
                </a:moveTo>
                <a:cubicBezTo>
                  <a:pt x="1594" y="1714"/>
                  <a:pt x="1556" y="1722"/>
                  <a:pt x="1537" y="1750"/>
                </a:cubicBezTo>
                <a:cubicBezTo>
                  <a:pt x="1362" y="2015"/>
                  <a:pt x="1362" y="2015"/>
                  <a:pt x="1362" y="2015"/>
                </a:cubicBezTo>
                <a:cubicBezTo>
                  <a:pt x="1286" y="1923"/>
                  <a:pt x="1286" y="1923"/>
                  <a:pt x="1286" y="1923"/>
                </a:cubicBezTo>
                <a:cubicBezTo>
                  <a:pt x="1264" y="1896"/>
                  <a:pt x="1225" y="1892"/>
                  <a:pt x="1198" y="1914"/>
                </a:cubicBezTo>
                <a:cubicBezTo>
                  <a:pt x="1172" y="1936"/>
                  <a:pt x="1168" y="1975"/>
                  <a:pt x="1190" y="2002"/>
                </a:cubicBezTo>
                <a:cubicBezTo>
                  <a:pt x="1320" y="2159"/>
                  <a:pt x="1320" y="2159"/>
                  <a:pt x="1320" y="2159"/>
                </a:cubicBezTo>
                <a:cubicBezTo>
                  <a:pt x="1332" y="2173"/>
                  <a:pt x="1350" y="2181"/>
                  <a:pt x="1368" y="2181"/>
                </a:cubicBezTo>
                <a:cubicBezTo>
                  <a:pt x="1369" y="2181"/>
                  <a:pt x="1370" y="2181"/>
                  <a:pt x="1372" y="2181"/>
                </a:cubicBezTo>
                <a:cubicBezTo>
                  <a:pt x="1391" y="2180"/>
                  <a:pt x="1409" y="2170"/>
                  <a:pt x="1420" y="2153"/>
                </a:cubicBezTo>
                <a:cubicBezTo>
                  <a:pt x="1641" y="1819"/>
                  <a:pt x="1641" y="1819"/>
                  <a:pt x="1641" y="1819"/>
                </a:cubicBezTo>
                <a:cubicBezTo>
                  <a:pt x="1659" y="1790"/>
                  <a:pt x="1652" y="1751"/>
                  <a:pt x="1623" y="17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schemeClr val="bg1"/>
              </a:solidFill>
              <a:latin typeface="Telstra Akkurat Light" panose="020B0404020101020102" pitchFamily="34" charset="0"/>
            </a:endParaRPr>
          </a:p>
        </p:txBody>
      </p:sp>
      <p:grpSp>
        <p:nvGrpSpPr>
          <p:cNvPr id="17" name="Group 19">
            <a:extLst>
              <a:ext uri="{FF2B5EF4-FFF2-40B4-BE49-F238E27FC236}">
                <a16:creationId xmlns:a16="http://schemas.microsoft.com/office/drawing/2014/main" xmlns="" id="{20E02BA0-0C9E-4254-8ED7-B0698A60E9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5785" y="3350614"/>
            <a:ext cx="560148" cy="560148"/>
            <a:chOff x="3992" y="453"/>
            <a:chExt cx="327" cy="328"/>
          </a:xfrm>
          <a:solidFill>
            <a:schemeClr val="bg1"/>
          </a:solidFill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xmlns="" id="{C8B078E2-1698-45F1-86DC-D4CAAE95FF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2" y="453"/>
              <a:ext cx="327" cy="328"/>
            </a:xfrm>
            <a:custGeom>
              <a:avLst/>
              <a:gdLst>
                <a:gd name="T0" fmla="*/ 500 w 1000"/>
                <a:gd name="T1" fmla="*/ 956 h 1000"/>
                <a:gd name="T2" fmla="*/ 44 w 1000"/>
                <a:gd name="T3" fmla="*/ 500 h 1000"/>
                <a:gd name="T4" fmla="*/ 500 w 1000"/>
                <a:gd name="T5" fmla="*/ 44 h 1000"/>
                <a:gd name="T6" fmla="*/ 956 w 1000"/>
                <a:gd name="T7" fmla="*/ 500 h 1000"/>
                <a:gd name="T8" fmla="*/ 500 w 1000"/>
                <a:gd name="T9" fmla="*/ 956 h 1000"/>
                <a:gd name="T10" fmla="*/ 854 w 1000"/>
                <a:gd name="T11" fmla="*/ 147 h 1000"/>
                <a:gd name="T12" fmla="*/ 500 w 1000"/>
                <a:gd name="T13" fmla="*/ 0 h 1000"/>
                <a:gd name="T14" fmla="*/ 147 w 1000"/>
                <a:gd name="T15" fmla="*/ 147 h 1000"/>
                <a:gd name="T16" fmla="*/ 0 w 1000"/>
                <a:gd name="T17" fmla="*/ 500 h 1000"/>
                <a:gd name="T18" fmla="*/ 147 w 1000"/>
                <a:gd name="T19" fmla="*/ 854 h 1000"/>
                <a:gd name="T20" fmla="*/ 500 w 1000"/>
                <a:gd name="T21" fmla="*/ 1000 h 1000"/>
                <a:gd name="T22" fmla="*/ 854 w 1000"/>
                <a:gd name="T23" fmla="*/ 854 h 1000"/>
                <a:gd name="T24" fmla="*/ 1000 w 1000"/>
                <a:gd name="T25" fmla="*/ 500 h 1000"/>
                <a:gd name="T26" fmla="*/ 854 w 1000"/>
                <a:gd name="T27" fmla="*/ 147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0" h="1000">
                  <a:moveTo>
                    <a:pt x="500" y="956"/>
                  </a:moveTo>
                  <a:cubicBezTo>
                    <a:pt x="249" y="956"/>
                    <a:pt x="44" y="752"/>
                    <a:pt x="44" y="500"/>
                  </a:cubicBezTo>
                  <a:cubicBezTo>
                    <a:pt x="44" y="249"/>
                    <a:pt x="249" y="44"/>
                    <a:pt x="500" y="44"/>
                  </a:cubicBezTo>
                  <a:cubicBezTo>
                    <a:pt x="752" y="44"/>
                    <a:pt x="956" y="249"/>
                    <a:pt x="956" y="500"/>
                  </a:cubicBezTo>
                  <a:cubicBezTo>
                    <a:pt x="956" y="752"/>
                    <a:pt x="752" y="956"/>
                    <a:pt x="500" y="956"/>
                  </a:cubicBezTo>
                  <a:close/>
                  <a:moveTo>
                    <a:pt x="854" y="147"/>
                  </a:moveTo>
                  <a:cubicBezTo>
                    <a:pt x="759" y="52"/>
                    <a:pt x="634" y="0"/>
                    <a:pt x="500" y="0"/>
                  </a:cubicBezTo>
                  <a:cubicBezTo>
                    <a:pt x="367" y="0"/>
                    <a:pt x="241" y="52"/>
                    <a:pt x="147" y="147"/>
                  </a:cubicBezTo>
                  <a:cubicBezTo>
                    <a:pt x="52" y="241"/>
                    <a:pt x="0" y="367"/>
                    <a:pt x="0" y="500"/>
                  </a:cubicBezTo>
                  <a:cubicBezTo>
                    <a:pt x="0" y="634"/>
                    <a:pt x="52" y="759"/>
                    <a:pt x="147" y="854"/>
                  </a:cubicBezTo>
                  <a:cubicBezTo>
                    <a:pt x="241" y="948"/>
                    <a:pt x="367" y="1000"/>
                    <a:pt x="500" y="1000"/>
                  </a:cubicBezTo>
                  <a:cubicBezTo>
                    <a:pt x="634" y="1000"/>
                    <a:pt x="759" y="948"/>
                    <a:pt x="854" y="854"/>
                  </a:cubicBezTo>
                  <a:cubicBezTo>
                    <a:pt x="948" y="759"/>
                    <a:pt x="1000" y="634"/>
                    <a:pt x="1000" y="500"/>
                  </a:cubicBezTo>
                  <a:cubicBezTo>
                    <a:pt x="1000" y="367"/>
                    <a:pt x="948" y="241"/>
                    <a:pt x="854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Telstra Akkurat Light" panose="020B0404020101020102" pitchFamily="34" charset="0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xmlns="" id="{FDAC4CD7-5F80-4467-A6BF-486CB018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" y="566"/>
              <a:ext cx="32" cy="32"/>
            </a:xfrm>
            <a:custGeom>
              <a:avLst/>
              <a:gdLst>
                <a:gd name="T0" fmla="*/ 63 w 97"/>
                <a:gd name="T1" fmla="*/ 80 h 97"/>
                <a:gd name="T2" fmla="*/ 80 w 97"/>
                <a:gd name="T3" fmla="*/ 97 h 97"/>
                <a:gd name="T4" fmla="*/ 97 w 97"/>
                <a:gd name="T5" fmla="*/ 80 h 97"/>
                <a:gd name="T6" fmla="*/ 18 w 97"/>
                <a:gd name="T7" fmla="*/ 0 h 97"/>
                <a:gd name="T8" fmla="*/ 0 w 97"/>
                <a:gd name="T9" fmla="*/ 18 h 97"/>
                <a:gd name="T10" fmla="*/ 18 w 97"/>
                <a:gd name="T11" fmla="*/ 35 h 97"/>
                <a:gd name="T12" fmla="*/ 63 w 97"/>
                <a:gd name="T13" fmla="*/ 8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97">
                  <a:moveTo>
                    <a:pt x="63" y="80"/>
                  </a:moveTo>
                  <a:cubicBezTo>
                    <a:pt x="63" y="89"/>
                    <a:pt x="70" y="97"/>
                    <a:pt x="80" y="97"/>
                  </a:cubicBezTo>
                  <a:cubicBezTo>
                    <a:pt x="89" y="97"/>
                    <a:pt x="97" y="89"/>
                    <a:pt x="97" y="80"/>
                  </a:cubicBezTo>
                  <a:cubicBezTo>
                    <a:pt x="97" y="36"/>
                    <a:pt x="61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43" y="35"/>
                    <a:pt x="63" y="55"/>
                    <a:pt x="63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Telstra Akkurat Light" panose="020B0404020101020102" pitchFamily="34" charset="0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xmlns="" id="{A1143BD7-7CC2-45A6-9CDF-4DD31EF97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" y="546"/>
              <a:ext cx="52" cy="52"/>
            </a:xfrm>
            <a:custGeom>
              <a:avLst/>
              <a:gdLst>
                <a:gd name="T0" fmla="*/ 18 w 160"/>
                <a:gd name="T1" fmla="*/ 0 h 159"/>
                <a:gd name="T2" fmla="*/ 0 w 160"/>
                <a:gd name="T3" fmla="*/ 17 h 159"/>
                <a:gd name="T4" fmla="*/ 18 w 160"/>
                <a:gd name="T5" fmla="*/ 34 h 159"/>
                <a:gd name="T6" fmla="*/ 125 w 160"/>
                <a:gd name="T7" fmla="*/ 142 h 159"/>
                <a:gd name="T8" fmla="*/ 142 w 160"/>
                <a:gd name="T9" fmla="*/ 159 h 159"/>
                <a:gd name="T10" fmla="*/ 160 w 160"/>
                <a:gd name="T11" fmla="*/ 142 h 159"/>
                <a:gd name="T12" fmla="*/ 18 w 160"/>
                <a:gd name="T1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59">
                  <a:moveTo>
                    <a:pt x="18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8" y="34"/>
                  </a:cubicBezTo>
                  <a:cubicBezTo>
                    <a:pt x="77" y="34"/>
                    <a:pt x="125" y="83"/>
                    <a:pt x="125" y="142"/>
                  </a:cubicBezTo>
                  <a:cubicBezTo>
                    <a:pt x="125" y="151"/>
                    <a:pt x="133" y="159"/>
                    <a:pt x="142" y="159"/>
                  </a:cubicBezTo>
                  <a:cubicBezTo>
                    <a:pt x="152" y="159"/>
                    <a:pt x="160" y="151"/>
                    <a:pt x="160" y="142"/>
                  </a:cubicBezTo>
                  <a:cubicBezTo>
                    <a:pt x="160" y="64"/>
                    <a:pt x="96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Telstra Akkurat Light" panose="020B0404020101020102" pitchFamily="34" charset="0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xmlns="" id="{11DC24AE-B0DE-45F4-A670-EC16D32A2D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0" y="530"/>
              <a:ext cx="213" cy="164"/>
            </a:xfrm>
            <a:custGeom>
              <a:avLst/>
              <a:gdLst>
                <a:gd name="T0" fmla="*/ 280 w 654"/>
                <a:gd name="T1" fmla="*/ 417 h 502"/>
                <a:gd name="T2" fmla="*/ 585 w 654"/>
                <a:gd name="T3" fmla="*/ 458 h 502"/>
                <a:gd name="T4" fmla="*/ 166 w 654"/>
                <a:gd name="T5" fmla="*/ 168 h 502"/>
                <a:gd name="T6" fmla="*/ 257 w 654"/>
                <a:gd name="T7" fmla="*/ 180 h 502"/>
                <a:gd name="T8" fmla="*/ 253 w 654"/>
                <a:gd name="T9" fmla="*/ 184 h 502"/>
                <a:gd name="T10" fmla="*/ 251 w 654"/>
                <a:gd name="T11" fmla="*/ 186 h 502"/>
                <a:gd name="T12" fmla="*/ 248 w 654"/>
                <a:gd name="T13" fmla="*/ 190 h 502"/>
                <a:gd name="T14" fmla="*/ 248 w 654"/>
                <a:gd name="T15" fmla="*/ 193 h 502"/>
                <a:gd name="T16" fmla="*/ 247 w 654"/>
                <a:gd name="T17" fmla="*/ 196 h 502"/>
                <a:gd name="T18" fmla="*/ 247 w 654"/>
                <a:gd name="T19" fmla="*/ 199 h 502"/>
                <a:gd name="T20" fmla="*/ 166 w 654"/>
                <a:gd name="T21" fmla="*/ 359 h 502"/>
                <a:gd name="T22" fmla="*/ 44 w 654"/>
                <a:gd name="T23" fmla="*/ 44 h 502"/>
                <a:gd name="T24" fmla="*/ 135 w 654"/>
                <a:gd name="T25" fmla="*/ 126 h 502"/>
                <a:gd name="T26" fmla="*/ 133 w 654"/>
                <a:gd name="T27" fmla="*/ 127 h 502"/>
                <a:gd name="T28" fmla="*/ 132 w 654"/>
                <a:gd name="T29" fmla="*/ 128 h 502"/>
                <a:gd name="T30" fmla="*/ 130 w 654"/>
                <a:gd name="T31" fmla="*/ 129 h 502"/>
                <a:gd name="T32" fmla="*/ 128 w 654"/>
                <a:gd name="T33" fmla="*/ 131 h 502"/>
                <a:gd name="T34" fmla="*/ 127 w 654"/>
                <a:gd name="T35" fmla="*/ 132 h 502"/>
                <a:gd name="T36" fmla="*/ 126 w 654"/>
                <a:gd name="T37" fmla="*/ 134 h 502"/>
                <a:gd name="T38" fmla="*/ 125 w 654"/>
                <a:gd name="T39" fmla="*/ 136 h 502"/>
                <a:gd name="T40" fmla="*/ 124 w 654"/>
                <a:gd name="T41" fmla="*/ 138 h 502"/>
                <a:gd name="T42" fmla="*/ 123 w 654"/>
                <a:gd name="T43" fmla="*/ 140 h 502"/>
                <a:gd name="T44" fmla="*/ 122 w 654"/>
                <a:gd name="T45" fmla="*/ 142 h 502"/>
                <a:gd name="T46" fmla="*/ 122 w 654"/>
                <a:gd name="T47" fmla="*/ 144 h 502"/>
                <a:gd name="T48" fmla="*/ 122 w 654"/>
                <a:gd name="T49" fmla="*/ 359 h 502"/>
                <a:gd name="T50" fmla="*/ 44 w 654"/>
                <a:gd name="T51" fmla="*/ 44 h 502"/>
                <a:gd name="T52" fmla="*/ 291 w 654"/>
                <a:gd name="T53" fmla="*/ 373 h 502"/>
                <a:gd name="T54" fmla="*/ 542 w 654"/>
                <a:gd name="T55" fmla="*/ 220 h 502"/>
                <a:gd name="T56" fmla="*/ 586 w 654"/>
                <a:gd name="T57" fmla="*/ 388 h 502"/>
                <a:gd name="T58" fmla="*/ 564 w 654"/>
                <a:gd name="T59" fmla="*/ 177 h 502"/>
                <a:gd name="T60" fmla="*/ 301 w 654"/>
                <a:gd name="T61" fmla="*/ 146 h 502"/>
                <a:gd name="T62" fmla="*/ 179 w 654"/>
                <a:gd name="T63" fmla="*/ 124 h 502"/>
                <a:gd name="T64" fmla="*/ 157 w 654"/>
                <a:gd name="T65" fmla="*/ 0 h 502"/>
                <a:gd name="T66" fmla="*/ 0 w 654"/>
                <a:gd name="T67" fmla="*/ 22 h 502"/>
                <a:gd name="T68" fmla="*/ 22 w 654"/>
                <a:gd name="T69" fmla="*/ 403 h 502"/>
                <a:gd name="T70" fmla="*/ 144 w 654"/>
                <a:gd name="T71" fmla="*/ 403 h 502"/>
                <a:gd name="T72" fmla="*/ 235 w 654"/>
                <a:gd name="T73" fmla="*/ 403 h 502"/>
                <a:gd name="T74" fmla="*/ 182 w 654"/>
                <a:gd name="T75" fmla="*/ 490 h 502"/>
                <a:gd name="T76" fmla="*/ 631 w 654"/>
                <a:gd name="T77" fmla="*/ 502 h 502"/>
                <a:gd name="T78" fmla="*/ 648 w 654"/>
                <a:gd name="T79" fmla="*/ 467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4" h="502">
                  <a:moveTo>
                    <a:pt x="247" y="458"/>
                  </a:moveTo>
                  <a:lnTo>
                    <a:pt x="280" y="417"/>
                  </a:lnTo>
                  <a:lnTo>
                    <a:pt x="553" y="417"/>
                  </a:lnTo>
                  <a:lnTo>
                    <a:pt x="585" y="458"/>
                  </a:lnTo>
                  <a:lnTo>
                    <a:pt x="247" y="458"/>
                  </a:lnTo>
                  <a:close/>
                  <a:moveTo>
                    <a:pt x="166" y="168"/>
                  </a:moveTo>
                  <a:lnTo>
                    <a:pt x="257" y="168"/>
                  </a:lnTo>
                  <a:lnTo>
                    <a:pt x="257" y="180"/>
                  </a:lnTo>
                  <a:cubicBezTo>
                    <a:pt x="255" y="181"/>
                    <a:pt x="254" y="182"/>
                    <a:pt x="253" y="183"/>
                  </a:cubicBezTo>
                  <a:cubicBezTo>
                    <a:pt x="253" y="183"/>
                    <a:pt x="253" y="184"/>
                    <a:pt x="253" y="184"/>
                  </a:cubicBezTo>
                  <a:cubicBezTo>
                    <a:pt x="252" y="184"/>
                    <a:pt x="252" y="185"/>
                    <a:pt x="251" y="185"/>
                  </a:cubicBezTo>
                  <a:cubicBezTo>
                    <a:pt x="251" y="186"/>
                    <a:pt x="251" y="186"/>
                    <a:pt x="251" y="186"/>
                  </a:cubicBezTo>
                  <a:cubicBezTo>
                    <a:pt x="250" y="187"/>
                    <a:pt x="249" y="189"/>
                    <a:pt x="248" y="190"/>
                  </a:cubicBezTo>
                  <a:cubicBezTo>
                    <a:pt x="248" y="190"/>
                    <a:pt x="248" y="190"/>
                    <a:pt x="248" y="190"/>
                  </a:cubicBezTo>
                  <a:cubicBezTo>
                    <a:pt x="248" y="191"/>
                    <a:pt x="248" y="192"/>
                    <a:pt x="248" y="193"/>
                  </a:cubicBezTo>
                  <a:cubicBezTo>
                    <a:pt x="248" y="193"/>
                    <a:pt x="248" y="193"/>
                    <a:pt x="248" y="193"/>
                  </a:cubicBezTo>
                  <a:cubicBezTo>
                    <a:pt x="247" y="194"/>
                    <a:pt x="247" y="195"/>
                    <a:pt x="247" y="195"/>
                  </a:cubicBezTo>
                  <a:cubicBezTo>
                    <a:pt x="247" y="195"/>
                    <a:pt x="247" y="196"/>
                    <a:pt x="247" y="196"/>
                  </a:cubicBezTo>
                  <a:cubicBezTo>
                    <a:pt x="247" y="197"/>
                    <a:pt x="247" y="198"/>
                    <a:pt x="247" y="198"/>
                  </a:cubicBezTo>
                  <a:lnTo>
                    <a:pt x="247" y="199"/>
                  </a:lnTo>
                  <a:lnTo>
                    <a:pt x="247" y="359"/>
                  </a:lnTo>
                  <a:lnTo>
                    <a:pt x="166" y="359"/>
                  </a:lnTo>
                  <a:lnTo>
                    <a:pt x="166" y="168"/>
                  </a:lnTo>
                  <a:close/>
                  <a:moveTo>
                    <a:pt x="44" y="44"/>
                  </a:moveTo>
                  <a:lnTo>
                    <a:pt x="135" y="44"/>
                  </a:lnTo>
                  <a:lnTo>
                    <a:pt x="135" y="126"/>
                  </a:lnTo>
                  <a:cubicBezTo>
                    <a:pt x="135" y="126"/>
                    <a:pt x="134" y="126"/>
                    <a:pt x="134" y="127"/>
                  </a:cubicBezTo>
                  <a:cubicBezTo>
                    <a:pt x="134" y="127"/>
                    <a:pt x="133" y="127"/>
                    <a:pt x="133" y="127"/>
                  </a:cubicBezTo>
                  <a:cubicBezTo>
                    <a:pt x="133" y="127"/>
                    <a:pt x="132" y="127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1" y="128"/>
                    <a:pt x="131" y="129"/>
                    <a:pt x="130" y="129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30"/>
                    <a:pt x="129" y="130"/>
                    <a:pt x="129" y="130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28" y="131"/>
                    <a:pt x="128" y="131"/>
                    <a:pt x="127" y="132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27" y="133"/>
                    <a:pt x="126" y="133"/>
                    <a:pt x="126" y="134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5" y="134"/>
                    <a:pt x="125" y="135"/>
                    <a:pt x="125" y="135"/>
                  </a:cubicBezTo>
                  <a:cubicBezTo>
                    <a:pt x="125" y="136"/>
                    <a:pt x="125" y="136"/>
                    <a:pt x="125" y="136"/>
                  </a:cubicBezTo>
                  <a:cubicBezTo>
                    <a:pt x="124" y="136"/>
                    <a:pt x="124" y="137"/>
                    <a:pt x="124" y="137"/>
                  </a:cubicBezTo>
                  <a:cubicBezTo>
                    <a:pt x="124" y="137"/>
                    <a:pt x="124" y="138"/>
                    <a:pt x="124" y="138"/>
                  </a:cubicBezTo>
                  <a:cubicBezTo>
                    <a:pt x="123" y="138"/>
                    <a:pt x="123" y="139"/>
                    <a:pt x="123" y="139"/>
                  </a:cubicBezTo>
                  <a:cubicBezTo>
                    <a:pt x="123" y="139"/>
                    <a:pt x="123" y="139"/>
                    <a:pt x="123" y="140"/>
                  </a:cubicBezTo>
                  <a:cubicBezTo>
                    <a:pt x="123" y="140"/>
                    <a:pt x="123" y="141"/>
                    <a:pt x="123" y="141"/>
                  </a:cubicBezTo>
                  <a:cubicBezTo>
                    <a:pt x="123" y="142"/>
                    <a:pt x="122" y="142"/>
                    <a:pt x="122" y="142"/>
                  </a:cubicBezTo>
                  <a:cubicBezTo>
                    <a:pt x="122" y="142"/>
                    <a:pt x="122" y="143"/>
                    <a:pt x="122" y="143"/>
                  </a:cubicBezTo>
                  <a:cubicBezTo>
                    <a:pt x="122" y="144"/>
                    <a:pt x="122" y="144"/>
                    <a:pt x="122" y="144"/>
                  </a:cubicBezTo>
                  <a:cubicBezTo>
                    <a:pt x="122" y="145"/>
                    <a:pt x="122" y="145"/>
                    <a:pt x="122" y="146"/>
                  </a:cubicBezTo>
                  <a:lnTo>
                    <a:pt x="122" y="359"/>
                  </a:lnTo>
                  <a:lnTo>
                    <a:pt x="44" y="359"/>
                  </a:lnTo>
                  <a:lnTo>
                    <a:pt x="44" y="44"/>
                  </a:lnTo>
                  <a:close/>
                  <a:moveTo>
                    <a:pt x="542" y="373"/>
                  </a:moveTo>
                  <a:lnTo>
                    <a:pt x="291" y="373"/>
                  </a:lnTo>
                  <a:lnTo>
                    <a:pt x="291" y="220"/>
                  </a:lnTo>
                  <a:lnTo>
                    <a:pt x="542" y="220"/>
                  </a:lnTo>
                  <a:lnTo>
                    <a:pt x="542" y="373"/>
                  </a:lnTo>
                  <a:close/>
                  <a:moveTo>
                    <a:pt x="586" y="388"/>
                  </a:moveTo>
                  <a:lnTo>
                    <a:pt x="586" y="198"/>
                  </a:lnTo>
                  <a:cubicBezTo>
                    <a:pt x="586" y="186"/>
                    <a:pt x="576" y="177"/>
                    <a:pt x="564" y="177"/>
                  </a:cubicBezTo>
                  <a:lnTo>
                    <a:pt x="301" y="177"/>
                  </a:lnTo>
                  <a:lnTo>
                    <a:pt x="301" y="146"/>
                  </a:lnTo>
                  <a:cubicBezTo>
                    <a:pt x="301" y="134"/>
                    <a:pt x="291" y="124"/>
                    <a:pt x="279" y="124"/>
                  </a:cubicBezTo>
                  <a:lnTo>
                    <a:pt x="179" y="124"/>
                  </a:lnTo>
                  <a:lnTo>
                    <a:pt x="179" y="22"/>
                  </a:lnTo>
                  <a:cubicBezTo>
                    <a:pt x="179" y="9"/>
                    <a:pt x="169" y="0"/>
                    <a:pt x="157" y="0"/>
                  </a:cubicBezTo>
                  <a:lnTo>
                    <a:pt x="22" y="0"/>
                  </a:lnTo>
                  <a:cubicBezTo>
                    <a:pt x="10" y="0"/>
                    <a:pt x="0" y="9"/>
                    <a:pt x="0" y="22"/>
                  </a:cubicBezTo>
                  <a:lnTo>
                    <a:pt x="0" y="381"/>
                  </a:lnTo>
                  <a:cubicBezTo>
                    <a:pt x="0" y="393"/>
                    <a:pt x="10" y="403"/>
                    <a:pt x="22" y="403"/>
                  </a:cubicBezTo>
                  <a:lnTo>
                    <a:pt x="144" y="403"/>
                  </a:lnTo>
                  <a:cubicBezTo>
                    <a:pt x="144" y="403"/>
                    <a:pt x="144" y="403"/>
                    <a:pt x="144" y="403"/>
                  </a:cubicBezTo>
                  <a:lnTo>
                    <a:pt x="144" y="403"/>
                  </a:lnTo>
                  <a:lnTo>
                    <a:pt x="235" y="403"/>
                  </a:lnTo>
                  <a:lnTo>
                    <a:pt x="185" y="467"/>
                  </a:lnTo>
                  <a:cubicBezTo>
                    <a:pt x="179" y="473"/>
                    <a:pt x="178" y="482"/>
                    <a:pt x="182" y="490"/>
                  </a:cubicBezTo>
                  <a:cubicBezTo>
                    <a:pt x="186" y="497"/>
                    <a:pt x="194" y="502"/>
                    <a:pt x="202" y="502"/>
                  </a:cubicBezTo>
                  <a:lnTo>
                    <a:pt x="631" y="502"/>
                  </a:lnTo>
                  <a:cubicBezTo>
                    <a:pt x="639" y="502"/>
                    <a:pt x="647" y="497"/>
                    <a:pt x="650" y="490"/>
                  </a:cubicBezTo>
                  <a:cubicBezTo>
                    <a:pt x="654" y="482"/>
                    <a:pt x="653" y="473"/>
                    <a:pt x="648" y="467"/>
                  </a:cubicBezTo>
                  <a:lnTo>
                    <a:pt x="586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Telstra Akkurat Light" panose="020B0404020101020102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xmlns="" id="{15084A43-E08E-494F-BA73-789510533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" y="570"/>
              <a:ext cx="15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Telstra Akkurat Light" panose="020B0404020101020102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xmlns="" id="{A7604274-96F9-4943-AAE4-D9EC87C2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" y="548"/>
              <a:ext cx="15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Telstra Akkurat Light" panose="020B0404020101020102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xmlns="" id="{8E456D45-4DFD-49A4-904C-DD9601955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" y="593"/>
              <a:ext cx="15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Telstra Akkurat Light" panose="020B0404020101020102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xmlns="" id="{FA87C38E-C21B-41FF-8AFE-F487A485A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" y="615"/>
              <a:ext cx="15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Telstra Akkurat Light" panose="020B0404020101020102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xmlns="" id="{9714FF04-569D-43B0-A280-F28446D11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615"/>
              <a:ext cx="15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Telstra Akkurat Light" panose="020B0404020101020102" pitchFamily="34" charset="0"/>
              </a:endParaRPr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xmlns="" id="{F8761394-ABBB-4188-B30C-EF7256DA1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593"/>
              <a:ext cx="15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Telstra Akkurat Light" panose="020B0404020101020102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04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6" grpId="0" animBg="1"/>
    </p:bldLst>
  </p:timing>
</p:sld>
</file>

<file path=ppt/theme/theme1.xml><?xml version="1.0" encoding="utf-8"?>
<a:theme xmlns:a="http://schemas.openxmlformats.org/drawingml/2006/main" name="Telstra 3.0 Pacific">
  <a:themeElements>
    <a:clrScheme name="Telstra 3.0 Pacific">
      <a:dk1>
        <a:srgbClr val="414141"/>
      </a:dk1>
      <a:lt1>
        <a:srgbClr val="FFFFFF"/>
      </a:lt1>
      <a:dk2>
        <a:srgbClr val="DCDEEE"/>
      </a:dk2>
      <a:lt2>
        <a:srgbClr val="B2E0FD"/>
      </a:lt2>
      <a:accent1>
        <a:srgbClr val="0099F8"/>
      </a:accent1>
      <a:accent2>
        <a:srgbClr val="0064D2"/>
      </a:accent2>
      <a:accent3>
        <a:srgbClr val="001E82"/>
      </a:accent3>
      <a:accent4>
        <a:srgbClr val="8A92C5"/>
      </a:accent4>
      <a:accent5>
        <a:srgbClr val="5E50BF"/>
      </a:accent5>
      <a:accent6>
        <a:srgbClr val="35237F"/>
      </a:accent6>
      <a:hlink>
        <a:srgbClr val="0098F8"/>
      </a:hlink>
      <a:folHlink>
        <a:srgbClr val="0098F8"/>
      </a:folHlink>
    </a:clrScheme>
    <a:fontScheme name="Telstra">
      <a:majorFont>
        <a:latin typeface="Telstra Akkurat"/>
        <a:ea typeface=""/>
        <a:cs typeface=""/>
      </a:majorFont>
      <a:minorFont>
        <a:latin typeface="Telstra Akku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>
        <a:no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7878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85000"/>
          </a:lnSpc>
          <a:defRPr dirty="0" smtClean="0"/>
        </a:defPPr>
      </a:lstStyle>
    </a:txDef>
  </a:objectDefaults>
  <a:extraClrSchemeLst/>
  <a:custClrLst>
    <a:custClr name="Grey L1">
      <a:srgbClr val="414141"/>
    </a:custClr>
    <a:custClr name="Grey L2">
      <a:srgbClr val="787878"/>
    </a:custClr>
    <a:custClr name="Grey L3">
      <a:srgbClr val="AAAAAA"/>
    </a:custClr>
    <a:custClr name="Grey L4">
      <a:srgbClr val="D2D2D2"/>
    </a:custClr>
    <a:custClr name="Grey L5">
      <a:srgbClr val="E6E6E6"/>
    </a:custClr>
  </a:custClrLst>
  <a:extLst>
    <a:ext uri="{05A4C25C-085E-4340-85A3-A5531E510DB2}">
      <thm15:themeFamily xmlns:thm15="http://schemas.microsoft.com/office/thememl/2012/main" name="Telstra Pacific Akkurat Template_16x9.potx" id="{EB573081-55CF-45EB-9BC9-7BD3F2FAD5FE}" vid="{19455E41-3E9F-44F9-97BB-47227C28CB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.xml><?xml version="1.0" encoding="utf-8"?>
<customUI xmlns="http://schemas.microsoft.com/office/2006/01/customui">
  <ribbon startFromScratch="false">
    <tabs>
      <tab id="CustomTab" label="Telstra" insertBeforeMso="TabHome" keytip="Q">
        <group idMso="GroupSlides"/>
        <group id="Group1" label="Change Bullet Styles">
          <button idMso="IndentDecrease" visible="true" label="Decrease List Level" size="large"/>
          <button idMso="IndentIncrease" visible="true" label="Increase List Level" size="large"/>
        </group>
        <group id="Group2" label=" ">
          <checkBox idMso="GuidesShowHide" label="Guides"/>
          <splitButton id="groupsplitbutton" size="normal">
            <button idMso="ObjectsGroup"/>
            <menu id="groupsplitmenu" itemSize="large">
              <button idMso="ObjectsUngroup" description="Un-group selected objects" screentip="Un-group selected objects"/>
              <button idMso="ObjectsRegroup" description="Combine and re-Group selected objects" screentip="Combine and re-Group selected objects"/>
            </menu>
          </splitButton>
          <splitButton id="Cropping" size="normal">
            <toggleButton idMso="PictureCrop" label="Crop Tools"/>
            <menu id="CropMenu" itemSize="large">
              <button idMso="PictureFitCrop" description="Resize picture to fit the placeholder proportionally"/>
              <menuSeparator id="croppingmenu2"/>
              <menu idMso="PictureCropAspectRatioMenu" description="Crop image to selected aspect ratio"/>
              <gallery idMso="PictureShapeGallery" description="Crop image to selected shape"/>
            </menu>
          </splitButton>
          <separator id="sep1"/>
          <button idMso="ZoomFitToWindow" size="large" label="Fit to Window"/>
          <separator id="sep2"/>
          <splitButton id="sendbacksplitbutton" size="large">
            <button idMso="ObjectSendToBack" label="Send to Back"/>
            <menu id="sendbacksplitmenu" itemSize="large">
              <button idMso="ObjectBringToFront" label="Bring to Front"/>
            </menu>
          </splitButton>
          <separator id="sep3"/>
          <toggleButton idMso="SelectionPane" label="Selection Pane" size="large"/>
        </group>
        <group id="group3" label=" ">
          <button idMso="HeaderFooterInsert" size="large"/>
          <button idMso="PasteTextOnly" size="large" imageMso="Paste" label="Paste Unformatted"/>
        </group>
      </tab>
    </tabs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ffer Artefact" ma:contentTypeID="0x010100692969642E1A644382EA8897694DCC4300F5D4DE1A6D61FB419A02A6D906B7B35F" ma:contentTypeVersion="46" ma:contentTypeDescription="Create a new document." ma:contentTypeScope="" ma:versionID="9dfd16293ba2fc2e72c008a07d6bb3a9">
  <xsd:schema xmlns:xsd="http://www.w3.org/2001/XMLSchema" xmlns:xs="http://www.w3.org/2001/XMLSchema" xmlns:p="http://schemas.microsoft.com/office/2006/metadata/properties" xmlns:ns1="http://schemas.microsoft.com/sharepoint/v3" xmlns:ns2="7a0a4d1c-5368-45e7-ae1d-98ea03b77ea4" xmlns:ns3="69b5f1a5-cf09-418a-bb55-88fe638a888e" xmlns:ns4="f81b99d8-372e-4b19-8a44-bec8ad50ab34" xmlns:ns5="http://schemas.microsoft.com/sharepoint/v4" targetNamespace="http://schemas.microsoft.com/office/2006/metadata/properties" ma:root="true" ma:fieldsID="82fcb3945d4471b645bb09f899205a5c" ns1:_="" ns2:_="" ns3:_="" ns4:_="" ns5:_="">
    <xsd:import namespace="http://schemas.microsoft.com/sharepoint/v3"/>
    <xsd:import namespace="7a0a4d1c-5368-45e7-ae1d-98ea03b77ea4"/>
    <xsd:import namespace="69b5f1a5-cf09-418a-bb55-88fe638a888e"/>
    <xsd:import namespace="f81b99d8-372e-4b19-8a44-bec8ad50ab3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Offer" minOccurs="0"/>
                <xsd:element ref="ns2:Offer_x0020_Category" minOccurs="0"/>
                <xsd:element ref="ns2:Artefact_x0020_Classification"/>
                <xsd:element ref="ns2:Release_x0020_Status"/>
                <xsd:element ref="ns2:Business_x0020_Unit" minOccurs="0"/>
                <xsd:element ref="ns1:ReportOwner" minOccurs="0"/>
                <xsd:element ref="ns2:Expiry"/>
                <xsd:element ref="ns2:Send_x0020_for_x0020_Approval" minOccurs="0"/>
                <xsd:element ref="ns3:Version_x0020_comment" minOccurs="0"/>
                <xsd:element ref="ns4:_dlc_DocId" minOccurs="0"/>
                <xsd:element ref="ns2:Offer_x003a_ID" minOccurs="0"/>
                <xsd:element ref="ns2:Offer_x0020_Category_x003a_ID" minOccurs="0"/>
                <xsd:element ref="ns1:RatingCount" minOccurs="0"/>
                <xsd:element ref="ns5:IconOverlay" minOccurs="0"/>
                <xsd:element ref="ns3:Solution_x0020_Enhancer_x003a_ID" minOccurs="0"/>
                <xsd:element ref="ns4:_dlc_DocIdPersistId" minOccurs="0"/>
                <xsd:element ref="ns3:Value_x0020_Adds" minOccurs="0"/>
                <xsd:element ref="ns3:Value_x0020_Adds_x003a_ID" minOccurs="0"/>
                <xsd:element ref="ns4:_dlc_DocIdUrl" minOccurs="0"/>
                <xsd:element ref="ns3:Solution_x0020_Enhancer" minOccurs="0"/>
                <xsd:element ref="ns4:TaxKeywordTaxHTField" minOccurs="0"/>
                <xsd:element ref="ns4:TaxCatchAll" minOccurs="0"/>
                <xsd:element ref="ns3:Document_x0020_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Owner" ma:index="7" nillable="true" ma:displayName="Owner" ma:description="" ma:list="UserInfo" ma:SearchPeopleOnly="false" ma:SharePointGroup="0" ma:internalName="Repor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Count" ma:index="19" nillable="true" ma:displayName="Number of Ratings" ma:decimals="0" ma:description="Number of ratings submitted" ma:hidden="true" ma:internalName="Number_x0020_of_x0020_Ratings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a4d1c-5368-45e7-ae1d-98ea03b77ea4" elementFormDefault="qualified">
    <xsd:import namespace="http://schemas.microsoft.com/office/2006/documentManagement/types"/>
    <xsd:import namespace="http://schemas.microsoft.com/office/infopath/2007/PartnerControls"/>
    <xsd:element name="Offer" ma:index="2" nillable="true" ma:displayName="Offer" ma:list="{6B1B35A0-2B8B-41B2-AFB6-52BF1A288AB5}" ma:internalName="Offer" ma:showField="Title" ma:web="7a0a4d1c-5368-45e7-ae1d-98ea03b77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fer_x0020_Category" ma:index="3" nillable="true" ma:displayName="Offer Category" ma:list="{89D45286-BA5F-4EE2-81A5-97AF70718741}" ma:internalName="Offer_x0020_Category" ma:showField="Title" ma:web="7a0a4d1c-5368-45e7-ae1d-98ea03b77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rtefact_x0020_Classification" ma:index="4" ma:displayName="Classification" ma:default="[Please select classification]" ma:description="" ma:format="Dropdown" ma:internalName="Artefact_x0020_Classification">
      <xsd:simpleType>
        <xsd:restriction base="dms:Choice">
          <xsd:enumeration value="[Please select classification]"/>
          <xsd:enumeration value="¨ Offer details e.g. Offer, Pricing &amp; Technical Guides, Quick Hits etc"/>
          <xsd:enumeration value="° Customer material e.g. Customer Presentations &amp; Datasheets etc"/>
          <xsd:enumeration value="• Competitive information e.g Battlecards etc"/>
          <xsd:enumeration value="• Sales tools e.g. Tools, Process Guides &amp; Training material etc"/>
          <xsd:enumeration value="º After sales &amp; support e.g. Application Forms &amp; User Guide etc"/>
          <xsd:enumeration value="º Knowledge Bites"/>
          <xsd:enumeration value="º Partner/vendor material"/>
        </xsd:restriction>
      </xsd:simpleType>
    </xsd:element>
    <xsd:element name="Release_x0020_Status" ma:index="5" ma:displayName="Usage" ma:default="[Please select document usage]" ma:description="Note: Unrestricted documents must be CCAP approved" ma:format="Dropdown" ma:internalName="Release_x0020_Status">
      <xsd:simpleType>
        <xsd:restriction base="dms:Choice">
          <xsd:enumeration value="[Please select document usage]"/>
          <xsd:enumeration value="Telstra Internal"/>
          <xsd:enumeration value="Telstra Unrestricted"/>
        </xsd:restriction>
      </xsd:simpleType>
    </xsd:element>
    <xsd:element name="Business_x0020_Unit" ma:index="6" nillable="true" ma:displayName="Business Unit" ma:description="" ma:internalName="Business_x0020_Unit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B"/>
                    <xsd:enumeration value="TEG"/>
                  </xsd:restriction>
                </xsd:simpleType>
              </xsd:element>
            </xsd:sequence>
          </xsd:extension>
        </xsd:complexContent>
      </xsd:complexType>
    </xsd:element>
    <xsd:element name="Expiry" ma:index="8" ma:displayName="Expiry" ma:format="DateTime" ma:internalName="Expiry" ma:readOnly="false">
      <xsd:simpleType>
        <xsd:restriction base="dms:DateTime"/>
      </xsd:simpleType>
    </xsd:element>
    <xsd:element name="Send_x0020_for_x0020_Approval" ma:index="9" nillable="true" ma:displayName="Send for Approval" ma:default="1" ma:description="Note: You must leave this check box ticked! Unchecking will delay the approval of your document." ma:internalName="Send_x0020_for_x0020_Approval">
      <xsd:simpleType>
        <xsd:restriction base="dms:Boolean"/>
      </xsd:simpleType>
    </xsd:element>
    <xsd:element name="Offer_x003a_ID" ma:index="16" nillable="true" ma:displayName="Offer:ID" ma:list="{6B1B35A0-2B8B-41B2-AFB6-52BF1A288AB5}" ma:internalName="Offer_x003A_ID" ma:readOnly="true" ma:showField="ID" ma:web="7a0a4d1c-5368-45e7-ae1d-98ea03b77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fer_x0020_Category_x003a_ID" ma:index="18" nillable="true" ma:displayName="Offer Category:ID" ma:list="{89D45286-BA5F-4EE2-81A5-97AF70718741}" ma:internalName="Offer_x0020_Category_x003A_ID" ma:readOnly="true" ma:showField="ID" ma:web="7a0a4d1c-5368-45e7-ae1d-98ea03b77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5f1a5-cf09-418a-bb55-88fe638a888e" elementFormDefault="qualified">
    <xsd:import namespace="http://schemas.microsoft.com/office/2006/documentManagement/types"/>
    <xsd:import namespace="http://schemas.microsoft.com/office/infopath/2007/PartnerControls"/>
    <xsd:element name="Version_x0020_comment" ma:index="10" nillable="true" ma:displayName="Version comment" ma:internalName="Version_x0020_comment">
      <xsd:simpleType>
        <xsd:restriction base="dms:Text">
          <xsd:maxLength value="255"/>
        </xsd:restriction>
      </xsd:simpleType>
    </xsd:element>
    <xsd:element name="Solution_x0020_Enhancer_x003a_ID" ma:index="22" nillable="true" ma:displayName="Solution Enhancer:ID" ma:list="{660DD01C-72AF-49A4-9BBC-F0995B87ADA4}" ma:internalName="Solution_x0020_Enhancer_x003a_ID" ma:readOnly="true" ma:showField="ID" ma:web="7a0a4d1c-5368-45e7-ae1d-98ea03b77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alue_x0020_Adds" ma:index="25" nillable="true" ma:displayName="Value Adds" ma:list="{BAB27085-A143-481E-B6C8-83D749004ACF}" ma:internalName="Value_x0020_Add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alue_x0020_Adds_x003a_ID" ma:index="26" nillable="true" ma:displayName="Value Adds:ID" ma:list="{BAB27085-A143-481E-B6C8-83D749004ACF}" ma:internalName="Value_x0020_Adds_x003a_ID" ma:readOnly="true" ma:showField="ID" ma:web="7a0a4d1c-5368-45e7-ae1d-98ea03b77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olution_x0020_Enhancer" ma:index="28" nillable="true" ma:displayName="Solution Enhancer" ma:hidden="true" ma:list="{660DD01C-72AF-49A4-9BBC-F0995B87ADA4}" ma:internalName="Solution_x0020_Enhancer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_x0020_Owner" ma:index="31" nillable="true" ma:displayName="Document Owner" ma:hidden="true" ma:list="UserInfo" ma:SharePointGroup="0" ma:internalName="Docum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b99d8-372e-4b19-8a44-bec8ad50ab34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KeywordTaxHTField" ma:index="29" nillable="true" ma:taxonomy="true" ma:internalName="TaxKeywordTaxHTField" ma:taxonomyFieldName="TaxKeyword" ma:displayName="Enterprise Keywords" ma:readOnly="false" ma:fieldId="{23f27201-bee3-471e-b2e7-b64fd8b7ca38}" ma:taxonomyMulti="true" ma:sspId="031fbcb5-1119-4034-b798-ae0f9164d09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30" nillable="true" ma:displayName="Taxonomy Catch All Column" ma:hidden="true" ma:list="{6332d292-f5d1-4843-945d-05f3acb8c10e}" ma:internalName="TaxCatchAll" ma:showField="CatchAllData" ma:web="7a0a4d1c-5368-45e7-ae1d-98ea03b77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EDDBF565D3448BED1EAF8A8E412F5" ma:contentTypeVersion="12" ma:contentTypeDescription="Create a new document." ma:contentTypeScope="" ma:versionID="32366f8f558f28220ba2221ba71712ef">
  <xsd:schema xmlns:xsd="http://www.w3.org/2001/XMLSchema" xmlns:xs="http://www.w3.org/2001/XMLSchema" xmlns:p="http://schemas.microsoft.com/office/2006/metadata/properties" xmlns:ns2="a969a775-25db-4996-a0e7-ce7a235d2621" xmlns:ns3="032b4fb0-a29a-4faa-8e80-949accdbb497" targetNamespace="http://schemas.microsoft.com/office/2006/metadata/properties" ma:root="true" ma:fieldsID="9306dc235a2f4f9f2452a8d1e3b7e1c6" ns2:_="" ns3:_="">
    <xsd:import namespace="a969a775-25db-4996-a0e7-ce7a235d2621"/>
    <xsd:import namespace="032b4fb0-a29a-4faa-8e80-949accdbb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9a775-25db-4996-a0e7-ce7a235d26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b4fb0-a29a-4faa-8e80-949accdbb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A39B24-7333-4467-AA78-C6A1D8A7FC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a0a4d1c-5368-45e7-ae1d-98ea03b77ea4"/>
    <ds:schemaRef ds:uri="69b5f1a5-cf09-418a-bb55-88fe638a888e"/>
    <ds:schemaRef ds:uri="f81b99d8-372e-4b19-8a44-bec8ad50ab3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EDC5A-EADE-43CB-946B-8CC1AD09F14A}"/>
</file>

<file path=customXml/itemProps3.xml><?xml version="1.0" encoding="utf-8"?>
<ds:datastoreItem xmlns:ds="http://schemas.openxmlformats.org/officeDocument/2006/customXml" ds:itemID="{C080FC75-E3B1-4F96-BA46-F6F2AA7E93AA}">
  <ds:schemaRefs>
    <ds:schemaRef ds:uri="http://schemas.microsoft.com/office/2006/documentManagement/types"/>
    <ds:schemaRef ds:uri="69b5f1a5-cf09-418a-bb55-88fe638a888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7a0a4d1c-5368-45e7-ae1d-98ea03b77ea4"/>
    <ds:schemaRef ds:uri="http://purl.org/dc/dcmitype/"/>
    <ds:schemaRef ds:uri="http://purl.org/dc/elements/1.1/"/>
    <ds:schemaRef ds:uri="http://schemas.microsoft.com/sharepoint/v3"/>
    <ds:schemaRef ds:uri="http://schemas.microsoft.com/sharepoint/v4"/>
    <ds:schemaRef ds:uri="f81b99d8-372e-4b19-8a44-bec8ad50ab34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C30DBEA1-336B-4976-A4ED-29DC57EC5A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Telstra Pacific Akkurat Template_16x9</Template>
  <TotalTime>1206</TotalTime>
  <Words>605</Words>
  <Application>Microsoft Office PowerPoint</Application>
  <PresentationFormat>On-screen Show (16:9)</PresentationFormat>
  <Paragraphs>104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Telstra Akkurat</vt:lpstr>
      <vt:lpstr>Telstra Akkurat Light</vt:lpstr>
      <vt:lpstr>Verdana</vt:lpstr>
      <vt:lpstr>Telstra 3.0 Pacific</vt:lpstr>
      <vt:lpstr>Telstra Internet Direct (TID) Lite </vt:lpstr>
      <vt:lpstr>What are your internet needs?</vt:lpstr>
      <vt:lpstr>PowerPoint Presentation</vt:lpstr>
      <vt:lpstr>How does TID Lite work?</vt:lpstr>
      <vt:lpstr>The right balance  of control, features  and performance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 test</dc:title>
  <dc:creator>Lawson Grant</dc:creator>
  <cp:lastModifiedBy>Lee Shannon</cp:lastModifiedBy>
  <cp:revision>73</cp:revision>
  <dcterms:created xsi:type="dcterms:W3CDTF">2018-03-05T22:02:41Z</dcterms:created>
  <dcterms:modified xsi:type="dcterms:W3CDTF">2019-10-09T01:58:54Z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0x010100560EDDBF565D3448BED1EAF8A8E412F5</vt:lpwstr>
  </property>
  <property fmtid="{D5CDD505-2E9C-101B-9397-08002B2CF9AE}" pid="3" name="_dlc_DocIdItemGuid">
    <vt:lpwstr>3d7cf436-65cb-41db-bc83-b1b0edcca757</vt:lpwstr>
  </property>
  <property fmtid="{D5CDD505-2E9C-101B-9397-08002B2CF9AE}" pid="4" name="TaxKeyword">
    <vt:lpwstr/>
  </property>
</Properties>
</file>