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orient="horz" pos="4104" userDrawn="1">
          <p15:clr>
            <a:srgbClr val="A4A3A4"/>
          </p15:clr>
        </p15:guide>
        <p15:guide id="4" pos="7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894C9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6405"/>
  </p:normalViewPr>
  <p:slideViewPr>
    <p:cSldViewPr snapToGrid="0" snapToObjects="1">
      <p:cViewPr varScale="1">
        <p:scale>
          <a:sx n="87" d="100"/>
          <a:sy n="87" d="100"/>
        </p:scale>
        <p:origin x="62" y="850"/>
      </p:cViewPr>
      <p:guideLst>
        <p:guide orient="horz" pos="672"/>
        <p:guide pos="552"/>
        <p:guide orient="horz" pos="4104"/>
        <p:guide pos="71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DC9C-7429-176C-018B-74789E36D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072A0-FEEF-AB43-956D-3F1272968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0458C-E709-D373-22EC-DEFD7DA2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DC1F-2909-F4C7-7213-540A4DC9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1E9C-A80D-E990-B6EC-2313DE40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3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C2A4-487D-09DF-7DB7-4E841089B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B67B4-9EE3-D34F-7BA1-E57095F4C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40241-F13A-3303-ABBD-0880380C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9AF9-EA9D-1DBE-EF15-4D5A866B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7C0F5-4C5F-4345-C3AC-A292D452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6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C89B16-63FA-B93A-9AAC-DBFE96769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A3C82-67E9-6EF4-5D56-247F89738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33889-0C74-6406-E81C-81EB86D8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E3B9B-07AC-3E75-5ED7-8B6CA65A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6CB4F-CC1F-25AE-E5B7-C3B80607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7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E277-22B4-CA16-8CF3-A621E805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3BA38-6D57-43AB-AF96-C4805FEA2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DD468-26B4-A7D1-0710-9522FA1C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FC1D1-9C17-B255-ECDA-113D2AAD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91D77-CADA-404C-B89E-8B61A783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6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B9E05-851C-8148-FA8E-4B7F320B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AA8D2-F394-0A8C-8353-454759ECD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E0F09-E1C1-E3C1-61D1-1A3CD11B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9A475-FA0C-19B7-F41B-618A34E1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7481E-ED78-FBE3-BF78-639787A1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1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07BC-C01C-9510-3220-B590B2EF7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BF803-036A-FA53-6F67-7526E713D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C9037-1330-96A0-9C78-824EED210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EAEA8-01B4-B5AC-D5E1-72D0689B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CC5D0-FD8B-4718-5D5A-55E78022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B91EB-74BE-A1CD-5ADC-E9FF8325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8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9F005-5DAB-6142-396B-BCD2C2DF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C5829-5126-7892-D27C-1A0E73E3A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A7BE9-B255-C6B9-9FC0-69B696716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0D6FB-7749-8530-01C2-4B6F9C865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ECE23-9FE8-CA8B-4FB5-08BFBC567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45172-FD82-31DF-5252-DF9584DE5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9F834-D9EF-95C8-C2DF-2BDBE9D0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7AFDB-6986-10AF-330A-AF257FCC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8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60B1-7235-9D93-B5AA-0C73E54C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A4B14-61C2-3B44-F8AD-CAA837C0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FE8B0-DADA-C0BD-FFD5-3233157C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4052D-75D5-4C6D-4CE7-8D829B84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0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3F273-AC52-A6A7-5B56-EFEC9C57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5688B-C532-31DB-9C55-344B6E0C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678A8-63F6-6DA5-8867-835D70A3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8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06CF-1C87-4C24-074A-A1FF00F0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84571-F412-F0B7-127B-AD3F98692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75B8E-D9CC-D7AE-EA94-6ED370F16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242FF-931F-D8B9-CA5E-27951670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A6F4B-F7E2-B6BC-E498-EDFA1172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2D383-3EE8-4CA4-0452-0EF13B15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88D2-2A73-A1F2-5EDC-E220CDE9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5BD7F-F93C-A085-1CF1-24835C01C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8D64E-213D-DBA4-AD1A-A531BBDF7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A6906-CB7A-46E8-0FFA-5BDEC7A8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DD9DA-E022-D9DE-2901-C462C640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C23F5-B26A-C53C-6FC6-E9BD13BE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64820-5314-6848-2D0D-1AF9C6CF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CE344-05D9-C8C1-DB7F-0A37C5286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10CF0-A384-FFF6-ACCD-2289D2060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7780C-AE40-3E49-B7D9-0DB04CA1F29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7B44-EDA7-3FDD-3A51-6171CF9AA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A7231-3826-0A7D-A1EC-84407281F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5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bsite&#10;&#10;Description automatically generated">
            <a:extLst>
              <a:ext uri="{FF2B5EF4-FFF2-40B4-BE49-F238E27FC236}">
                <a16:creationId xmlns:a16="http://schemas.microsoft.com/office/drawing/2014/main" id="{D674D5D7-7A02-0870-9830-3A63D22B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D568A2B-7428-64D4-143F-04B832B80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774172"/>
            <a:ext cx="12192000" cy="495828"/>
          </a:xfrm>
        </p:spPr>
        <p:txBody>
          <a:bodyPr>
            <a:no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SOCIAL MEDIA POST TEMPLATE FOR SPEAKERS</a:t>
            </a:r>
          </a:p>
        </p:txBody>
      </p:sp>
    </p:spTree>
    <p:extLst>
      <p:ext uri="{BB962C8B-B14F-4D97-AF65-F5344CB8AC3E}">
        <p14:creationId xmlns:p14="http://schemas.microsoft.com/office/powerpoint/2010/main" val="3583362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35DE6-6760-B811-2351-21B96F1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181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4E65AA-5FD2-2B67-EBB3-7F4CB7194C1C}"/>
              </a:ext>
            </a:extLst>
          </p:cNvPr>
          <p:cNvSpPr txBox="1"/>
          <p:nvPr/>
        </p:nvSpPr>
        <p:spPr>
          <a:xfrm>
            <a:off x="796438" y="5777520"/>
            <a:ext cx="288174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b="1" dirty="0">
                <a:latin typeface="Gotham Medium" pitchFamily="2" charset="0"/>
                <a:cs typeface="Gotham Medium" pitchFamily="2" charset="0"/>
              </a:rPr>
              <a:t>Speaker Name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Title, 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Organization</a:t>
            </a:r>
            <a:endParaRPr lang="en-US" sz="1600" dirty="0">
              <a:solidFill>
                <a:schemeClr val="tx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8F3074-0CB7-CEEB-DB75-9E7EA63EE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5277" r="10956" b="33011"/>
          <a:stretch/>
        </p:blipFill>
        <p:spPr>
          <a:xfrm>
            <a:off x="942924" y="2339044"/>
            <a:ext cx="2588772" cy="3186545"/>
          </a:xfrm>
          <a:prstGeom prst="rect">
            <a:avLst/>
          </a:prstGeom>
          <a:ln>
            <a:noFill/>
          </a:ln>
          <a:effectLst>
            <a:outerShdw blurRad="78059" dist="82716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617425-553F-01F6-C5B6-88397C7CB5A5}"/>
              </a:ext>
            </a:extLst>
          </p:cNvPr>
          <p:cNvSpPr txBox="1"/>
          <p:nvPr/>
        </p:nvSpPr>
        <p:spPr>
          <a:xfrm>
            <a:off x="4419600" y="5611508"/>
            <a:ext cx="6922851" cy="919920"/>
          </a:xfrm>
          <a:prstGeom prst="rect">
            <a:avLst/>
          </a:prstGeom>
          <a:solidFill>
            <a:srgbClr val="894C9F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2640"/>
              </a:lnSpc>
            </a:pPr>
            <a:r>
              <a:rPr lang="en-US" sz="22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Session title </a:t>
            </a:r>
          </a:p>
          <a:p>
            <a:pPr algn="ctr">
              <a:lnSpc>
                <a:spcPts val="2640"/>
              </a:lnSpc>
            </a:pPr>
            <a:r>
              <a:rPr lang="en-US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Date/Time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526882-22EE-077B-6F69-BDBB18E3B7D6}"/>
              </a:ext>
            </a:extLst>
          </p:cNvPr>
          <p:cNvSpPr txBox="1">
            <a:spLocks/>
          </p:cNvSpPr>
          <p:nvPr/>
        </p:nvSpPr>
        <p:spPr>
          <a:xfrm>
            <a:off x="4433455" y="2859788"/>
            <a:ext cx="6908995" cy="197544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en-US" sz="2600" dirty="0">
                <a:solidFill>
                  <a:srgbClr val="4472C4"/>
                </a:solidFill>
                <a:latin typeface="Gotham Book" pitchFamily="2" charset="0"/>
                <a:cs typeface="Gotham Book" pitchFamily="2" charset="0"/>
              </a:rPr>
              <a:t>Insert a 1-2 sentence short quote with your take on Lean and relevant to the topic you will cover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32F4C-81FA-F735-A753-7F4FBA3E9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6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35DE6-6760-B811-2351-21B96F1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18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617425-553F-01F6-C5B6-88397C7CB5A5}"/>
              </a:ext>
            </a:extLst>
          </p:cNvPr>
          <p:cNvSpPr txBox="1"/>
          <p:nvPr/>
        </p:nvSpPr>
        <p:spPr>
          <a:xfrm>
            <a:off x="876300" y="2292574"/>
            <a:ext cx="10439400" cy="919920"/>
          </a:xfrm>
          <a:prstGeom prst="rect">
            <a:avLst/>
          </a:prstGeom>
          <a:solidFill>
            <a:srgbClr val="894C9F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2640"/>
              </a:lnSpc>
            </a:pPr>
            <a:r>
              <a:rPr lang="en-US" sz="28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Session title </a:t>
            </a:r>
          </a:p>
          <a:p>
            <a:pPr algn="ctr">
              <a:lnSpc>
                <a:spcPts val="2640"/>
              </a:lnSpc>
            </a:pPr>
            <a:r>
              <a:rPr lang="en-US" sz="22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Date/Time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32F4C-81FA-F735-A753-7F4FBA3E9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7FC52-E8D1-432E-24BB-8E3AE46A8CCC}"/>
              </a:ext>
            </a:extLst>
          </p:cNvPr>
          <p:cNvGrpSpPr/>
          <p:nvPr/>
        </p:nvGrpSpPr>
        <p:grpSpPr>
          <a:xfrm>
            <a:off x="2599365" y="3518046"/>
            <a:ext cx="6993270" cy="3121248"/>
            <a:chOff x="2617872" y="3518046"/>
            <a:chExt cx="6993270" cy="312124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CE1B038-E728-F91A-7A95-7B1C62F17C6F}"/>
                </a:ext>
              </a:extLst>
            </p:cNvPr>
            <p:cNvGrpSpPr/>
            <p:nvPr/>
          </p:nvGrpSpPr>
          <p:grpSpPr>
            <a:xfrm>
              <a:off x="2617872" y="3518046"/>
              <a:ext cx="1980629" cy="3121248"/>
              <a:chOff x="3689026" y="3518046"/>
              <a:chExt cx="1980629" cy="312124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ACD2B1-C8BF-EE08-EEC6-481AB592CEDF}"/>
                  </a:ext>
                </a:extLst>
              </p:cNvPr>
              <p:cNvSpPr txBox="1"/>
              <p:nvPr/>
            </p:nvSpPr>
            <p:spPr>
              <a:xfrm>
                <a:off x="3689026" y="5777520"/>
                <a:ext cx="1980629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lnSpc>
                    <a:spcPts val="1800"/>
                  </a:lnSpc>
                  <a:spcAft>
                    <a:spcPts val="300"/>
                  </a:spcAft>
                </a:pPr>
                <a:r>
                  <a:rPr lang="en-US" b="1" dirty="0">
                    <a:latin typeface="Gotham Medium" pitchFamily="2" charset="0"/>
                    <a:cs typeface="Gotham Medium" pitchFamily="2" charset="0"/>
                  </a:rPr>
                  <a:t>Speaker Name</a:t>
                </a:r>
              </a:p>
              <a:p>
                <a:pPr marL="0" lvl="1" algn="ctr">
                  <a:lnSpc>
                    <a:spcPts val="1800"/>
                  </a:lnSpc>
                  <a:spcAft>
                    <a:spcPts val="300"/>
                  </a:spcAft>
                </a:pPr>
                <a:r>
                  <a:rPr lang="en-US" sz="1600" dirty="0">
                    <a:latin typeface="Gotham Book" pitchFamily="2" charset="0"/>
                    <a:cs typeface="Gotham Book" pitchFamily="2" charset="0"/>
                  </a:rPr>
                  <a:t>Title, </a:t>
                </a:r>
              </a:p>
              <a:p>
                <a:pPr marL="0" lvl="1" algn="ctr">
                  <a:lnSpc>
                    <a:spcPts val="1800"/>
                  </a:lnSpc>
                  <a:spcAft>
                    <a:spcPts val="300"/>
                  </a:spcAft>
                </a:pPr>
                <a:r>
                  <a:rPr lang="en-US" sz="1600" dirty="0">
                    <a:latin typeface="Gotham Book" pitchFamily="2" charset="0"/>
                    <a:cs typeface="Gotham Book" pitchFamily="2" charset="0"/>
                  </a:rPr>
                  <a:t>Organization</a:t>
                </a:r>
                <a:endParaRPr lang="en-US" sz="1600" dirty="0">
                  <a:solidFill>
                    <a:schemeClr val="tx1"/>
                  </a:solidFill>
                  <a:latin typeface="Gotham Book" pitchFamily="2" charset="0"/>
                  <a:cs typeface="Gotham Book" pitchFamily="2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5BECF0F-0C6A-E2F1-E608-054FE061C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834" t="5277" r="10956" b="33011"/>
              <a:stretch/>
            </p:blipFill>
            <p:spPr>
              <a:xfrm>
                <a:off x="3880802" y="3518046"/>
                <a:ext cx="1630943" cy="2007544"/>
              </a:xfrm>
              <a:prstGeom prst="rect">
                <a:avLst/>
              </a:prstGeom>
              <a:ln>
                <a:noFill/>
              </a:ln>
              <a:effectLst>
                <a:outerShdw blurRad="78059" dist="82716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890E655-770F-FA66-E593-2F53A48755EB}"/>
                </a:ext>
              </a:extLst>
            </p:cNvPr>
            <p:cNvGrpSpPr/>
            <p:nvPr/>
          </p:nvGrpSpPr>
          <p:grpSpPr>
            <a:xfrm>
              <a:off x="7630513" y="3518046"/>
              <a:ext cx="1980629" cy="3121248"/>
              <a:chOff x="6598547" y="3518046"/>
              <a:chExt cx="1980629" cy="312124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79C659-CBC6-22AE-25C2-AEF280A6C23E}"/>
                  </a:ext>
                </a:extLst>
              </p:cNvPr>
              <p:cNvSpPr txBox="1"/>
              <p:nvPr/>
            </p:nvSpPr>
            <p:spPr>
              <a:xfrm>
                <a:off x="6598547" y="5777520"/>
                <a:ext cx="1980629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lnSpc>
                    <a:spcPts val="1800"/>
                  </a:lnSpc>
                  <a:spcAft>
                    <a:spcPts val="300"/>
                  </a:spcAft>
                </a:pPr>
                <a:r>
                  <a:rPr lang="en-US" b="1" dirty="0">
                    <a:latin typeface="Gotham Medium" pitchFamily="2" charset="0"/>
                    <a:cs typeface="Gotham Medium" pitchFamily="2" charset="0"/>
                  </a:rPr>
                  <a:t>Speaker Name</a:t>
                </a:r>
              </a:p>
              <a:p>
                <a:pPr marL="0" lvl="1" algn="ctr">
                  <a:lnSpc>
                    <a:spcPts val="1800"/>
                  </a:lnSpc>
                  <a:spcAft>
                    <a:spcPts val="300"/>
                  </a:spcAft>
                </a:pPr>
                <a:r>
                  <a:rPr lang="en-US" sz="1600" dirty="0">
                    <a:latin typeface="Gotham Book" pitchFamily="2" charset="0"/>
                    <a:cs typeface="Gotham Book" pitchFamily="2" charset="0"/>
                  </a:rPr>
                  <a:t>Title, </a:t>
                </a:r>
              </a:p>
              <a:p>
                <a:pPr marL="0" lvl="1" algn="ctr">
                  <a:lnSpc>
                    <a:spcPts val="1800"/>
                  </a:lnSpc>
                  <a:spcAft>
                    <a:spcPts val="300"/>
                  </a:spcAft>
                </a:pPr>
                <a:r>
                  <a:rPr lang="en-US" sz="1600" dirty="0">
                    <a:latin typeface="Gotham Book" pitchFamily="2" charset="0"/>
                    <a:cs typeface="Gotham Book" pitchFamily="2" charset="0"/>
                  </a:rPr>
                  <a:t>Organization</a:t>
                </a:r>
                <a:endParaRPr lang="en-US" sz="1600" dirty="0">
                  <a:solidFill>
                    <a:schemeClr val="tx1"/>
                  </a:solidFill>
                  <a:latin typeface="Gotham Book" pitchFamily="2" charset="0"/>
                  <a:cs typeface="Gotham Book" pitchFamily="2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856CD2-094B-882A-D53D-216D9D1DC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834" t="5277" r="10956" b="33011"/>
              <a:stretch/>
            </p:blipFill>
            <p:spPr>
              <a:xfrm>
                <a:off x="6790323" y="3518046"/>
                <a:ext cx="1630943" cy="2007544"/>
              </a:xfrm>
              <a:prstGeom prst="rect">
                <a:avLst/>
              </a:prstGeom>
              <a:ln>
                <a:noFill/>
              </a:ln>
              <a:effectLst>
                <a:outerShdw blurRad="78059" dist="82716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9124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35DE6-6760-B811-2351-21B96F1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18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617425-553F-01F6-C5B6-88397C7CB5A5}"/>
              </a:ext>
            </a:extLst>
          </p:cNvPr>
          <p:cNvSpPr txBox="1"/>
          <p:nvPr/>
        </p:nvSpPr>
        <p:spPr>
          <a:xfrm>
            <a:off x="876300" y="2292574"/>
            <a:ext cx="10439400" cy="919920"/>
          </a:xfrm>
          <a:prstGeom prst="rect">
            <a:avLst/>
          </a:prstGeom>
          <a:solidFill>
            <a:srgbClr val="894C9F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2640"/>
              </a:lnSpc>
            </a:pPr>
            <a:r>
              <a:rPr lang="en-US" sz="28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Session title </a:t>
            </a:r>
          </a:p>
          <a:p>
            <a:pPr algn="ctr">
              <a:lnSpc>
                <a:spcPts val="2640"/>
              </a:lnSpc>
            </a:pPr>
            <a:r>
              <a:rPr lang="en-US" sz="22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Date/Time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32F4C-81FA-F735-A753-7F4FBA3E9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27C34D-4BAB-42E9-DA8B-F6E7E2E021CA}"/>
              </a:ext>
            </a:extLst>
          </p:cNvPr>
          <p:cNvGrpSpPr/>
          <p:nvPr/>
        </p:nvGrpSpPr>
        <p:grpSpPr>
          <a:xfrm>
            <a:off x="1337713" y="3518046"/>
            <a:ext cx="1980629" cy="3121248"/>
            <a:chOff x="3689026" y="3518046"/>
            <a:chExt cx="1980629" cy="312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ACD2B1-C8BF-EE08-EEC6-481AB592CEDF}"/>
                </a:ext>
              </a:extLst>
            </p:cNvPr>
            <p:cNvSpPr txBox="1"/>
            <p:nvPr/>
          </p:nvSpPr>
          <p:spPr>
            <a:xfrm>
              <a:off x="3689026" y="5777520"/>
              <a:ext cx="198062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b="1" dirty="0">
                  <a:latin typeface="Gotham Medium" pitchFamily="2" charset="0"/>
                  <a:cs typeface="Gotham Medium" pitchFamily="2" charset="0"/>
                </a:rPr>
                <a:t>Speaker Name</a:t>
              </a:r>
            </a:p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sz="1600" dirty="0">
                  <a:latin typeface="Gotham Book" pitchFamily="2" charset="0"/>
                  <a:cs typeface="Gotham Book" pitchFamily="2" charset="0"/>
                </a:rPr>
                <a:t>Title, </a:t>
              </a:r>
            </a:p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sz="1600" dirty="0">
                  <a:latin typeface="Gotham Book" pitchFamily="2" charset="0"/>
                  <a:cs typeface="Gotham Book" pitchFamily="2" charset="0"/>
                </a:rPr>
                <a:t>Organization</a:t>
              </a:r>
              <a:endParaRPr lang="en-US" sz="16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BECF0F-0C6A-E2F1-E608-054FE061C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834" t="5277" r="10956" b="33011"/>
            <a:stretch/>
          </p:blipFill>
          <p:spPr>
            <a:xfrm>
              <a:off x="3880802" y="3518046"/>
              <a:ext cx="1630943" cy="2007544"/>
            </a:xfrm>
            <a:prstGeom prst="rect">
              <a:avLst/>
            </a:prstGeom>
            <a:ln>
              <a:noFill/>
            </a:ln>
            <a:effectLst>
              <a:outerShdw blurRad="78059" dist="82716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02B74-28F0-4E74-E962-7424E9810FDC}"/>
              </a:ext>
            </a:extLst>
          </p:cNvPr>
          <p:cNvGrpSpPr/>
          <p:nvPr/>
        </p:nvGrpSpPr>
        <p:grpSpPr>
          <a:xfrm>
            <a:off x="5102849" y="3518046"/>
            <a:ext cx="1980629" cy="3121248"/>
            <a:chOff x="6598547" y="3518046"/>
            <a:chExt cx="1980629" cy="312124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79C659-CBC6-22AE-25C2-AEF280A6C23E}"/>
                </a:ext>
              </a:extLst>
            </p:cNvPr>
            <p:cNvSpPr txBox="1"/>
            <p:nvPr/>
          </p:nvSpPr>
          <p:spPr>
            <a:xfrm>
              <a:off x="6598547" y="5777520"/>
              <a:ext cx="198062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b="1" dirty="0">
                  <a:latin typeface="Gotham Medium" pitchFamily="2" charset="0"/>
                  <a:cs typeface="Gotham Medium" pitchFamily="2" charset="0"/>
                </a:rPr>
                <a:t>Speaker Name</a:t>
              </a:r>
            </a:p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sz="1600" dirty="0">
                  <a:latin typeface="Gotham Book" pitchFamily="2" charset="0"/>
                  <a:cs typeface="Gotham Book" pitchFamily="2" charset="0"/>
                </a:rPr>
                <a:t>Title, </a:t>
              </a:r>
            </a:p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sz="1600" dirty="0">
                  <a:latin typeface="Gotham Book" pitchFamily="2" charset="0"/>
                  <a:cs typeface="Gotham Book" pitchFamily="2" charset="0"/>
                </a:rPr>
                <a:t>Organization</a:t>
              </a:r>
              <a:endParaRPr lang="en-US" sz="16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856CD2-094B-882A-D53D-216D9D1DC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834" t="5277" r="10956" b="33011"/>
            <a:stretch/>
          </p:blipFill>
          <p:spPr>
            <a:xfrm>
              <a:off x="6790323" y="3518046"/>
              <a:ext cx="1630943" cy="2007544"/>
            </a:xfrm>
            <a:prstGeom prst="rect">
              <a:avLst/>
            </a:prstGeom>
            <a:ln>
              <a:noFill/>
            </a:ln>
            <a:effectLst>
              <a:outerShdw blurRad="78059" dist="82716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6D62DD-EACB-6870-D750-5905B98DF1DA}"/>
              </a:ext>
            </a:extLst>
          </p:cNvPr>
          <p:cNvGrpSpPr/>
          <p:nvPr/>
        </p:nvGrpSpPr>
        <p:grpSpPr>
          <a:xfrm>
            <a:off x="8894110" y="3518046"/>
            <a:ext cx="1980629" cy="3121248"/>
            <a:chOff x="9508067" y="3518046"/>
            <a:chExt cx="1980629" cy="312124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F9A065-D301-F203-EFE3-0C4A975E447E}"/>
                </a:ext>
              </a:extLst>
            </p:cNvPr>
            <p:cNvSpPr txBox="1"/>
            <p:nvPr/>
          </p:nvSpPr>
          <p:spPr>
            <a:xfrm>
              <a:off x="9508067" y="5777520"/>
              <a:ext cx="198062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b="1" dirty="0">
                  <a:latin typeface="Gotham Medium" pitchFamily="2" charset="0"/>
                  <a:cs typeface="Gotham Medium" pitchFamily="2" charset="0"/>
                </a:rPr>
                <a:t>Speaker Name</a:t>
              </a:r>
            </a:p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sz="1600" dirty="0">
                  <a:latin typeface="Gotham Book" pitchFamily="2" charset="0"/>
                  <a:cs typeface="Gotham Book" pitchFamily="2" charset="0"/>
                </a:rPr>
                <a:t>Title, </a:t>
              </a:r>
            </a:p>
            <a:p>
              <a:pPr marL="0" lvl="1" algn="ctr">
                <a:lnSpc>
                  <a:spcPts val="1800"/>
                </a:lnSpc>
                <a:spcAft>
                  <a:spcPts val="300"/>
                </a:spcAft>
              </a:pPr>
              <a:r>
                <a:rPr lang="en-US" sz="1600" dirty="0">
                  <a:latin typeface="Gotham Book" pitchFamily="2" charset="0"/>
                  <a:cs typeface="Gotham Book" pitchFamily="2" charset="0"/>
                </a:rPr>
                <a:t>Organization</a:t>
              </a:r>
              <a:endParaRPr lang="en-US" sz="16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EF37A4-A722-2580-C75B-A526A60F0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834" t="5277" r="10956" b="33011"/>
            <a:stretch/>
          </p:blipFill>
          <p:spPr>
            <a:xfrm>
              <a:off x="9699843" y="3518046"/>
              <a:ext cx="1630943" cy="2007544"/>
            </a:xfrm>
            <a:prstGeom prst="rect">
              <a:avLst/>
            </a:prstGeom>
            <a:ln>
              <a:noFill/>
            </a:ln>
            <a:effectLst>
              <a:outerShdw blurRad="78059" dist="82716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636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35DE6-6760-B811-2351-21B96F1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181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4E65AA-5FD2-2B67-EBB3-7F4CB7194C1C}"/>
              </a:ext>
            </a:extLst>
          </p:cNvPr>
          <p:cNvSpPr txBox="1"/>
          <p:nvPr/>
        </p:nvSpPr>
        <p:spPr>
          <a:xfrm>
            <a:off x="779505" y="5777520"/>
            <a:ext cx="19806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b="1" dirty="0">
                <a:latin typeface="Gotham Medium" pitchFamily="2" charset="0"/>
                <a:cs typeface="Gotham Medium" pitchFamily="2" charset="0"/>
              </a:rPr>
              <a:t>Speaker Name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Title, 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Organization</a:t>
            </a:r>
            <a:endParaRPr lang="en-US" sz="1600" dirty="0">
              <a:solidFill>
                <a:schemeClr val="tx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8F3074-0CB7-CEEB-DB75-9E7EA63EE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5277" r="10956" b="33011"/>
          <a:stretch/>
        </p:blipFill>
        <p:spPr>
          <a:xfrm>
            <a:off x="971281" y="3518046"/>
            <a:ext cx="1630943" cy="2007544"/>
          </a:xfrm>
          <a:prstGeom prst="rect">
            <a:avLst/>
          </a:prstGeom>
          <a:ln>
            <a:noFill/>
          </a:ln>
          <a:effectLst>
            <a:outerShdw blurRad="78059" dist="82716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617425-553F-01F6-C5B6-88397C7CB5A5}"/>
              </a:ext>
            </a:extLst>
          </p:cNvPr>
          <p:cNvSpPr txBox="1"/>
          <p:nvPr/>
        </p:nvSpPr>
        <p:spPr>
          <a:xfrm>
            <a:off x="876300" y="2292574"/>
            <a:ext cx="10439400" cy="919920"/>
          </a:xfrm>
          <a:prstGeom prst="rect">
            <a:avLst/>
          </a:prstGeom>
          <a:solidFill>
            <a:srgbClr val="894C9F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2640"/>
              </a:lnSpc>
            </a:pPr>
            <a:r>
              <a:rPr lang="en-US" sz="28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Session title </a:t>
            </a:r>
          </a:p>
          <a:p>
            <a:pPr algn="ctr">
              <a:lnSpc>
                <a:spcPts val="2640"/>
              </a:lnSpc>
            </a:pPr>
            <a:r>
              <a:rPr lang="en-US" sz="22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Date/Time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32F4C-81FA-F735-A753-7F4FBA3E9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CD2B1-C8BF-EE08-EEC6-481AB592CEDF}"/>
              </a:ext>
            </a:extLst>
          </p:cNvPr>
          <p:cNvSpPr txBox="1"/>
          <p:nvPr/>
        </p:nvSpPr>
        <p:spPr>
          <a:xfrm>
            <a:off x="3689026" y="5777520"/>
            <a:ext cx="19806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b="1" dirty="0">
                <a:latin typeface="Gotham Medium" pitchFamily="2" charset="0"/>
                <a:cs typeface="Gotham Medium" pitchFamily="2" charset="0"/>
              </a:rPr>
              <a:t>Speaker Name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Title, 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Organization</a:t>
            </a:r>
            <a:endParaRPr lang="en-US" sz="1600" dirty="0">
              <a:solidFill>
                <a:schemeClr val="tx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BECF0F-0C6A-E2F1-E608-054FE061C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5277" r="10956" b="33011"/>
          <a:stretch/>
        </p:blipFill>
        <p:spPr>
          <a:xfrm>
            <a:off x="3880802" y="3518046"/>
            <a:ext cx="1630943" cy="2007544"/>
          </a:xfrm>
          <a:prstGeom prst="rect">
            <a:avLst/>
          </a:prstGeom>
          <a:ln>
            <a:noFill/>
          </a:ln>
          <a:effectLst>
            <a:outerShdw blurRad="78059" dist="82716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79C659-CBC6-22AE-25C2-AEF280A6C23E}"/>
              </a:ext>
            </a:extLst>
          </p:cNvPr>
          <p:cNvSpPr txBox="1"/>
          <p:nvPr/>
        </p:nvSpPr>
        <p:spPr>
          <a:xfrm>
            <a:off x="6598547" y="5777520"/>
            <a:ext cx="19806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b="1" dirty="0">
                <a:latin typeface="Gotham Medium" pitchFamily="2" charset="0"/>
                <a:cs typeface="Gotham Medium" pitchFamily="2" charset="0"/>
              </a:rPr>
              <a:t>Speaker Name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Title, 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Organization</a:t>
            </a:r>
            <a:endParaRPr lang="en-US" sz="1600" dirty="0">
              <a:solidFill>
                <a:schemeClr val="tx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856CD2-094B-882A-D53D-216D9D1DC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5277" r="10956" b="33011"/>
          <a:stretch/>
        </p:blipFill>
        <p:spPr>
          <a:xfrm>
            <a:off x="6790323" y="3518046"/>
            <a:ext cx="1630943" cy="2007544"/>
          </a:xfrm>
          <a:prstGeom prst="rect">
            <a:avLst/>
          </a:prstGeom>
          <a:ln>
            <a:noFill/>
          </a:ln>
          <a:effectLst>
            <a:outerShdw blurRad="78059" dist="82716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9A065-D301-F203-EFE3-0C4A975E447E}"/>
              </a:ext>
            </a:extLst>
          </p:cNvPr>
          <p:cNvSpPr txBox="1"/>
          <p:nvPr/>
        </p:nvSpPr>
        <p:spPr>
          <a:xfrm>
            <a:off x="9508067" y="5777520"/>
            <a:ext cx="19806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b="1" dirty="0">
                <a:latin typeface="Gotham Medium" pitchFamily="2" charset="0"/>
                <a:cs typeface="Gotham Medium" pitchFamily="2" charset="0"/>
              </a:rPr>
              <a:t>Speaker Name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Title, 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Organization</a:t>
            </a:r>
            <a:endParaRPr lang="en-US" sz="1600" dirty="0">
              <a:solidFill>
                <a:schemeClr val="tx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EF37A4-A722-2580-C75B-A526A60F0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5277" r="10956" b="33011"/>
          <a:stretch/>
        </p:blipFill>
        <p:spPr>
          <a:xfrm>
            <a:off x="9699843" y="3518046"/>
            <a:ext cx="1630943" cy="2007544"/>
          </a:xfrm>
          <a:prstGeom prst="rect">
            <a:avLst/>
          </a:prstGeom>
          <a:ln>
            <a:noFill/>
          </a:ln>
          <a:effectLst>
            <a:outerShdw blurRad="78059" dist="82716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320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96</Words>
  <Application>Microsoft Office PowerPoint</Application>
  <PresentationFormat>Widescreen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Gotham Bold</vt:lpstr>
      <vt:lpstr>Gotham Book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LCI Congress 2022</dc:title>
  <dc:creator>Microsoft Office User</dc:creator>
  <cp:lastModifiedBy>Julie Pinches</cp:lastModifiedBy>
  <cp:revision>8</cp:revision>
  <dcterms:created xsi:type="dcterms:W3CDTF">2022-05-23T20:10:20Z</dcterms:created>
  <dcterms:modified xsi:type="dcterms:W3CDTF">2022-06-29T19:06:03Z</dcterms:modified>
</cp:coreProperties>
</file>