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2" userDrawn="1">
          <p15:clr>
            <a:srgbClr val="A4A3A4"/>
          </p15:clr>
        </p15:guide>
        <p15:guide id="2" pos="552" userDrawn="1">
          <p15:clr>
            <a:srgbClr val="A4A3A4"/>
          </p15:clr>
        </p15:guide>
        <p15:guide id="3" orient="horz" pos="4104" userDrawn="1">
          <p15:clr>
            <a:srgbClr val="A4A3A4"/>
          </p15:clr>
        </p15:guide>
        <p15:guide id="4" pos="7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894C9F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6405"/>
  </p:normalViewPr>
  <p:slideViewPr>
    <p:cSldViewPr snapToGrid="0" snapToObjects="1">
      <p:cViewPr varScale="1">
        <p:scale>
          <a:sx n="121" d="100"/>
          <a:sy n="121" d="100"/>
        </p:scale>
        <p:origin x="2266" y="91"/>
      </p:cViewPr>
      <p:guideLst>
        <p:guide orient="horz" pos="672"/>
        <p:guide pos="552"/>
        <p:guide orient="horz" pos="4104"/>
        <p:guide pos="7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8DC9C-7429-176C-018B-74789E36D9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2072A0-FEEF-AB43-956D-3F12729688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0458C-E709-D373-22EC-DEFD7DA24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780C-AE40-3E49-B7D9-0DB04CA1F294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DDC1F-2909-F4C7-7213-540A4DC99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61E9C-A80D-E990-B6EC-2313DE407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525D-6CE0-4A4C-88F3-4FE2CFF1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43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AC2A4-487D-09DF-7DB7-4E841089B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0B67B4-9EE3-D34F-7BA1-E57095F4C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40241-F13A-3303-ABBD-0880380C3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780C-AE40-3E49-B7D9-0DB04CA1F294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29AF9-EA9D-1DBE-EF15-4D5A866BD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7C0F5-4C5F-4345-C3AC-A292D452F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525D-6CE0-4A4C-88F3-4FE2CFF1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69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C89B16-63FA-B93A-9AAC-DBFE967697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BA3C82-67E9-6EF4-5D56-247F89738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33889-0C74-6406-E81C-81EB86D80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780C-AE40-3E49-B7D9-0DB04CA1F294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E3B9B-07AC-3E75-5ED7-8B6CA65AE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6CB4F-CC1F-25AE-E5B7-C3B80607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525D-6CE0-4A4C-88F3-4FE2CFF1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77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1E277-22B4-CA16-8CF3-A621E8052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BA38-6D57-43AB-AF96-C4805FEA2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DD468-26B4-A7D1-0710-9522FA1C4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780C-AE40-3E49-B7D9-0DB04CA1F294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FC1D1-9C17-B255-ECDA-113D2AAD4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91D77-CADA-404C-B89E-8B61A783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525D-6CE0-4A4C-88F3-4FE2CFF1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69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B9E05-851C-8148-FA8E-4B7F320B6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0AA8D2-F394-0A8C-8353-454759ECD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E0F09-E1C1-E3C1-61D1-1A3CD11B4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780C-AE40-3E49-B7D9-0DB04CA1F294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9A475-FA0C-19B7-F41B-618A34E1F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7481E-ED78-FBE3-BF78-639787A18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525D-6CE0-4A4C-88F3-4FE2CFF1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18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207BC-C01C-9510-3220-B590B2EF7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BF803-036A-FA53-6F67-7526E713D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5C9037-1330-96A0-9C78-824EED210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0EAEA8-01B4-B5AC-D5E1-72D0689B8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780C-AE40-3E49-B7D9-0DB04CA1F294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7CC5D0-FD8B-4718-5D5A-55E780228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AB91EB-74BE-A1CD-5ADC-E9FF8325E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525D-6CE0-4A4C-88F3-4FE2CFF1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8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9F005-5DAB-6142-396B-BCD2C2DFA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C5829-5126-7892-D27C-1A0E73E3A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8A7BE9-B255-C6B9-9FC0-69B696716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20D6FB-7749-8530-01C2-4B6F9C8651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6ECE23-9FE8-CA8B-4FB5-08BFBC5671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445172-FD82-31DF-5252-DF9584DE5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780C-AE40-3E49-B7D9-0DB04CA1F294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E9F834-D9EF-95C8-C2DF-2BDBE9D0A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A7AFDB-6986-10AF-330A-AF257FCCE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525D-6CE0-4A4C-88F3-4FE2CFF1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8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160B1-7235-9D93-B5AA-0C73E54C0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6A4B14-61C2-3B44-F8AD-CAA837C04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780C-AE40-3E49-B7D9-0DB04CA1F294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AFE8B0-DADA-C0BD-FFD5-3233157C7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64052D-75D5-4C6D-4CE7-8D829B845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525D-6CE0-4A4C-88F3-4FE2CFF1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0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93F273-AC52-A6A7-5B56-EFEC9C574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780C-AE40-3E49-B7D9-0DB04CA1F294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95688B-C532-31DB-9C55-344B6E0CA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678A8-63F6-6DA5-8867-835D70A3F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525D-6CE0-4A4C-88F3-4FE2CFF1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8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06CF-1C87-4C24-074A-A1FF00F05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84571-F412-F0B7-127B-AD3F98692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B75B8E-D9CC-D7AE-EA94-6ED370F16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242FF-931F-D8B9-CA5E-279516702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780C-AE40-3E49-B7D9-0DB04CA1F294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0A6F4B-F7E2-B6BC-E498-EDFA11725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2D383-3EE8-4CA4-0452-0EF13B156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525D-6CE0-4A4C-88F3-4FE2CFF1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98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88D2-2A73-A1F2-5EDC-E220CDE9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B5BD7F-F93C-A085-1CF1-24835C01C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8D64E-213D-DBA4-AD1A-A531BBDF7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A6906-CB7A-46E8-0FFA-5BDEC7A8B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780C-AE40-3E49-B7D9-0DB04CA1F294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DD9DA-E022-D9DE-2901-C462C6402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C23F5-B26A-C53C-6FC6-E9BD13BE6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525D-6CE0-4A4C-88F3-4FE2CFF1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60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64820-5314-6848-2D0D-1AF9C6CF4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CE344-05D9-C8C1-DB7F-0A37C5286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10CF0-A384-FFF6-ACCD-2289D20609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7780C-AE40-3E49-B7D9-0DB04CA1F294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97B44-EDA7-3FDD-3A51-6171CF9AA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A7231-3826-0A7D-A1EC-84407281F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C525D-6CE0-4A4C-88F3-4FE2CFF1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5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335DE6-6760-B811-2351-21B96F17C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01811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84E65AA-5FD2-2B67-EBB3-7F4CB7194C1C}"/>
              </a:ext>
            </a:extLst>
          </p:cNvPr>
          <p:cNvSpPr txBox="1"/>
          <p:nvPr/>
        </p:nvSpPr>
        <p:spPr>
          <a:xfrm>
            <a:off x="796438" y="5777520"/>
            <a:ext cx="2881745" cy="326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lnSpc>
                <a:spcPts val="1800"/>
              </a:lnSpc>
              <a:spcAft>
                <a:spcPts val="300"/>
              </a:spcAft>
            </a:pPr>
            <a:r>
              <a:rPr lang="en-US" b="1" dirty="0">
                <a:latin typeface="Gotham Medium" pitchFamily="2" charset="0"/>
                <a:cs typeface="Gotham Medium" pitchFamily="2" charset="0"/>
              </a:rPr>
              <a:t>Exhibitor Logo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617425-553F-01F6-C5B6-88397C7CB5A5}"/>
              </a:ext>
            </a:extLst>
          </p:cNvPr>
          <p:cNvSpPr txBox="1"/>
          <p:nvPr/>
        </p:nvSpPr>
        <p:spPr>
          <a:xfrm>
            <a:off x="4419600" y="5611508"/>
            <a:ext cx="6922851" cy="919920"/>
          </a:xfrm>
          <a:prstGeom prst="rect">
            <a:avLst/>
          </a:prstGeom>
          <a:solidFill>
            <a:srgbClr val="894C9F"/>
          </a:solidFill>
        </p:spPr>
        <p:txBody>
          <a:bodyPr wrap="square" rtlCol="0" anchor="ctr">
            <a:noAutofit/>
          </a:bodyPr>
          <a:lstStyle/>
          <a:p>
            <a:pPr algn="ctr">
              <a:lnSpc>
                <a:spcPts val="2640"/>
              </a:lnSpc>
            </a:pPr>
            <a:r>
              <a:rPr lang="en-US" sz="2200" dirty="0">
                <a:solidFill>
                  <a:schemeClr val="bg1"/>
                </a:solidFill>
                <a:latin typeface="Gotham Medium" pitchFamily="2" charset="0"/>
                <a:cs typeface="Gotham Medium" pitchFamily="2" charset="0"/>
              </a:rPr>
              <a:t>Booth #</a:t>
            </a:r>
            <a:endParaRPr lang="en-US" dirty="0">
              <a:solidFill>
                <a:schemeClr val="bg1"/>
              </a:solidFill>
              <a:latin typeface="Gotham Medium" pitchFamily="2" charset="0"/>
              <a:cs typeface="Gotham Medium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526882-22EE-077B-6F69-BDBB18E3B7D6}"/>
              </a:ext>
            </a:extLst>
          </p:cNvPr>
          <p:cNvSpPr txBox="1">
            <a:spLocks/>
          </p:cNvSpPr>
          <p:nvPr/>
        </p:nvSpPr>
        <p:spPr>
          <a:xfrm>
            <a:off x="4433455" y="2859788"/>
            <a:ext cx="6908995" cy="1975448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algn="ctr">
              <a:lnSpc>
                <a:spcPts val="2800"/>
              </a:lnSpc>
            </a:pPr>
            <a:r>
              <a:rPr lang="en-US" sz="2600" dirty="0">
                <a:solidFill>
                  <a:srgbClr val="4472C4"/>
                </a:solidFill>
                <a:latin typeface="Gotham Book" pitchFamily="2" charset="0"/>
                <a:cs typeface="Gotham Book" pitchFamily="2" charset="0"/>
              </a:rPr>
              <a:t>Insert 1-2 sentences about what you are showcasing here.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432F4C-81FA-F735-A753-7F4FBA3E98E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204414AB-2383-5305-FAF7-460013360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568" y="3496577"/>
            <a:ext cx="2868382" cy="188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661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 Book</vt:lpstr>
      <vt:lpstr>Gotham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LCI Congress 2022</dc:title>
  <dc:creator>Microsoft Office User</dc:creator>
  <cp:lastModifiedBy>Julie Pinches</cp:lastModifiedBy>
  <cp:revision>10</cp:revision>
  <dcterms:created xsi:type="dcterms:W3CDTF">2022-05-23T20:10:20Z</dcterms:created>
  <dcterms:modified xsi:type="dcterms:W3CDTF">2022-08-01T19:03:10Z</dcterms:modified>
</cp:coreProperties>
</file>