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7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13D6-9461-44B7-8399-826645317239}" type="datetimeFigureOut">
              <a:rPr lang="fr-FR" smtClean="0"/>
              <a:t>14/12/2013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95DB-A210-4239-BDCE-91A5385E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0644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13D6-9461-44B7-8399-826645317239}" type="datetimeFigureOut">
              <a:rPr lang="fr-FR" smtClean="0"/>
              <a:t>14/12/2013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95DB-A210-4239-BDCE-91A5385E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1505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13D6-9461-44B7-8399-826645317239}" type="datetimeFigureOut">
              <a:rPr lang="fr-FR" smtClean="0"/>
              <a:t>14/12/2013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95DB-A210-4239-BDCE-91A5385E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5356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13D6-9461-44B7-8399-826645317239}" type="datetimeFigureOut">
              <a:rPr lang="fr-FR" smtClean="0"/>
              <a:t>14/12/2013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95DB-A210-4239-BDCE-91A5385E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8439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13D6-9461-44B7-8399-826645317239}" type="datetimeFigureOut">
              <a:rPr lang="fr-FR" smtClean="0"/>
              <a:t>14/12/2013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95DB-A210-4239-BDCE-91A5385E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726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13D6-9461-44B7-8399-826645317239}" type="datetimeFigureOut">
              <a:rPr lang="fr-FR" smtClean="0"/>
              <a:t>14/12/2013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95DB-A210-4239-BDCE-91A5385E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98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13D6-9461-44B7-8399-826645317239}" type="datetimeFigureOut">
              <a:rPr lang="fr-FR" smtClean="0"/>
              <a:t>14/12/2013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95DB-A210-4239-BDCE-91A5385E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074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13D6-9461-44B7-8399-826645317239}" type="datetimeFigureOut">
              <a:rPr lang="fr-FR" smtClean="0"/>
              <a:t>14/12/2013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95DB-A210-4239-BDCE-91A5385E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969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13D6-9461-44B7-8399-826645317239}" type="datetimeFigureOut">
              <a:rPr lang="fr-FR" smtClean="0"/>
              <a:t>14/12/2013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95DB-A210-4239-BDCE-91A5385E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579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13D6-9461-44B7-8399-826645317239}" type="datetimeFigureOut">
              <a:rPr lang="fr-FR" smtClean="0"/>
              <a:t>14/12/2013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95DB-A210-4239-BDCE-91A5385E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5040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13D6-9461-44B7-8399-826645317239}" type="datetimeFigureOut">
              <a:rPr lang="fr-FR" smtClean="0"/>
              <a:t>14/12/2013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95DB-A210-4239-BDCE-91A5385E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5628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F13D6-9461-44B7-8399-826645317239}" type="datetimeFigureOut">
              <a:rPr lang="fr-FR" smtClean="0"/>
              <a:t>14/12/2013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B95DB-A210-4239-BDCE-91A5385EB5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864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" b="23619"/>
          <a:stretch/>
        </p:blipFill>
        <p:spPr>
          <a:xfrm>
            <a:off x="1301932" y="903922"/>
            <a:ext cx="9144000" cy="521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7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41171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Grand écran</PresentationFormat>
  <Paragraphs>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Alain GOT</dc:creator>
  <cp:lastModifiedBy>Alain GOT</cp:lastModifiedBy>
  <cp:revision>1</cp:revision>
  <dcterms:created xsi:type="dcterms:W3CDTF">2013-12-14T21:21:17Z</dcterms:created>
  <dcterms:modified xsi:type="dcterms:W3CDTF">2013-12-14T21:25:38Z</dcterms:modified>
</cp:coreProperties>
</file>