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F4BD-D98F-4272-9478-64B0B925AD0A}" type="datetimeFigureOut">
              <a:rPr lang="es-ES" smtClean="0"/>
              <a:pPr/>
              <a:t>07/03/2023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2E2-D433-4A37-B013-14CA0EC253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F4BD-D98F-4272-9478-64B0B925AD0A}" type="datetimeFigureOut">
              <a:rPr lang="es-ES" smtClean="0"/>
              <a:pPr/>
              <a:t>07/03/2023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2E2-D433-4A37-B013-14CA0EC253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F4BD-D98F-4272-9478-64B0B925AD0A}" type="datetimeFigureOut">
              <a:rPr lang="es-ES" smtClean="0"/>
              <a:pPr/>
              <a:t>07/03/2023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2E2-D433-4A37-B013-14CA0EC253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F4BD-D98F-4272-9478-64B0B925AD0A}" type="datetimeFigureOut">
              <a:rPr lang="es-ES" smtClean="0"/>
              <a:pPr/>
              <a:t>07/03/2023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2E2-D433-4A37-B013-14CA0EC253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F4BD-D98F-4272-9478-64B0B925AD0A}" type="datetimeFigureOut">
              <a:rPr lang="es-ES" smtClean="0"/>
              <a:pPr/>
              <a:t>07/03/2023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2E2-D433-4A37-B013-14CA0EC253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F4BD-D98F-4272-9478-64B0B925AD0A}" type="datetimeFigureOut">
              <a:rPr lang="es-ES" smtClean="0"/>
              <a:pPr/>
              <a:t>07/03/2023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2E2-D433-4A37-B013-14CA0EC253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F4BD-D98F-4272-9478-64B0B925AD0A}" type="datetimeFigureOut">
              <a:rPr lang="es-ES" smtClean="0"/>
              <a:pPr/>
              <a:t>07/03/2023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2E2-D433-4A37-B013-14CA0EC253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F4BD-D98F-4272-9478-64B0B925AD0A}" type="datetimeFigureOut">
              <a:rPr lang="es-ES" smtClean="0"/>
              <a:pPr/>
              <a:t>07/03/2023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2E2-D433-4A37-B013-14CA0EC253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F4BD-D98F-4272-9478-64B0B925AD0A}" type="datetimeFigureOut">
              <a:rPr lang="es-ES" smtClean="0"/>
              <a:pPr/>
              <a:t>07/03/2023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2E2-D433-4A37-B013-14CA0EC253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F4BD-D98F-4272-9478-64B0B925AD0A}" type="datetimeFigureOut">
              <a:rPr lang="es-ES" smtClean="0"/>
              <a:pPr/>
              <a:t>07/03/2023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2E2-D433-4A37-B013-14CA0EC253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F4BD-D98F-4272-9478-64B0B925AD0A}" type="datetimeFigureOut">
              <a:rPr lang="es-ES" smtClean="0"/>
              <a:pPr/>
              <a:t>07/03/2023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22E2-D433-4A37-B013-14CA0EC253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EF4BD-D98F-4272-9478-64B0B925AD0A}" type="datetimeFigureOut">
              <a:rPr lang="es-ES" smtClean="0"/>
              <a:pPr/>
              <a:t>07/03/2023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22E2-D433-4A37-B013-14CA0EC253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mlbanyols@gmai.com" TargetMode="External"/><Relationship Id="rId4" Type="http://schemas.openxmlformats.org/officeDocument/2006/relationships/hyperlink" Target="mailto:beranci66@gmail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57422" y="274638"/>
            <a:ext cx="6329378" cy="2797172"/>
          </a:xfrm>
        </p:spPr>
        <p:txBody>
          <a:bodyPr>
            <a:normAutofit fontScale="90000"/>
          </a:bodyPr>
          <a:lstStyle/>
          <a:p>
            <a:br>
              <a:rPr lang="fr-FR" sz="1800" b="1" dirty="0"/>
            </a:br>
            <a:br>
              <a:rPr lang="fr-FR" sz="1800" b="1" dirty="0"/>
            </a:br>
            <a:br>
              <a:rPr lang="fr-FR" sz="1800" b="1" dirty="0"/>
            </a:br>
            <a:br>
              <a:rPr lang="fr-FR" sz="1800" b="1" dirty="0"/>
            </a:br>
            <a:br>
              <a:rPr lang="fr-FR" sz="1800" b="1" dirty="0"/>
            </a:br>
            <a:br>
              <a:rPr lang="fr-FR" sz="1800" b="1" dirty="0"/>
            </a:br>
            <a:r>
              <a:rPr lang="fr-FR" sz="3100" b="1" dirty="0"/>
              <a:t>Quatrième</a:t>
            </a:r>
            <a:r>
              <a:rPr lang="fr-FR" sz="1800" b="1" dirty="0"/>
              <a:t> </a:t>
            </a:r>
            <a:r>
              <a:rPr lang="fr-FR" sz="3100" b="1" dirty="0"/>
              <a:t> Rencontre européenne  des Rancios et vins oxydatifs secs</a:t>
            </a:r>
            <a:br>
              <a:rPr lang="es-ES" sz="2200" dirty="0"/>
            </a:br>
            <a:r>
              <a:rPr lang="fr-FR" sz="2200" b="1" dirty="0">
                <a:solidFill>
                  <a:schemeClr val="accent2"/>
                </a:solidFill>
              </a:rPr>
              <a:t>   Édition 2023</a:t>
            </a:r>
            <a:br>
              <a:rPr lang="es-ES" sz="2200" dirty="0">
                <a:solidFill>
                  <a:schemeClr val="accent2"/>
                </a:solidFill>
              </a:rPr>
            </a:br>
            <a:r>
              <a:rPr lang="fr-FR" sz="2200" b="1" dirty="0">
                <a:solidFill>
                  <a:schemeClr val="accent2"/>
                </a:solidFill>
              </a:rPr>
              <a:t>LUNDI 13 NOVEMRE 2023</a:t>
            </a:r>
            <a:br>
              <a:rPr lang="es-ES" sz="2200" dirty="0"/>
            </a:br>
            <a:r>
              <a:rPr lang="fr-FR" sz="2200" b="1" i="1" dirty="0"/>
              <a:t>Salon </a:t>
            </a:r>
            <a:br>
              <a:rPr lang="es-ES" dirty="0"/>
            </a:br>
            <a:r>
              <a:rPr lang="es-ES" sz="2200" dirty="0"/>
              <a:t>A cent </a:t>
            </a:r>
            <a:r>
              <a:rPr lang="es-ES" sz="2200" dirty="0" err="1"/>
              <a:t>mètres</a:t>
            </a:r>
            <a:r>
              <a:rPr lang="es-ES" sz="2200" dirty="0"/>
              <a:t> du centre du Monde </a:t>
            </a:r>
            <a:r>
              <a:rPr lang="fr-FR" sz="2200" b="1" dirty="0"/>
              <a:t>, PERPIGNAN – France</a:t>
            </a:r>
            <a:br>
              <a:rPr lang="es-ES" sz="2200" dirty="0"/>
            </a:br>
            <a:r>
              <a:rPr lang="fr-FR" sz="3100" b="1" dirty="0"/>
              <a:t>6ème salon Be Ranci !</a:t>
            </a:r>
            <a:br>
              <a:rPr lang="es-ES" dirty="0"/>
            </a:br>
            <a:r>
              <a:rPr lang="fr-FR" b="1" dirty="0"/>
              <a:t> </a:t>
            </a:r>
            <a:br>
              <a:rPr lang="es-ES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20" y="3143248"/>
            <a:ext cx="8858280" cy="47863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1600" dirty="0"/>
              <a:t>L'association pour la promotion des rancios secs du Roussillon  organise le lundi 13 Novembre 2023 </a:t>
            </a:r>
            <a:r>
              <a:rPr lang="fr-FR" sz="1600" b="1" dirty="0"/>
              <a:t>la quatrième rencontre Européenne des rancios et des vins oxydatifs secs</a:t>
            </a:r>
            <a:r>
              <a:rPr lang="fr-FR" sz="1600" dirty="0"/>
              <a:t> et  le 6ème salon </a:t>
            </a:r>
            <a:r>
              <a:rPr lang="fr-FR" sz="1600" b="1" dirty="0"/>
              <a:t>Be Ranci !</a:t>
            </a:r>
            <a:r>
              <a:rPr lang="fr-FR" sz="1600" dirty="0"/>
              <a:t> Notre ambition est d’organiser dans un futur proche un salon mondial des oxydatifs secs.</a:t>
            </a:r>
            <a:endParaRPr lang="es-ES" sz="1600" dirty="0"/>
          </a:p>
          <a:p>
            <a:pPr>
              <a:buNone/>
            </a:pPr>
            <a:r>
              <a:rPr lang="fr-FR" sz="1600" dirty="0"/>
              <a:t>Une vraie renaissance pour les Rancios, une opportunité pour Perpignan, pour le Roussillon.</a:t>
            </a:r>
            <a:endParaRPr lang="es-ES" sz="1600" dirty="0"/>
          </a:p>
          <a:p>
            <a:pPr>
              <a:buNone/>
            </a:pPr>
            <a:r>
              <a:rPr lang="fr-FR" sz="1600" dirty="0"/>
              <a:t>Les rancios secs font partie d’une grande famille de vins secs oxydatifs qui prennent leurs racines autour de la Méditerranée.</a:t>
            </a:r>
            <a:endParaRPr lang="es-ES" sz="1600" dirty="0"/>
          </a:p>
          <a:p>
            <a:pPr>
              <a:buNone/>
            </a:pPr>
            <a:r>
              <a:rPr lang="fr-FR" sz="1600" b="1" dirty="0"/>
              <a:t>Zones de production des vins oxydatifs secs :</a:t>
            </a:r>
            <a:endParaRPr lang="es-ES" sz="1600" dirty="0"/>
          </a:p>
          <a:p>
            <a:pPr>
              <a:buNone/>
            </a:pPr>
            <a:r>
              <a:rPr lang="it-IT" sz="1600" dirty="0"/>
              <a:t> </a:t>
            </a:r>
            <a:r>
              <a:rPr lang="fr-FR" sz="1600" dirty="0"/>
              <a:t>Nous ouvrons le salon à 6 pays France, Espagne, Italie, </a:t>
            </a:r>
            <a:r>
              <a:rPr lang="pt-PT" sz="1600" dirty="0"/>
              <a:t>Portugal, Gr</a:t>
            </a:r>
            <a:r>
              <a:rPr lang="fr-FR" sz="1600" dirty="0" err="1"/>
              <a:t>èce</a:t>
            </a:r>
            <a:r>
              <a:rPr lang="fr-FR" sz="1600" dirty="0"/>
              <a:t>,  Hongrie, une rencontre inédite : </a:t>
            </a:r>
            <a:r>
              <a:rPr lang="fr-FR" sz="1600" b="1" i="1" dirty="0"/>
              <a:t>Occitanie</a:t>
            </a:r>
            <a:r>
              <a:rPr lang="fr-FR" sz="1600" dirty="0"/>
              <a:t> (Roussillon, Hérault, Tarn), </a:t>
            </a:r>
            <a:r>
              <a:rPr lang="fr-FR" sz="1600" b="1" i="1" dirty="0"/>
              <a:t>Jura</a:t>
            </a:r>
            <a:r>
              <a:rPr lang="fr-FR" sz="1600" dirty="0"/>
              <a:t>, </a:t>
            </a:r>
            <a:r>
              <a:rPr lang="fr-FR" sz="1600" b="1" i="1" dirty="0" err="1"/>
              <a:t>Catalunya</a:t>
            </a:r>
            <a:r>
              <a:rPr lang="fr-FR" sz="1600" dirty="0"/>
              <a:t> (</a:t>
            </a:r>
            <a:r>
              <a:rPr lang="fr-FR" sz="1600" dirty="0" err="1"/>
              <a:t>Emporda</a:t>
            </a:r>
            <a:r>
              <a:rPr lang="fr-FR" sz="1600" dirty="0"/>
              <a:t>, Priorat, Tarragona, Terra Alta), </a:t>
            </a:r>
            <a:r>
              <a:rPr lang="fr-FR" sz="1600" b="1" i="1" dirty="0"/>
              <a:t>Valencia,  Andalousie</a:t>
            </a:r>
            <a:r>
              <a:rPr lang="fr-FR" sz="1600" dirty="0"/>
              <a:t> (Jerez et Montilla </a:t>
            </a:r>
            <a:r>
              <a:rPr lang="fr-FR" sz="1600" dirty="0" err="1"/>
              <a:t>Moriles</a:t>
            </a:r>
            <a:r>
              <a:rPr lang="fr-FR" sz="1600" dirty="0"/>
              <a:t>), S</a:t>
            </a:r>
            <a:r>
              <a:rPr lang="fr-FR" sz="1600" b="1" i="1" dirty="0"/>
              <a:t>icile, Sardaigne, </a:t>
            </a:r>
            <a:r>
              <a:rPr lang="fr-FR" sz="1600" b="1" i="1" dirty="0" err="1"/>
              <a:t>Madè</a:t>
            </a:r>
            <a:r>
              <a:rPr lang="pt-PT" sz="1600" b="1" i="1" dirty="0"/>
              <a:t>re, Santorin</a:t>
            </a:r>
            <a:r>
              <a:rPr lang="fr-FR" sz="1600" dirty="0"/>
              <a:t>. </a:t>
            </a:r>
            <a:endParaRPr lang="es-ES" sz="1600" dirty="0"/>
          </a:p>
          <a:p>
            <a:endParaRPr lang="es-ES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1896434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fr-FR" dirty="0"/>
              <a:t>Première Rencontre </a:t>
            </a:r>
            <a:r>
              <a:rPr lang="fr-FR" dirty="0" err="1"/>
              <a:t>Europénne</a:t>
            </a:r>
            <a:r>
              <a:rPr lang="fr-FR" dirty="0"/>
              <a:t>, </a:t>
            </a:r>
            <a:br>
              <a:rPr lang="es-ES" dirty="0"/>
            </a:br>
            <a:r>
              <a:rPr lang="fr-FR" dirty="0"/>
              <a:t>Be Ranci, Edition 2019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57298"/>
            <a:ext cx="7143800" cy="511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144296" cy="866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3" name="4 Imagen" descr="35049200_10213929957415966_8563277211757445120_n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743960" y="285728"/>
            <a:ext cx="5400040" cy="540004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35004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MinionPro-Bold"/>
              </a:rPr>
              <a:t>  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28596" y="1785926"/>
            <a:ext cx="2857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-</a:t>
            </a:r>
            <a:r>
              <a:rPr lang="es-ES" dirty="0" err="1"/>
              <a:t>Trobada</a:t>
            </a:r>
            <a:r>
              <a:rPr lang="es-ES" dirty="0"/>
              <a:t> Europea </a:t>
            </a:r>
            <a:r>
              <a:rPr lang="es-ES" dirty="0" err="1"/>
              <a:t>dels</a:t>
            </a:r>
            <a:r>
              <a:rPr lang="es-ES" dirty="0"/>
              <a:t> vins </a:t>
            </a:r>
            <a:r>
              <a:rPr lang="es-ES" dirty="0" err="1"/>
              <a:t>oxidatius</a:t>
            </a:r>
            <a:r>
              <a:rPr lang="es-ES" dirty="0"/>
              <a:t> </a:t>
            </a:r>
            <a:r>
              <a:rPr lang="es-ES" dirty="0" err="1"/>
              <a:t>secs</a:t>
            </a:r>
            <a:r>
              <a:rPr lang="es-ES" dirty="0"/>
              <a:t> </a:t>
            </a:r>
            <a:r>
              <a:rPr lang="es-ES" dirty="0" err="1"/>
              <a:t>Edició</a:t>
            </a:r>
            <a:r>
              <a:rPr lang="es-ES" dirty="0"/>
              <a:t> 2021</a:t>
            </a:r>
          </a:p>
          <a:p>
            <a:r>
              <a:rPr lang="es-ES" dirty="0"/>
              <a:t> -Reunión europea de los vinos </a:t>
            </a:r>
            <a:r>
              <a:rPr lang="es-ES" dirty="0" err="1"/>
              <a:t>oxidativos</a:t>
            </a:r>
            <a:r>
              <a:rPr lang="es-ES" dirty="0"/>
              <a:t> secos</a:t>
            </a:r>
          </a:p>
          <a:p>
            <a:r>
              <a:rPr lang="es-ES" dirty="0"/>
              <a:t> -Edición 2021 </a:t>
            </a:r>
            <a:r>
              <a:rPr lang="es-ES" dirty="0" err="1"/>
              <a:t>European</a:t>
            </a:r>
            <a:r>
              <a:rPr lang="es-ES" dirty="0"/>
              <a:t> </a:t>
            </a:r>
            <a:r>
              <a:rPr lang="es-ES" dirty="0" err="1"/>
              <a:t>meeting</a:t>
            </a:r>
            <a:r>
              <a:rPr lang="es-ES" dirty="0"/>
              <a:t> of </a:t>
            </a:r>
            <a:r>
              <a:rPr lang="es-ES" dirty="0" err="1"/>
              <a:t>dry</a:t>
            </a:r>
            <a:r>
              <a:rPr lang="es-ES" dirty="0"/>
              <a:t> </a:t>
            </a:r>
            <a:r>
              <a:rPr lang="es-ES" dirty="0" err="1"/>
              <a:t>oxidative</a:t>
            </a:r>
            <a:r>
              <a:rPr lang="es-ES" dirty="0"/>
              <a:t> </a:t>
            </a:r>
            <a:r>
              <a:rPr lang="es-ES" dirty="0" err="1"/>
              <a:t>wines</a:t>
            </a:r>
            <a:r>
              <a:rPr lang="es-ES" dirty="0"/>
              <a:t> 2021</a:t>
            </a:r>
          </a:p>
          <a:p>
            <a:r>
              <a:rPr lang="es-ES" dirty="0"/>
              <a:t>-  </a:t>
            </a:r>
            <a:r>
              <a:rPr lang="es-ES" dirty="0" err="1"/>
              <a:t>Edition</a:t>
            </a:r>
            <a:r>
              <a:rPr lang="es-ES" dirty="0"/>
              <a:t> </a:t>
            </a:r>
            <a:r>
              <a:rPr lang="es-ES" dirty="0" err="1"/>
              <a:t>Incontro</a:t>
            </a:r>
            <a:r>
              <a:rPr lang="es-ES" dirty="0"/>
              <a:t> europeo </a:t>
            </a:r>
            <a:r>
              <a:rPr lang="es-ES" dirty="0" err="1"/>
              <a:t>degli</a:t>
            </a:r>
            <a:r>
              <a:rPr lang="es-ES" dirty="0"/>
              <a:t> </a:t>
            </a:r>
            <a:r>
              <a:rPr lang="es-ES" dirty="0" err="1"/>
              <a:t>vini</a:t>
            </a:r>
            <a:r>
              <a:rPr lang="es-ES" dirty="0"/>
              <a:t> </a:t>
            </a:r>
            <a:r>
              <a:rPr lang="es-ES" dirty="0" err="1"/>
              <a:t>ossidativi</a:t>
            </a:r>
            <a:r>
              <a:rPr lang="es-ES" dirty="0"/>
              <a:t> </a:t>
            </a:r>
            <a:r>
              <a:rPr lang="es-ES" dirty="0" err="1"/>
              <a:t>secchi</a:t>
            </a:r>
            <a:r>
              <a:rPr lang="es-ES" dirty="0"/>
              <a:t> </a:t>
            </a:r>
            <a:r>
              <a:rPr lang="es-ES" dirty="0" err="1"/>
              <a:t>Edizione</a:t>
            </a:r>
            <a:r>
              <a:rPr lang="es-ES" dirty="0"/>
              <a:t> 2021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0552" cy="1143000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3" name="5 Imagen" descr="35345563_791756554355080_9030191339957911552_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596" y="0"/>
            <a:ext cx="5400040" cy="3783965"/>
          </a:xfrm>
          <a:prstGeom prst="rect">
            <a:avLst/>
          </a:prstGeom>
        </p:spPr>
      </p:pic>
      <p:pic>
        <p:nvPicPr>
          <p:cNvPr id="5" name="6 Imagen" descr="35151507_790695631127839_1612239622367084544_o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4546" y="4214818"/>
            <a:ext cx="6444000" cy="2520000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929322" y="357166"/>
            <a:ext cx="271464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inionPro-Regular"/>
              </a:rPr>
              <a:t>Siège Social :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inionPro-Regular"/>
              </a:rPr>
              <a:t>Domaine des Schistes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inionPro-Regular"/>
              </a:rPr>
              <a:t>1, Av Jean Lurçat - 66310 Estagel(France)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inionPro-Regular"/>
              </a:rPr>
              <a:t>06.80.65.32.88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inionPro-Regular"/>
              </a:rPr>
              <a:t>Mail : </a:t>
            </a:r>
            <a:r>
              <a:rPr kumimoji="0" lang="es-E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inionPro-Regular"/>
                <a:hlinkClick r:id="rId4"/>
              </a:rPr>
              <a:t>beranci66@gmail.com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MinionPro-Regula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000" dirty="0">
                <a:latin typeface="Calibri" pitchFamily="34" charset="0"/>
                <a:cs typeface="Arial" pitchFamily="34" charset="0"/>
                <a:hlinkClick r:id="rId5"/>
              </a:rPr>
              <a:t>mlbanyols@gmail.com</a:t>
            </a:r>
            <a:endParaRPr lang="es-ES" sz="2000" dirty="0"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9001156" cy="635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358246" cy="554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8334406" cy="62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288</Words>
  <Application>Microsoft Office PowerPoint</Application>
  <PresentationFormat>Presentación en pantalla (4:3)</PresentationFormat>
  <Paragraphs>18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MinionPro-Bold</vt:lpstr>
      <vt:lpstr>MinionPro-Regular</vt:lpstr>
      <vt:lpstr>Tema de Office</vt:lpstr>
      <vt:lpstr>      Quatrième  Rencontre européenne  des Rancios et vins oxydatifs secs    Édition 2023 LUNDI 13 NOVEMRE 2023 Salon  A cent mètres du centre du Monde , PERPIGNAN – France 6ème salon Be Ranci !   </vt:lpstr>
      <vt:lpstr>Première Rencontre Europénne,  Be Ranci, Edition 2019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Deuxième Rencontre européenne  des vins oxydatifs secs    Édition 2019 DIMANCHE 27 après-midi et LUNDI 28 OCTOBRE 2019 Salon - Symposium - Ateliers COUVENT DES MINIMES, PERPIGNAN – France 4e salon Be Ranci !</dc:title>
  <dc:creator>Josep</dc:creator>
  <cp:lastModifiedBy>mlluisa</cp:lastModifiedBy>
  <cp:revision>6</cp:revision>
  <dcterms:created xsi:type="dcterms:W3CDTF">2018-10-23T15:00:53Z</dcterms:created>
  <dcterms:modified xsi:type="dcterms:W3CDTF">2023-03-07T18:01:42Z</dcterms:modified>
</cp:coreProperties>
</file>