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</p:sldIdLst>
  <p:sldSz cx="12192000" cy="6858000"/>
  <p:notesSz cx="9929813" cy="14357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53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1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91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83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47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5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18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7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50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86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5C4C-A4B4-4883-A9AF-E9EC67547F24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59F1-50C9-4D19-A68F-DC8C0502E3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90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373" y="50770"/>
            <a:ext cx="8559113" cy="6698436"/>
          </a:xfrm>
          <a:prstGeom prst="rect">
            <a:avLst/>
          </a:prstGeom>
        </p:spPr>
      </p:pic>
      <p:sp>
        <p:nvSpPr>
          <p:cNvPr id="5" name="Forme libre 4"/>
          <p:cNvSpPr/>
          <p:nvPr/>
        </p:nvSpPr>
        <p:spPr>
          <a:xfrm>
            <a:off x="8175456" y="1844967"/>
            <a:ext cx="570181" cy="1059715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0181" h="1059715">
                <a:moveTo>
                  <a:pt x="570181" y="1059715"/>
                </a:moveTo>
                <a:cubicBezTo>
                  <a:pt x="439358" y="802687"/>
                  <a:pt x="325010" y="685703"/>
                  <a:pt x="194187" y="428675"/>
                </a:cubicBezTo>
                <a:lnTo>
                  <a:pt x="0" y="0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6986736" y="1044282"/>
            <a:ext cx="1128981" cy="712320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2063701 w 2063701"/>
              <a:gd name="connsiteY0" fmla="*/ 1750595 h 1750595"/>
              <a:gd name="connsiteX1" fmla="*/ 1687707 w 2063701"/>
              <a:gd name="connsiteY1" fmla="*/ 1119555 h 1750595"/>
              <a:gd name="connsiteX2" fmla="*/ 0 w 2063701"/>
              <a:gd name="connsiteY2" fmla="*/ 0 h 1750595"/>
              <a:gd name="connsiteX0" fmla="*/ 2063701 w 2063701"/>
              <a:gd name="connsiteY0" fmla="*/ 2165200 h 2165200"/>
              <a:gd name="connsiteX1" fmla="*/ 773307 w 2063701"/>
              <a:gd name="connsiteY1" fmla="*/ 0 h 2165200"/>
              <a:gd name="connsiteX2" fmla="*/ 0 w 2063701"/>
              <a:gd name="connsiteY2" fmla="*/ 414605 h 2165200"/>
              <a:gd name="connsiteX0" fmla="*/ 1128981 w 1128981"/>
              <a:gd name="connsiteY0" fmla="*/ 712320 h 712320"/>
              <a:gd name="connsiteX1" fmla="*/ 773307 w 1128981"/>
              <a:gd name="connsiteY1" fmla="*/ 0 h 712320"/>
              <a:gd name="connsiteX2" fmla="*/ 0 w 1128981"/>
              <a:gd name="connsiteY2" fmla="*/ 414605 h 71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8981" h="712320">
                <a:moveTo>
                  <a:pt x="1128981" y="712320"/>
                </a:moveTo>
                <a:cubicBezTo>
                  <a:pt x="998158" y="455292"/>
                  <a:pt x="904130" y="257028"/>
                  <a:pt x="773307" y="0"/>
                </a:cubicBezTo>
                <a:lnTo>
                  <a:pt x="0" y="414605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416256" y="1594042"/>
            <a:ext cx="2439621" cy="1419325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4786581 w 4786581"/>
              <a:gd name="connsiteY0" fmla="*/ 631040 h 631040"/>
              <a:gd name="connsiteX1" fmla="*/ 4410587 w 4786581"/>
              <a:gd name="connsiteY1" fmla="*/ 0 h 631040"/>
              <a:gd name="connsiteX2" fmla="*/ 0 w 4786581"/>
              <a:gd name="connsiteY2" fmla="*/ 282525 h 631040"/>
              <a:gd name="connsiteX0" fmla="*/ 4786581 w 4786581"/>
              <a:gd name="connsiteY0" fmla="*/ 1017120 h 1017120"/>
              <a:gd name="connsiteX1" fmla="*/ 1078107 w 4786581"/>
              <a:gd name="connsiteY1" fmla="*/ 0 h 1017120"/>
              <a:gd name="connsiteX2" fmla="*/ 0 w 4786581"/>
              <a:gd name="connsiteY2" fmla="*/ 668605 h 1017120"/>
              <a:gd name="connsiteX0" fmla="*/ 4786581 w 4786581"/>
              <a:gd name="connsiteY0" fmla="*/ 1017120 h 1017120"/>
              <a:gd name="connsiteX1" fmla="*/ 1078107 w 4786581"/>
              <a:gd name="connsiteY1" fmla="*/ 0 h 1017120"/>
              <a:gd name="connsiteX2" fmla="*/ 0 w 4786581"/>
              <a:gd name="connsiteY2" fmla="*/ 668605 h 1017120"/>
              <a:gd name="connsiteX0" fmla="*/ 2439621 w 2439621"/>
              <a:gd name="connsiteY0" fmla="*/ 0 h 1419325"/>
              <a:gd name="connsiteX1" fmla="*/ 1078107 w 2439621"/>
              <a:gd name="connsiteY1" fmla="*/ 750720 h 1419325"/>
              <a:gd name="connsiteX2" fmla="*/ 0 w 2439621"/>
              <a:gd name="connsiteY2" fmla="*/ 1419325 h 141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9621" h="1419325">
                <a:moveTo>
                  <a:pt x="2439621" y="0"/>
                </a:moveTo>
                <a:lnTo>
                  <a:pt x="1078107" y="750720"/>
                </a:lnTo>
                <a:lnTo>
                  <a:pt x="0" y="1419325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3513236" y="4469321"/>
            <a:ext cx="435659" cy="951965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13014 w 666034"/>
              <a:gd name="connsiteY0" fmla="*/ 25962 h 1280164"/>
              <a:gd name="connsiteX1" fmla="*/ 653020 w 666034"/>
              <a:gd name="connsiteY1" fmla="*/ 1254202 h 1280164"/>
              <a:gd name="connsiteX2" fmla="*/ 458833 w 666034"/>
              <a:gd name="connsiteY2" fmla="*/ 825527 h 1280164"/>
              <a:gd name="connsiteX0" fmla="*/ 27025 w 472844"/>
              <a:gd name="connsiteY0" fmla="*/ 45407 h 844972"/>
              <a:gd name="connsiteX1" fmla="*/ 159031 w 472844"/>
              <a:gd name="connsiteY1" fmla="*/ 460847 h 844972"/>
              <a:gd name="connsiteX2" fmla="*/ 472844 w 472844"/>
              <a:gd name="connsiteY2" fmla="*/ 844972 h 844972"/>
              <a:gd name="connsiteX0" fmla="*/ 0 w 445819"/>
              <a:gd name="connsiteY0" fmla="*/ 0 h 799565"/>
              <a:gd name="connsiteX1" fmla="*/ 132006 w 445819"/>
              <a:gd name="connsiteY1" fmla="*/ 415440 h 799565"/>
              <a:gd name="connsiteX2" fmla="*/ 445819 w 445819"/>
              <a:gd name="connsiteY2" fmla="*/ 799565 h 799565"/>
              <a:gd name="connsiteX0" fmla="*/ 0 w 496619"/>
              <a:gd name="connsiteY0" fmla="*/ 0 h 962125"/>
              <a:gd name="connsiteX1" fmla="*/ 182806 w 496619"/>
              <a:gd name="connsiteY1" fmla="*/ 578000 h 962125"/>
              <a:gd name="connsiteX2" fmla="*/ 496619 w 496619"/>
              <a:gd name="connsiteY2" fmla="*/ 962125 h 962125"/>
              <a:gd name="connsiteX0" fmla="*/ 0 w 496619"/>
              <a:gd name="connsiteY0" fmla="*/ 0 h 962125"/>
              <a:gd name="connsiteX1" fmla="*/ 182806 w 496619"/>
              <a:gd name="connsiteY1" fmla="*/ 517040 h 962125"/>
              <a:gd name="connsiteX2" fmla="*/ 496619 w 496619"/>
              <a:gd name="connsiteY2" fmla="*/ 962125 h 962125"/>
              <a:gd name="connsiteX0" fmla="*/ 0 w 435659"/>
              <a:gd name="connsiteY0" fmla="*/ 0 h 951965"/>
              <a:gd name="connsiteX1" fmla="*/ 182806 w 435659"/>
              <a:gd name="connsiteY1" fmla="*/ 517040 h 951965"/>
              <a:gd name="connsiteX2" fmla="*/ 435659 w 435659"/>
              <a:gd name="connsiteY2" fmla="*/ 951965 h 95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5659" h="951965">
                <a:moveTo>
                  <a:pt x="0" y="0"/>
                </a:moveTo>
                <a:lnTo>
                  <a:pt x="182806" y="517040"/>
                </a:lnTo>
                <a:lnTo>
                  <a:pt x="435659" y="951965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 12"/>
          <p:cNvSpPr/>
          <p:nvPr/>
        </p:nvSpPr>
        <p:spPr>
          <a:xfrm>
            <a:off x="3219744" y="3148522"/>
            <a:ext cx="1026234" cy="1226285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13014 w 666034"/>
              <a:gd name="connsiteY0" fmla="*/ 25962 h 1280164"/>
              <a:gd name="connsiteX1" fmla="*/ 653020 w 666034"/>
              <a:gd name="connsiteY1" fmla="*/ 1254202 h 1280164"/>
              <a:gd name="connsiteX2" fmla="*/ 458833 w 666034"/>
              <a:gd name="connsiteY2" fmla="*/ 825527 h 1280164"/>
              <a:gd name="connsiteX0" fmla="*/ 27025 w 472844"/>
              <a:gd name="connsiteY0" fmla="*/ 45407 h 844972"/>
              <a:gd name="connsiteX1" fmla="*/ 159031 w 472844"/>
              <a:gd name="connsiteY1" fmla="*/ 460847 h 844972"/>
              <a:gd name="connsiteX2" fmla="*/ 472844 w 472844"/>
              <a:gd name="connsiteY2" fmla="*/ 844972 h 844972"/>
              <a:gd name="connsiteX0" fmla="*/ 0 w 445819"/>
              <a:gd name="connsiteY0" fmla="*/ 0 h 799565"/>
              <a:gd name="connsiteX1" fmla="*/ 132006 w 445819"/>
              <a:gd name="connsiteY1" fmla="*/ 415440 h 799565"/>
              <a:gd name="connsiteX2" fmla="*/ 445819 w 445819"/>
              <a:gd name="connsiteY2" fmla="*/ 799565 h 799565"/>
              <a:gd name="connsiteX0" fmla="*/ 995754 w 995754"/>
              <a:gd name="connsiteY0" fmla="*/ 0 h 1165325"/>
              <a:gd name="connsiteX1" fmla="*/ 0 w 995754"/>
              <a:gd name="connsiteY1" fmla="*/ 781200 h 1165325"/>
              <a:gd name="connsiteX2" fmla="*/ 313813 w 995754"/>
              <a:gd name="connsiteY2" fmla="*/ 1165325 h 1165325"/>
              <a:gd name="connsiteX0" fmla="*/ 1026234 w 1026234"/>
              <a:gd name="connsiteY0" fmla="*/ 0 h 1165325"/>
              <a:gd name="connsiteX1" fmla="*/ 0 w 1026234"/>
              <a:gd name="connsiteY1" fmla="*/ 588160 h 1165325"/>
              <a:gd name="connsiteX2" fmla="*/ 344293 w 1026234"/>
              <a:gd name="connsiteY2" fmla="*/ 1165325 h 1165325"/>
              <a:gd name="connsiteX0" fmla="*/ 1026234 w 1026234"/>
              <a:gd name="connsiteY0" fmla="*/ 0 h 1226285"/>
              <a:gd name="connsiteX1" fmla="*/ 0 w 1026234"/>
              <a:gd name="connsiteY1" fmla="*/ 588160 h 1226285"/>
              <a:gd name="connsiteX2" fmla="*/ 232533 w 1026234"/>
              <a:gd name="connsiteY2" fmla="*/ 1226285 h 122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6234" h="1226285">
                <a:moveTo>
                  <a:pt x="1026234" y="0"/>
                </a:moveTo>
                <a:lnTo>
                  <a:pt x="0" y="588160"/>
                </a:lnTo>
                <a:lnTo>
                  <a:pt x="232533" y="1226285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4468983" y="4913194"/>
            <a:ext cx="630272" cy="360714"/>
          </a:xfrm>
          <a:custGeom>
            <a:avLst/>
            <a:gdLst>
              <a:gd name="connsiteX0" fmla="*/ 0 w 308472"/>
              <a:gd name="connsiteY0" fmla="*/ 8262 h 1798503"/>
              <a:gd name="connsiteX1" fmla="*/ 181778 w 308472"/>
              <a:gd name="connsiteY1" fmla="*/ 0 h 1798503"/>
              <a:gd name="connsiteX2" fmla="*/ 308472 w 308472"/>
              <a:gd name="connsiteY2" fmla="*/ 1795749 h 1798503"/>
              <a:gd name="connsiteX3" fmla="*/ 159745 w 308472"/>
              <a:gd name="connsiteY3" fmla="*/ 1798503 h 1798503"/>
              <a:gd name="connsiteX4" fmla="*/ 0 w 308472"/>
              <a:gd name="connsiteY4" fmla="*/ 8262 h 1798503"/>
              <a:gd name="connsiteX0" fmla="*/ 0 w 238581"/>
              <a:gd name="connsiteY0" fmla="*/ 0 h 1810626"/>
              <a:gd name="connsiteX1" fmla="*/ 111887 w 238581"/>
              <a:gd name="connsiteY1" fmla="*/ 12123 h 1810626"/>
              <a:gd name="connsiteX2" fmla="*/ 238581 w 238581"/>
              <a:gd name="connsiteY2" fmla="*/ 1807872 h 1810626"/>
              <a:gd name="connsiteX3" fmla="*/ 89854 w 238581"/>
              <a:gd name="connsiteY3" fmla="*/ 1810626 h 1810626"/>
              <a:gd name="connsiteX4" fmla="*/ 0 w 238581"/>
              <a:gd name="connsiteY4" fmla="*/ 0 h 1810626"/>
              <a:gd name="connsiteX0" fmla="*/ 0 w 238581"/>
              <a:gd name="connsiteY0" fmla="*/ 11173 h 1821799"/>
              <a:gd name="connsiteX1" fmla="*/ 47821 w 238581"/>
              <a:gd name="connsiteY1" fmla="*/ 0 h 1821799"/>
              <a:gd name="connsiteX2" fmla="*/ 238581 w 238581"/>
              <a:gd name="connsiteY2" fmla="*/ 1819045 h 1821799"/>
              <a:gd name="connsiteX3" fmla="*/ 89854 w 238581"/>
              <a:gd name="connsiteY3" fmla="*/ 1821799 h 1821799"/>
              <a:gd name="connsiteX4" fmla="*/ 0 w 238581"/>
              <a:gd name="connsiteY4" fmla="*/ 11173 h 1821799"/>
              <a:gd name="connsiteX0" fmla="*/ 61575 w 300156"/>
              <a:gd name="connsiteY0" fmla="*/ 11173 h 1819045"/>
              <a:gd name="connsiteX1" fmla="*/ 109396 w 300156"/>
              <a:gd name="connsiteY1" fmla="*/ 0 h 1819045"/>
              <a:gd name="connsiteX2" fmla="*/ 300156 w 300156"/>
              <a:gd name="connsiteY2" fmla="*/ 1819045 h 1819045"/>
              <a:gd name="connsiteX3" fmla="*/ 0 w 300156"/>
              <a:gd name="connsiteY3" fmla="*/ 1152016 h 1819045"/>
              <a:gd name="connsiteX4" fmla="*/ 61575 w 300156"/>
              <a:gd name="connsiteY4" fmla="*/ 11173 h 1819045"/>
              <a:gd name="connsiteX0" fmla="*/ 73224 w 311805"/>
              <a:gd name="connsiteY0" fmla="*/ 11173 h 1819045"/>
              <a:gd name="connsiteX1" fmla="*/ 121045 w 311805"/>
              <a:gd name="connsiteY1" fmla="*/ 0 h 1819045"/>
              <a:gd name="connsiteX2" fmla="*/ 311805 w 311805"/>
              <a:gd name="connsiteY2" fmla="*/ 1819045 h 1819045"/>
              <a:gd name="connsiteX3" fmla="*/ 0 w 311805"/>
              <a:gd name="connsiteY3" fmla="*/ 1318006 h 1819045"/>
              <a:gd name="connsiteX4" fmla="*/ 73224 w 311805"/>
              <a:gd name="connsiteY4" fmla="*/ 11173 h 1819045"/>
              <a:gd name="connsiteX0" fmla="*/ 73224 w 121045"/>
              <a:gd name="connsiteY0" fmla="*/ 11173 h 1347285"/>
              <a:gd name="connsiteX1" fmla="*/ 121045 w 121045"/>
              <a:gd name="connsiteY1" fmla="*/ 0 h 1347285"/>
              <a:gd name="connsiteX2" fmla="*/ 81749 w 121045"/>
              <a:gd name="connsiteY2" fmla="*/ 1347285 h 1347285"/>
              <a:gd name="connsiteX3" fmla="*/ 0 w 121045"/>
              <a:gd name="connsiteY3" fmla="*/ 1318006 h 1347285"/>
              <a:gd name="connsiteX4" fmla="*/ 73224 w 121045"/>
              <a:gd name="connsiteY4" fmla="*/ 11173 h 1347285"/>
              <a:gd name="connsiteX0" fmla="*/ 0 w 141009"/>
              <a:gd name="connsiteY0" fmla="*/ 721726 h 1347285"/>
              <a:gd name="connsiteX1" fmla="*/ 141009 w 141009"/>
              <a:gd name="connsiteY1" fmla="*/ 0 h 1347285"/>
              <a:gd name="connsiteX2" fmla="*/ 101713 w 141009"/>
              <a:gd name="connsiteY2" fmla="*/ 1347285 h 1347285"/>
              <a:gd name="connsiteX3" fmla="*/ 19964 w 141009"/>
              <a:gd name="connsiteY3" fmla="*/ 1318006 h 1347285"/>
              <a:gd name="connsiteX4" fmla="*/ 0 w 141009"/>
              <a:gd name="connsiteY4" fmla="*/ 721726 h 1347285"/>
              <a:gd name="connsiteX0" fmla="*/ 0 w 101713"/>
              <a:gd name="connsiteY0" fmla="*/ 5349 h 630908"/>
              <a:gd name="connsiteX1" fmla="*/ 56559 w 101713"/>
              <a:gd name="connsiteY1" fmla="*/ 0 h 630908"/>
              <a:gd name="connsiteX2" fmla="*/ 101713 w 101713"/>
              <a:gd name="connsiteY2" fmla="*/ 630908 h 630908"/>
              <a:gd name="connsiteX3" fmla="*/ 19964 w 101713"/>
              <a:gd name="connsiteY3" fmla="*/ 601629 h 630908"/>
              <a:gd name="connsiteX4" fmla="*/ 0 w 101713"/>
              <a:gd name="connsiteY4" fmla="*/ 5349 h 630908"/>
              <a:gd name="connsiteX0" fmla="*/ 0 w 101713"/>
              <a:gd name="connsiteY0" fmla="*/ 5349 h 630908"/>
              <a:gd name="connsiteX1" fmla="*/ 56559 w 101713"/>
              <a:gd name="connsiteY1" fmla="*/ 0 h 630908"/>
              <a:gd name="connsiteX2" fmla="*/ 97644 w 101713"/>
              <a:gd name="connsiteY2" fmla="*/ 265596 h 630908"/>
              <a:gd name="connsiteX3" fmla="*/ 101713 w 101713"/>
              <a:gd name="connsiteY3" fmla="*/ 630908 h 630908"/>
              <a:gd name="connsiteX4" fmla="*/ 19964 w 101713"/>
              <a:gd name="connsiteY4" fmla="*/ 601629 h 630908"/>
              <a:gd name="connsiteX5" fmla="*/ 0 w 101713"/>
              <a:gd name="connsiteY5" fmla="*/ 5349 h 630908"/>
              <a:gd name="connsiteX0" fmla="*/ 0 w 101713"/>
              <a:gd name="connsiteY0" fmla="*/ 5349 h 630908"/>
              <a:gd name="connsiteX1" fmla="*/ 56559 w 101713"/>
              <a:gd name="connsiteY1" fmla="*/ 0 h 630908"/>
              <a:gd name="connsiteX2" fmla="*/ 97644 w 101713"/>
              <a:gd name="connsiteY2" fmla="*/ 265596 h 630908"/>
              <a:gd name="connsiteX3" fmla="*/ 101713 w 101713"/>
              <a:gd name="connsiteY3" fmla="*/ 630908 h 630908"/>
              <a:gd name="connsiteX4" fmla="*/ 19964 w 101713"/>
              <a:gd name="connsiteY4" fmla="*/ 601629 h 630908"/>
              <a:gd name="connsiteX5" fmla="*/ 74347 w 101713"/>
              <a:gd name="connsiteY5" fmla="*/ 277245 h 630908"/>
              <a:gd name="connsiteX6" fmla="*/ 0 w 101713"/>
              <a:gd name="connsiteY6" fmla="*/ 5349 h 630908"/>
              <a:gd name="connsiteX0" fmla="*/ 0 w 101713"/>
              <a:gd name="connsiteY0" fmla="*/ 5349 h 630908"/>
              <a:gd name="connsiteX1" fmla="*/ 56559 w 101713"/>
              <a:gd name="connsiteY1" fmla="*/ 0 h 630908"/>
              <a:gd name="connsiteX2" fmla="*/ 97644 w 101713"/>
              <a:gd name="connsiteY2" fmla="*/ 265596 h 630908"/>
              <a:gd name="connsiteX3" fmla="*/ 101713 w 101713"/>
              <a:gd name="connsiteY3" fmla="*/ 630908 h 630908"/>
              <a:gd name="connsiteX4" fmla="*/ 19964 w 101713"/>
              <a:gd name="connsiteY4" fmla="*/ 601629 h 630908"/>
              <a:gd name="connsiteX5" fmla="*/ 36490 w 101713"/>
              <a:gd name="connsiteY5" fmla="*/ 259772 h 630908"/>
              <a:gd name="connsiteX6" fmla="*/ 0 w 101713"/>
              <a:gd name="connsiteY6" fmla="*/ 5349 h 630908"/>
              <a:gd name="connsiteX0" fmla="*/ 0 w 97704"/>
              <a:gd name="connsiteY0" fmla="*/ 5349 h 619259"/>
              <a:gd name="connsiteX1" fmla="*/ 56559 w 97704"/>
              <a:gd name="connsiteY1" fmla="*/ 0 h 619259"/>
              <a:gd name="connsiteX2" fmla="*/ 97644 w 97704"/>
              <a:gd name="connsiteY2" fmla="*/ 265596 h 619259"/>
              <a:gd name="connsiteX3" fmla="*/ 78417 w 97704"/>
              <a:gd name="connsiteY3" fmla="*/ 619259 h 619259"/>
              <a:gd name="connsiteX4" fmla="*/ 19964 w 97704"/>
              <a:gd name="connsiteY4" fmla="*/ 601629 h 619259"/>
              <a:gd name="connsiteX5" fmla="*/ 36490 w 97704"/>
              <a:gd name="connsiteY5" fmla="*/ 259772 h 619259"/>
              <a:gd name="connsiteX6" fmla="*/ 0 w 97704"/>
              <a:gd name="connsiteY6" fmla="*/ 5349 h 619259"/>
              <a:gd name="connsiteX0" fmla="*/ 0 w 459261"/>
              <a:gd name="connsiteY0" fmla="*/ 13 h 613923"/>
              <a:gd name="connsiteX1" fmla="*/ 459168 w 459261"/>
              <a:gd name="connsiteY1" fmla="*/ 178909 h 613923"/>
              <a:gd name="connsiteX2" fmla="*/ 97644 w 459261"/>
              <a:gd name="connsiteY2" fmla="*/ 260260 h 613923"/>
              <a:gd name="connsiteX3" fmla="*/ 78417 w 459261"/>
              <a:gd name="connsiteY3" fmla="*/ 613923 h 613923"/>
              <a:gd name="connsiteX4" fmla="*/ 19964 w 459261"/>
              <a:gd name="connsiteY4" fmla="*/ 596293 h 613923"/>
              <a:gd name="connsiteX5" fmla="*/ 36490 w 459261"/>
              <a:gd name="connsiteY5" fmla="*/ 254436 h 613923"/>
              <a:gd name="connsiteX6" fmla="*/ 0 w 459261"/>
              <a:gd name="connsiteY6" fmla="*/ 13 h 613923"/>
              <a:gd name="connsiteX0" fmla="*/ 0 w 459168"/>
              <a:gd name="connsiteY0" fmla="*/ 13 h 613923"/>
              <a:gd name="connsiteX1" fmla="*/ 459168 w 459168"/>
              <a:gd name="connsiteY1" fmla="*/ 178909 h 613923"/>
              <a:gd name="connsiteX2" fmla="*/ 97644 w 459168"/>
              <a:gd name="connsiteY2" fmla="*/ 260260 h 613923"/>
              <a:gd name="connsiteX3" fmla="*/ 78417 w 459168"/>
              <a:gd name="connsiteY3" fmla="*/ 613923 h 613923"/>
              <a:gd name="connsiteX4" fmla="*/ 19964 w 459168"/>
              <a:gd name="connsiteY4" fmla="*/ 596293 h 613923"/>
              <a:gd name="connsiteX5" fmla="*/ 36490 w 459168"/>
              <a:gd name="connsiteY5" fmla="*/ 254436 h 613923"/>
              <a:gd name="connsiteX6" fmla="*/ 0 w 459168"/>
              <a:gd name="connsiteY6" fmla="*/ 13 h 613923"/>
              <a:gd name="connsiteX0" fmla="*/ 0 w 459168"/>
              <a:gd name="connsiteY0" fmla="*/ 13 h 613923"/>
              <a:gd name="connsiteX1" fmla="*/ 459168 w 459168"/>
              <a:gd name="connsiteY1" fmla="*/ 178909 h 613923"/>
              <a:gd name="connsiteX2" fmla="*/ 124940 w 459168"/>
              <a:gd name="connsiteY2" fmla="*/ 348970 h 613923"/>
              <a:gd name="connsiteX3" fmla="*/ 78417 w 459168"/>
              <a:gd name="connsiteY3" fmla="*/ 613923 h 613923"/>
              <a:gd name="connsiteX4" fmla="*/ 19964 w 459168"/>
              <a:gd name="connsiteY4" fmla="*/ 596293 h 613923"/>
              <a:gd name="connsiteX5" fmla="*/ 36490 w 459168"/>
              <a:gd name="connsiteY5" fmla="*/ 254436 h 613923"/>
              <a:gd name="connsiteX6" fmla="*/ 0 w 459168"/>
              <a:gd name="connsiteY6" fmla="*/ 13 h 613923"/>
              <a:gd name="connsiteX0" fmla="*/ 171140 w 630308"/>
              <a:gd name="connsiteY0" fmla="*/ 13 h 613923"/>
              <a:gd name="connsiteX1" fmla="*/ 630308 w 630308"/>
              <a:gd name="connsiteY1" fmla="*/ 178909 h 613923"/>
              <a:gd name="connsiteX2" fmla="*/ 296080 w 630308"/>
              <a:gd name="connsiteY2" fmla="*/ 348970 h 613923"/>
              <a:gd name="connsiteX3" fmla="*/ 249557 w 630308"/>
              <a:gd name="connsiteY3" fmla="*/ 613923 h 613923"/>
              <a:gd name="connsiteX4" fmla="*/ 36 w 630308"/>
              <a:gd name="connsiteY4" fmla="*/ 401812 h 613923"/>
              <a:gd name="connsiteX5" fmla="*/ 207630 w 630308"/>
              <a:gd name="connsiteY5" fmla="*/ 254436 h 613923"/>
              <a:gd name="connsiteX6" fmla="*/ 171140 w 630308"/>
              <a:gd name="connsiteY6" fmla="*/ 13 h 613923"/>
              <a:gd name="connsiteX0" fmla="*/ 171104 w 630272"/>
              <a:gd name="connsiteY0" fmla="*/ 13 h 613923"/>
              <a:gd name="connsiteX1" fmla="*/ 630272 w 630272"/>
              <a:gd name="connsiteY1" fmla="*/ 178909 h 613923"/>
              <a:gd name="connsiteX2" fmla="*/ 296044 w 630272"/>
              <a:gd name="connsiteY2" fmla="*/ 348970 h 613923"/>
              <a:gd name="connsiteX3" fmla="*/ 249521 w 630272"/>
              <a:gd name="connsiteY3" fmla="*/ 613923 h 613923"/>
              <a:gd name="connsiteX4" fmla="*/ 0 w 630272"/>
              <a:gd name="connsiteY4" fmla="*/ 401812 h 613923"/>
              <a:gd name="connsiteX5" fmla="*/ 207594 w 630272"/>
              <a:gd name="connsiteY5" fmla="*/ 254436 h 613923"/>
              <a:gd name="connsiteX6" fmla="*/ 171104 w 630272"/>
              <a:gd name="connsiteY6" fmla="*/ 13 h 613923"/>
              <a:gd name="connsiteX0" fmla="*/ 171104 w 630272"/>
              <a:gd name="connsiteY0" fmla="*/ 13 h 613923"/>
              <a:gd name="connsiteX1" fmla="*/ 630272 w 630272"/>
              <a:gd name="connsiteY1" fmla="*/ 178909 h 613923"/>
              <a:gd name="connsiteX2" fmla="*/ 296044 w 630272"/>
              <a:gd name="connsiteY2" fmla="*/ 348970 h 613923"/>
              <a:gd name="connsiteX3" fmla="*/ 249521 w 630272"/>
              <a:gd name="connsiteY3" fmla="*/ 613923 h 613923"/>
              <a:gd name="connsiteX4" fmla="*/ 0 w 630272"/>
              <a:gd name="connsiteY4" fmla="*/ 401812 h 613923"/>
              <a:gd name="connsiteX5" fmla="*/ 207594 w 630272"/>
              <a:gd name="connsiteY5" fmla="*/ 254436 h 613923"/>
              <a:gd name="connsiteX6" fmla="*/ 597748 w 630272"/>
              <a:gd name="connsiteY6" fmla="*/ 120144 h 613923"/>
              <a:gd name="connsiteX7" fmla="*/ 171104 w 630272"/>
              <a:gd name="connsiteY7" fmla="*/ 13 h 613923"/>
              <a:gd name="connsiteX0" fmla="*/ 171104 w 630272"/>
              <a:gd name="connsiteY0" fmla="*/ 13 h 613923"/>
              <a:gd name="connsiteX1" fmla="*/ 630272 w 630272"/>
              <a:gd name="connsiteY1" fmla="*/ 178909 h 613923"/>
              <a:gd name="connsiteX2" fmla="*/ 296044 w 630272"/>
              <a:gd name="connsiteY2" fmla="*/ 348970 h 613923"/>
              <a:gd name="connsiteX3" fmla="*/ 249521 w 630272"/>
              <a:gd name="connsiteY3" fmla="*/ 613923 h 613923"/>
              <a:gd name="connsiteX4" fmla="*/ 0 w 630272"/>
              <a:gd name="connsiteY4" fmla="*/ 401812 h 613923"/>
              <a:gd name="connsiteX5" fmla="*/ 207594 w 630272"/>
              <a:gd name="connsiteY5" fmla="*/ 254436 h 613923"/>
              <a:gd name="connsiteX6" fmla="*/ 597748 w 630272"/>
              <a:gd name="connsiteY6" fmla="*/ 120144 h 613923"/>
              <a:gd name="connsiteX7" fmla="*/ 171104 w 630272"/>
              <a:gd name="connsiteY7" fmla="*/ 13 h 613923"/>
              <a:gd name="connsiteX0" fmla="*/ 597748 w 630272"/>
              <a:gd name="connsiteY0" fmla="*/ 0 h 493779"/>
              <a:gd name="connsiteX1" fmla="*/ 630272 w 630272"/>
              <a:gd name="connsiteY1" fmla="*/ 58765 h 493779"/>
              <a:gd name="connsiteX2" fmla="*/ 296044 w 630272"/>
              <a:gd name="connsiteY2" fmla="*/ 228826 h 493779"/>
              <a:gd name="connsiteX3" fmla="*/ 249521 w 630272"/>
              <a:gd name="connsiteY3" fmla="*/ 493779 h 493779"/>
              <a:gd name="connsiteX4" fmla="*/ 0 w 630272"/>
              <a:gd name="connsiteY4" fmla="*/ 281668 h 493779"/>
              <a:gd name="connsiteX5" fmla="*/ 207594 w 630272"/>
              <a:gd name="connsiteY5" fmla="*/ 134292 h 493779"/>
              <a:gd name="connsiteX6" fmla="*/ 597748 w 630272"/>
              <a:gd name="connsiteY6" fmla="*/ 0 h 493779"/>
              <a:gd name="connsiteX0" fmla="*/ 597748 w 630272"/>
              <a:gd name="connsiteY0" fmla="*/ 0 h 493779"/>
              <a:gd name="connsiteX1" fmla="*/ 630272 w 630272"/>
              <a:gd name="connsiteY1" fmla="*/ 58765 h 493779"/>
              <a:gd name="connsiteX2" fmla="*/ 296044 w 630272"/>
              <a:gd name="connsiteY2" fmla="*/ 228826 h 493779"/>
              <a:gd name="connsiteX3" fmla="*/ 249521 w 630272"/>
              <a:gd name="connsiteY3" fmla="*/ 493779 h 493779"/>
              <a:gd name="connsiteX4" fmla="*/ 0 w 630272"/>
              <a:gd name="connsiteY4" fmla="*/ 281668 h 493779"/>
              <a:gd name="connsiteX5" fmla="*/ 207594 w 630272"/>
              <a:gd name="connsiteY5" fmla="*/ 134292 h 493779"/>
              <a:gd name="connsiteX6" fmla="*/ 597748 w 630272"/>
              <a:gd name="connsiteY6" fmla="*/ 0 h 493779"/>
              <a:gd name="connsiteX0" fmla="*/ 597748 w 630272"/>
              <a:gd name="connsiteY0" fmla="*/ 0 h 360714"/>
              <a:gd name="connsiteX1" fmla="*/ 630272 w 630272"/>
              <a:gd name="connsiteY1" fmla="*/ 58765 h 360714"/>
              <a:gd name="connsiteX2" fmla="*/ 296044 w 630272"/>
              <a:gd name="connsiteY2" fmla="*/ 228826 h 360714"/>
              <a:gd name="connsiteX3" fmla="*/ 7274 w 630272"/>
              <a:gd name="connsiteY3" fmla="*/ 360714 h 360714"/>
              <a:gd name="connsiteX4" fmla="*/ 0 w 630272"/>
              <a:gd name="connsiteY4" fmla="*/ 281668 h 360714"/>
              <a:gd name="connsiteX5" fmla="*/ 207594 w 630272"/>
              <a:gd name="connsiteY5" fmla="*/ 134292 h 360714"/>
              <a:gd name="connsiteX6" fmla="*/ 597748 w 630272"/>
              <a:gd name="connsiteY6" fmla="*/ 0 h 360714"/>
              <a:gd name="connsiteX0" fmla="*/ 597748 w 630272"/>
              <a:gd name="connsiteY0" fmla="*/ 0 h 360714"/>
              <a:gd name="connsiteX1" fmla="*/ 630272 w 630272"/>
              <a:gd name="connsiteY1" fmla="*/ 58765 h 360714"/>
              <a:gd name="connsiteX2" fmla="*/ 296044 w 630272"/>
              <a:gd name="connsiteY2" fmla="*/ 228826 h 360714"/>
              <a:gd name="connsiteX3" fmla="*/ 7274 w 630272"/>
              <a:gd name="connsiteY3" fmla="*/ 360714 h 360714"/>
              <a:gd name="connsiteX4" fmla="*/ 0 w 630272"/>
              <a:gd name="connsiteY4" fmla="*/ 281668 h 360714"/>
              <a:gd name="connsiteX5" fmla="*/ 241713 w 630272"/>
              <a:gd name="connsiteY5" fmla="*/ 161587 h 360714"/>
              <a:gd name="connsiteX6" fmla="*/ 597748 w 630272"/>
              <a:gd name="connsiteY6" fmla="*/ 0 h 360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272" h="360714">
                <a:moveTo>
                  <a:pt x="597748" y="0"/>
                </a:moveTo>
                <a:lnTo>
                  <a:pt x="630272" y="58765"/>
                </a:lnTo>
                <a:lnTo>
                  <a:pt x="296044" y="228826"/>
                </a:lnTo>
                <a:lnTo>
                  <a:pt x="7274" y="360714"/>
                </a:lnTo>
                <a:lnTo>
                  <a:pt x="0" y="281668"/>
                </a:lnTo>
                <a:lnTo>
                  <a:pt x="241713" y="161587"/>
                </a:lnTo>
                <a:lnTo>
                  <a:pt x="597748" y="0"/>
                </a:lnTo>
                <a:close/>
              </a:path>
            </a:pathLst>
          </a:cu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09915" flipH="1">
            <a:off x="8514432" y="2876691"/>
            <a:ext cx="224195" cy="22419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119893" flipH="1">
            <a:off x="4707064" y="4184179"/>
            <a:ext cx="123023" cy="12302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44982" flipH="1">
            <a:off x="5997418" y="3476471"/>
            <a:ext cx="123023" cy="123023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76938" flipH="1">
            <a:off x="5673223" y="4518251"/>
            <a:ext cx="206714" cy="20671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95284">
            <a:off x="4697495" y="4298834"/>
            <a:ext cx="255944" cy="128619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95284">
            <a:off x="6012306" y="3591126"/>
            <a:ext cx="255944" cy="12861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4866">
            <a:off x="8332574" y="2980624"/>
            <a:ext cx="255944" cy="128619"/>
          </a:xfrm>
          <a:prstGeom prst="rect">
            <a:avLst/>
          </a:prstGeom>
        </p:spPr>
      </p:pic>
      <p:sp>
        <p:nvSpPr>
          <p:cNvPr id="22" name="Forme libre 21"/>
          <p:cNvSpPr/>
          <p:nvPr/>
        </p:nvSpPr>
        <p:spPr>
          <a:xfrm>
            <a:off x="4109388" y="4107956"/>
            <a:ext cx="3098178" cy="1374376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13014 w 666034"/>
              <a:gd name="connsiteY0" fmla="*/ 25962 h 1280164"/>
              <a:gd name="connsiteX1" fmla="*/ 653020 w 666034"/>
              <a:gd name="connsiteY1" fmla="*/ 1254202 h 1280164"/>
              <a:gd name="connsiteX2" fmla="*/ 458833 w 666034"/>
              <a:gd name="connsiteY2" fmla="*/ 825527 h 1280164"/>
              <a:gd name="connsiteX0" fmla="*/ 27025 w 472844"/>
              <a:gd name="connsiteY0" fmla="*/ 45407 h 844972"/>
              <a:gd name="connsiteX1" fmla="*/ 159031 w 472844"/>
              <a:gd name="connsiteY1" fmla="*/ 460847 h 844972"/>
              <a:gd name="connsiteX2" fmla="*/ 472844 w 472844"/>
              <a:gd name="connsiteY2" fmla="*/ 844972 h 844972"/>
              <a:gd name="connsiteX0" fmla="*/ 0 w 445819"/>
              <a:gd name="connsiteY0" fmla="*/ 0 h 799565"/>
              <a:gd name="connsiteX1" fmla="*/ 132006 w 445819"/>
              <a:gd name="connsiteY1" fmla="*/ 415440 h 799565"/>
              <a:gd name="connsiteX2" fmla="*/ 445819 w 445819"/>
              <a:gd name="connsiteY2" fmla="*/ 799565 h 799565"/>
              <a:gd name="connsiteX0" fmla="*/ 0 w 496619"/>
              <a:gd name="connsiteY0" fmla="*/ 0 h 962125"/>
              <a:gd name="connsiteX1" fmla="*/ 182806 w 496619"/>
              <a:gd name="connsiteY1" fmla="*/ 578000 h 962125"/>
              <a:gd name="connsiteX2" fmla="*/ 496619 w 496619"/>
              <a:gd name="connsiteY2" fmla="*/ 962125 h 962125"/>
              <a:gd name="connsiteX0" fmla="*/ 0 w 496619"/>
              <a:gd name="connsiteY0" fmla="*/ 0 h 962125"/>
              <a:gd name="connsiteX1" fmla="*/ 182806 w 496619"/>
              <a:gd name="connsiteY1" fmla="*/ 517040 h 962125"/>
              <a:gd name="connsiteX2" fmla="*/ 496619 w 496619"/>
              <a:gd name="connsiteY2" fmla="*/ 962125 h 962125"/>
              <a:gd name="connsiteX0" fmla="*/ 0 w 435659"/>
              <a:gd name="connsiteY0" fmla="*/ 0 h 951965"/>
              <a:gd name="connsiteX1" fmla="*/ 182806 w 435659"/>
              <a:gd name="connsiteY1" fmla="*/ 517040 h 951965"/>
              <a:gd name="connsiteX2" fmla="*/ 435659 w 435659"/>
              <a:gd name="connsiteY2" fmla="*/ 951965 h 951965"/>
              <a:gd name="connsiteX0" fmla="*/ 0 w 5357283"/>
              <a:gd name="connsiteY0" fmla="*/ 1797959 h 2314999"/>
              <a:gd name="connsiteX1" fmla="*/ 182806 w 5357283"/>
              <a:gd name="connsiteY1" fmla="*/ 2314999 h 2314999"/>
              <a:gd name="connsiteX2" fmla="*/ 5357283 w 5357283"/>
              <a:gd name="connsiteY2" fmla="*/ 0 h 2314999"/>
              <a:gd name="connsiteX0" fmla="*/ 0 w 5357283"/>
              <a:gd name="connsiteY0" fmla="*/ 1797959 h 1797959"/>
              <a:gd name="connsiteX1" fmla="*/ 3712659 w 5357283"/>
              <a:gd name="connsiteY1" fmla="*/ 1198894 h 1797959"/>
              <a:gd name="connsiteX2" fmla="*/ 5357283 w 5357283"/>
              <a:gd name="connsiteY2" fmla="*/ 0 h 1797959"/>
              <a:gd name="connsiteX0" fmla="*/ 0 w 4913531"/>
              <a:gd name="connsiteY0" fmla="*/ 2658570 h 2658570"/>
              <a:gd name="connsiteX1" fmla="*/ 3268907 w 4913531"/>
              <a:gd name="connsiteY1" fmla="*/ 1198894 h 2658570"/>
              <a:gd name="connsiteX2" fmla="*/ 4913531 w 4913531"/>
              <a:gd name="connsiteY2" fmla="*/ 0 h 2658570"/>
              <a:gd name="connsiteX0" fmla="*/ 0 w 4913531"/>
              <a:gd name="connsiteY0" fmla="*/ 2658570 h 2658570"/>
              <a:gd name="connsiteX1" fmla="*/ 1675431 w 4913531"/>
              <a:gd name="connsiteY1" fmla="*/ 1945206 h 2658570"/>
              <a:gd name="connsiteX2" fmla="*/ 4913531 w 4913531"/>
              <a:gd name="connsiteY2" fmla="*/ 0 h 2658570"/>
              <a:gd name="connsiteX0" fmla="*/ 0 w 3098178"/>
              <a:gd name="connsiteY0" fmla="*/ 1374376 h 1374376"/>
              <a:gd name="connsiteX1" fmla="*/ 1675431 w 3098178"/>
              <a:gd name="connsiteY1" fmla="*/ 661012 h 1374376"/>
              <a:gd name="connsiteX2" fmla="*/ 3098178 w 3098178"/>
              <a:gd name="connsiteY2" fmla="*/ 0 h 137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8178" h="1374376">
                <a:moveTo>
                  <a:pt x="0" y="1374376"/>
                </a:moveTo>
                <a:lnTo>
                  <a:pt x="1675431" y="661012"/>
                </a:lnTo>
                <a:lnTo>
                  <a:pt x="3098178" y="0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7374782" y="3090461"/>
            <a:ext cx="1350061" cy="930623"/>
          </a:xfrm>
          <a:custGeom>
            <a:avLst/>
            <a:gdLst>
              <a:gd name="connsiteX0" fmla="*/ 0 w 1858617"/>
              <a:gd name="connsiteY0" fmla="*/ 0 h 1182756"/>
              <a:gd name="connsiteX1" fmla="*/ 616226 w 1858617"/>
              <a:gd name="connsiteY1" fmla="*/ 536713 h 1182756"/>
              <a:gd name="connsiteX2" fmla="*/ 636104 w 1858617"/>
              <a:gd name="connsiteY2" fmla="*/ 1003852 h 1182756"/>
              <a:gd name="connsiteX3" fmla="*/ 1858617 w 1858617"/>
              <a:gd name="connsiteY3" fmla="*/ 1182756 h 1182756"/>
              <a:gd name="connsiteX0" fmla="*/ 0 w 1878787"/>
              <a:gd name="connsiteY0" fmla="*/ 2622762 h 3626614"/>
              <a:gd name="connsiteX1" fmla="*/ 616226 w 1878787"/>
              <a:gd name="connsiteY1" fmla="*/ 3159475 h 3626614"/>
              <a:gd name="connsiteX2" fmla="*/ 636104 w 1878787"/>
              <a:gd name="connsiteY2" fmla="*/ 3626614 h 3626614"/>
              <a:gd name="connsiteX3" fmla="*/ 1878787 w 1878787"/>
              <a:gd name="connsiteY3" fmla="*/ 0 h 3626614"/>
              <a:gd name="connsiteX0" fmla="*/ 0 w 1878787"/>
              <a:gd name="connsiteY0" fmla="*/ 2622762 h 3159475"/>
              <a:gd name="connsiteX1" fmla="*/ 616226 w 1878787"/>
              <a:gd name="connsiteY1" fmla="*/ 3159475 h 3159475"/>
              <a:gd name="connsiteX2" fmla="*/ 1873233 w 1878787"/>
              <a:gd name="connsiteY2" fmla="*/ 412767 h 3159475"/>
              <a:gd name="connsiteX3" fmla="*/ 1878787 w 1878787"/>
              <a:gd name="connsiteY3" fmla="*/ 0 h 3159475"/>
              <a:gd name="connsiteX0" fmla="*/ 0 w 1878787"/>
              <a:gd name="connsiteY0" fmla="*/ 2622762 h 2622762"/>
              <a:gd name="connsiteX1" fmla="*/ 1644926 w 1878787"/>
              <a:gd name="connsiteY1" fmla="*/ 1075181 h 2622762"/>
              <a:gd name="connsiteX2" fmla="*/ 1873233 w 1878787"/>
              <a:gd name="connsiteY2" fmla="*/ 412767 h 2622762"/>
              <a:gd name="connsiteX3" fmla="*/ 1878787 w 1878787"/>
              <a:gd name="connsiteY3" fmla="*/ 0 h 2622762"/>
              <a:gd name="connsiteX0" fmla="*/ 970527 w 970527"/>
              <a:gd name="connsiteY0" fmla="*/ 1513380 h 1513380"/>
              <a:gd name="connsiteX1" fmla="*/ 0 w 970527"/>
              <a:gd name="connsiteY1" fmla="*/ 1075181 h 1513380"/>
              <a:gd name="connsiteX2" fmla="*/ 228307 w 970527"/>
              <a:gd name="connsiteY2" fmla="*/ 412767 h 1513380"/>
              <a:gd name="connsiteX3" fmla="*/ 233861 w 970527"/>
              <a:gd name="connsiteY3" fmla="*/ 0 h 1513380"/>
              <a:gd name="connsiteX0" fmla="*/ 970527 w 970527"/>
              <a:gd name="connsiteY0" fmla="*/ 1513380 h 1513380"/>
              <a:gd name="connsiteX1" fmla="*/ 818224 w 970527"/>
              <a:gd name="connsiteY1" fmla="*/ 1449361 h 1513380"/>
              <a:gd name="connsiteX2" fmla="*/ 0 w 970527"/>
              <a:gd name="connsiteY2" fmla="*/ 1075181 h 1513380"/>
              <a:gd name="connsiteX3" fmla="*/ 228307 w 970527"/>
              <a:gd name="connsiteY3" fmla="*/ 412767 h 1513380"/>
              <a:gd name="connsiteX4" fmla="*/ 233861 w 970527"/>
              <a:gd name="connsiteY4" fmla="*/ 0 h 1513380"/>
              <a:gd name="connsiteX0" fmla="*/ 970527 w 1066995"/>
              <a:gd name="connsiteY0" fmla="*/ 1513380 h 1513380"/>
              <a:gd name="connsiteX1" fmla="*/ 1066995 w 1066995"/>
              <a:gd name="connsiteY1" fmla="*/ 1187144 h 1513380"/>
              <a:gd name="connsiteX2" fmla="*/ 0 w 1066995"/>
              <a:gd name="connsiteY2" fmla="*/ 1075181 h 1513380"/>
              <a:gd name="connsiteX3" fmla="*/ 228307 w 1066995"/>
              <a:gd name="connsiteY3" fmla="*/ 412767 h 1513380"/>
              <a:gd name="connsiteX4" fmla="*/ 233861 w 1066995"/>
              <a:gd name="connsiteY4" fmla="*/ 0 h 1513380"/>
              <a:gd name="connsiteX0" fmla="*/ 822609 w 1066995"/>
              <a:gd name="connsiteY0" fmla="*/ 1869727 h 1869727"/>
              <a:gd name="connsiteX1" fmla="*/ 1066995 w 1066995"/>
              <a:gd name="connsiteY1" fmla="*/ 1187144 h 1869727"/>
              <a:gd name="connsiteX2" fmla="*/ 0 w 1066995"/>
              <a:gd name="connsiteY2" fmla="*/ 1075181 h 1869727"/>
              <a:gd name="connsiteX3" fmla="*/ 228307 w 1066995"/>
              <a:gd name="connsiteY3" fmla="*/ 412767 h 1869727"/>
              <a:gd name="connsiteX4" fmla="*/ 233861 w 1066995"/>
              <a:gd name="connsiteY4" fmla="*/ 0 h 1869727"/>
              <a:gd name="connsiteX0" fmla="*/ 1115526 w 1359912"/>
              <a:gd name="connsiteY0" fmla="*/ 1473370 h 1473370"/>
              <a:gd name="connsiteX1" fmla="*/ 1359912 w 1359912"/>
              <a:gd name="connsiteY1" fmla="*/ 790787 h 1473370"/>
              <a:gd name="connsiteX2" fmla="*/ 292917 w 1359912"/>
              <a:gd name="connsiteY2" fmla="*/ 678824 h 1473370"/>
              <a:gd name="connsiteX3" fmla="*/ 521224 w 1359912"/>
              <a:gd name="connsiteY3" fmla="*/ 16410 h 1473370"/>
              <a:gd name="connsiteX4" fmla="*/ 4 w 1359912"/>
              <a:gd name="connsiteY4" fmla="*/ 518043 h 1473370"/>
              <a:gd name="connsiteX0" fmla="*/ 1131015 w 1375401"/>
              <a:gd name="connsiteY0" fmla="*/ 955327 h 955327"/>
              <a:gd name="connsiteX1" fmla="*/ 1375401 w 1375401"/>
              <a:gd name="connsiteY1" fmla="*/ 272744 h 955327"/>
              <a:gd name="connsiteX2" fmla="*/ 308406 w 1375401"/>
              <a:gd name="connsiteY2" fmla="*/ 160781 h 955327"/>
              <a:gd name="connsiteX3" fmla="*/ 0 w 1375401"/>
              <a:gd name="connsiteY3" fmla="*/ 869967 h 955327"/>
              <a:gd name="connsiteX4" fmla="*/ 15493 w 1375401"/>
              <a:gd name="connsiteY4" fmla="*/ 0 h 955327"/>
              <a:gd name="connsiteX0" fmla="*/ 1448774 w 1693160"/>
              <a:gd name="connsiteY0" fmla="*/ 955327 h 2108851"/>
              <a:gd name="connsiteX1" fmla="*/ 1693160 w 1693160"/>
              <a:gd name="connsiteY1" fmla="*/ 272744 h 2108851"/>
              <a:gd name="connsiteX2" fmla="*/ 0 w 1693160"/>
              <a:gd name="connsiteY2" fmla="*/ 2108851 h 2108851"/>
              <a:gd name="connsiteX3" fmla="*/ 317759 w 1693160"/>
              <a:gd name="connsiteY3" fmla="*/ 869967 h 2108851"/>
              <a:gd name="connsiteX4" fmla="*/ 333252 w 1693160"/>
              <a:gd name="connsiteY4" fmla="*/ 0 h 2108851"/>
              <a:gd name="connsiteX0" fmla="*/ 1448774 w 1872064"/>
              <a:gd name="connsiteY0" fmla="*/ 955327 h 2290387"/>
              <a:gd name="connsiteX1" fmla="*/ 1872064 w 1872064"/>
              <a:gd name="connsiteY1" fmla="*/ 2290387 h 2290387"/>
              <a:gd name="connsiteX2" fmla="*/ 0 w 1872064"/>
              <a:gd name="connsiteY2" fmla="*/ 2108851 h 2290387"/>
              <a:gd name="connsiteX3" fmla="*/ 317759 w 1872064"/>
              <a:gd name="connsiteY3" fmla="*/ 869967 h 2290387"/>
              <a:gd name="connsiteX4" fmla="*/ 333252 w 1872064"/>
              <a:gd name="connsiteY4" fmla="*/ 0 h 2290387"/>
              <a:gd name="connsiteX0" fmla="*/ 1687313 w 1872064"/>
              <a:gd name="connsiteY0" fmla="*/ 2893457 h 2893457"/>
              <a:gd name="connsiteX1" fmla="*/ 1872064 w 1872064"/>
              <a:gd name="connsiteY1" fmla="*/ 2290387 h 2893457"/>
              <a:gd name="connsiteX2" fmla="*/ 0 w 1872064"/>
              <a:gd name="connsiteY2" fmla="*/ 2108851 h 2893457"/>
              <a:gd name="connsiteX3" fmla="*/ 317759 w 1872064"/>
              <a:gd name="connsiteY3" fmla="*/ 869967 h 2893457"/>
              <a:gd name="connsiteX4" fmla="*/ 333252 w 1872064"/>
              <a:gd name="connsiteY4" fmla="*/ 0 h 2893457"/>
              <a:gd name="connsiteX0" fmla="*/ 3155702 w 3340453"/>
              <a:gd name="connsiteY0" fmla="*/ 4052300 h 4052300"/>
              <a:gd name="connsiteX1" fmla="*/ 3340453 w 3340453"/>
              <a:gd name="connsiteY1" fmla="*/ 3449230 h 4052300"/>
              <a:gd name="connsiteX2" fmla="*/ 1468389 w 3340453"/>
              <a:gd name="connsiteY2" fmla="*/ 3267694 h 4052300"/>
              <a:gd name="connsiteX3" fmla="*/ 1786148 w 3340453"/>
              <a:gd name="connsiteY3" fmla="*/ 2028810 h 4052300"/>
              <a:gd name="connsiteX4" fmla="*/ 1 w 3340453"/>
              <a:gd name="connsiteY4" fmla="*/ 0 h 4052300"/>
              <a:gd name="connsiteX0" fmla="*/ 3379424 w 3564175"/>
              <a:gd name="connsiteY0" fmla="*/ 4052300 h 4052300"/>
              <a:gd name="connsiteX1" fmla="*/ 3564175 w 3564175"/>
              <a:gd name="connsiteY1" fmla="*/ 3449230 h 4052300"/>
              <a:gd name="connsiteX2" fmla="*/ 1692111 w 3564175"/>
              <a:gd name="connsiteY2" fmla="*/ 3267694 h 4052300"/>
              <a:gd name="connsiteX3" fmla="*/ 0 w 3564175"/>
              <a:gd name="connsiteY3" fmla="*/ 299598 h 4052300"/>
              <a:gd name="connsiteX4" fmla="*/ 223723 w 3564175"/>
              <a:gd name="connsiteY4" fmla="*/ 0 h 4052300"/>
              <a:gd name="connsiteX0" fmla="*/ 3380311 w 3565062"/>
              <a:gd name="connsiteY0" fmla="*/ 4052300 h 4052300"/>
              <a:gd name="connsiteX1" fmla="*/ 3565062 w 3565062"/>
              <a:gd name="connsiteY1" fmla="*/ 3449230 h 4052300"/>
              <a:gd name="connsiteX2" fmla="*/ 0 w 3565062"/>
              <a:gd name="connsiteY2" fmla="*/ 651243 h 4052300"/>
              <a:gd name="connsiteX3" fmla="*/ 887 w 3565062"/>
              <a:gd name="connsiteY3" fmla="*/ 299598 h 4052300"/>
              <a:gd name="connsiteX4" fmla="*/ 224610 w 3565062"/>
              <a:gd name="connsiteY4" fmla="*/ 0 h 4052300"/>
              <a:gd name="connsiteX0" fmla="*/ 3380311 w 3380311"/>
              <a:gd name="connsiteY0" fmla="*/ 4052300 h 4052300"/>
              <a:gd name="connsiteX1" fmla="*/ 115691 w 3380311"/>
              <a:gd name="connsiteY1" fmla="*/ 651709 h 4052300"/>
              <a:gd name="connsiteX2" fmla="*/ 0 w 3380311"/>
              <a:gd name="connsiteY2" fmla="*/ 651243 h 4052300"/>
              <a:gd name="connsiteX3" fmla="*/ 887 w 3380311"/>
              <a:gd name="connsiteY3" fmla="*/ 299598 h 4052300"/>
              <a:gd name="connsiteX4" fmla="*/ 224610 w 3380311"/>
              <a:gd name="connsiteY4" fmla="*/ 0 h 4052300"/>
              <a:gd name="connsiteX0" fmla="*/ 247812 w 247812"/>
              <a:gd name="connsiteY0" fmla="*/ 693464 h 693464"/>
              <a:gd name="connsiteX1" fmla="*/ 115691 w 247812"/>
              <a:gd name="connsiteY1" fmla="*/ 651709 h 693464"/>
              <a:gd name="connsiteX2" fmla="*/ 0 w 247812"/>
              <a:gd name="connsiteY2" fmla="*/ 651243 h 693464"/>
              <a:gd name="connsiteX3" fmla="*/ 887 w 247812"/>
              <a:gd name="connsiteY3" fmla="*/ 299598 h 693464"/>
              <a:gd name="connsiteX4" fmla="*/ 224610 w 247812"/>
              <a:gd name="connsiteY4" fmla="*/ 0 h 693464"/>
              <a:gd name="connsiteX0" fmla="*/ 271955 w 271955"/>
              <a:gd name="connsiteY0" fmla="*/ 672339 h 672339"/>
              <a:gd name="connsiteX1" fmla="*/ 115691 w 271955"/>
              <a:gd name="connsiteY1" fmla="*/ 651709 h 672339"/>
              <a:gd name="connsiteX2" fmla="*/ 0 w 271955"/>
              <a:gd name="connsiteY2" fmla="*/ 651243 h 672339"/>
              <a:gd name="connsiteX3" fmla="*/ 887 w 271955"/>
              <a:gd name="connsiteY3" fmla="*/ 299598 h 672339"/>
              <a:gd name="connsiteX4" fmla="*/ 224610 w 271955"/>
              <a:gd name="connsiteY4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672339 h 672339"/>
              <a:gd name="connsiteX1" fmla="*/ 0 w 271955"/>
              <a:gd name="connsiteY1" fmla="*/ 651243 h 672339"/>
              <a:gd name="connsiteX2" fmla="*/ 887 w 271955"/>
              <a:gd name="connsiteY2" fmla="*/ 299598 h 672339"/>
              <a:gd name="connsiteX3" fmla="*/ 224610 w 271955"/>
              <a:gd name="connsiteY3" fmla="*/ 0 h 672339"/>
              <a:gd name="connsiteX0" fmla="*/ 271955 w 271955"/>
              <a:gd name="connsiteY0" fmla="*/ 711571 h 711571"/>
              <a:gd name="connsiteX1" fmla="*/ 0 w 271955"/>
              <a:gd name="connsiteY1" fmla="*/ 690475 h 711571"/>
              <a:gd name="connsiteX2" fmla="*/ 887 w 271955"/>
              <a:gd name="connsiteY2" fmla="*/ 338830 h 711571"/>
              <a:gd name="connsiteX3" fmla="*/ 260824 w 271955"/>
              <a:gd name="connsiteY3" fmla="*/ 0 h 711571"/>
              <a:gd name="connsiteX0" fmla="*/ 493731 w 493731"/>
              <a:gd name="connsiteY0" fmla="*/ 1059588 h 1059588"/>
              <a:gd name="connsiteX1" fmla="*/ 0 w 493731"/>
              <a:gd name="connsiteY1" fmla="*/ 690475 h 1059588"/>
              <a:gd name="connsiteX2" fmla="*/ 887 w 493731"/>
              <a:gd name="connsiteY2" fmla="*/ 338830 h 1059588"/>
              <a:gd name="connsiteX3" fmla="*/ 260824 w 493731"/>
              <a:gd name="connsiteY3" fmla="*/ 0 h 1059588"/>
              <a:gd name="connsiteX0" fmla="*/ 492845 w 492845"/>
              <a:gd name="connsiteY0" fmla="*/ 1059588 h 1314860"/>
              <a:gd name="connsiteX1" fmla="*/ 343720 w 492845"/>
              <a:gd name="connsiteY1" fmla="*/ 1314860 h 1314860"/>
              <a:gd name="connsiteX2" fmla="*/ 1 w 492845"/>
              <a:gd name="connsiteY2" fmla="*/ 338830 h 1314860"/>
              <a:gd name="connsiteX3" fmla="*/ 259938 w 492845"/>
              <a:gd name="connsiteY3" fmla="*/ 0 h 1314860"/>
              <a:gd name="connsiteX0" fmla="*/ 397311 w 397311"/>
              <a:gd name="connsiteY0" fmla="*/ 1059588 h 1519828"/>
              <a:gd name="connsiteX1" fmla="*/ 248186 w 397311"/>
              <a:gd name="connsiteY1" fmla="*/ 1314860 h 1519828"/>
              <a:gd name="connsiteX2" fmla="*/ 1 w 397311"/>
              <a:gd name="connsiteY2" fmla="*/ 1498890 h 1519828"/>
              <a:gd name="connsiteX3" fmla="*/ 164404 w 397311"/>
              <a:gd name="connsiteY3" fmla="*/ 0 h 1519828"/>
              <a:gd name="connsiteX0" fmla="*/ 397310 w 397310"/>
              <a:gd name="connsiteY0" fmla="*/ 1059588 h 1498890"/>
              <a:gd name="connsiteX1" fmla="*/ 248185 w 397310"/>
              <a:gd name="connsiteY1" fmla="*/ 1314860 h 1498890"/>
              <a:gd name="connsiteX2" fmla="*/ 0 w 397310"/>
              <a:gd name="connsiteY2" fmla="*/ 1498890 h 1498890"/>
              <a:gd name="connsiteX3" fmla="*/ 164403 w 397310"/>
              <a:gd name="connsiteY3" fmla="*/ 0 h 1498890"/>
              <a:gd name="connsiteX0" fmla="*/ 563865 w 563865"/>
              <a:gd name="connsiteY0" fmla="*/ 0 h 439302"/>
              <a:gd name="connsiteX1" fmla="*/ 414740 w 563865"/>
              <a:gd name="connsiteY1" fmla="*/ 255272 h 439302"/>
              <a:gd name="connsiteX2" fmla="*/ 166555 w 563865"/>
              <a:gd name="connsiteY2" fmla="*/ 439302 h 439302"/>
              <a:gd name="connsiteX3" fmla="*/ 0 w 563865"/>
              <a:gd name="connsiteY3" fmla="*/ 196006 h 439302"/>
              <a:gd name="connsiteX0" fmla="*/ 563865 w 563865"/>
              <a:gd name="connsiteY0" fmla="*/ 0 h 415418"/>
              <a:gd name="connsiteX1" fmla="*/ 414740 w 563865"/>
              <a:gd name="connsiteY1" fmla="*/ 255272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563865 w 563865"/>
              <a:gd name="connsiteY0" fmla="*/ 0 h 415418"/>
              <a:gd name="connsiteX1" fmla="*/ 401092 w 563865"/>
              <a:gd name="connsiteY1" fmla="*/ 241624 h 415418"/>
              <a:gd name="connsiteX2" fmla="*/ 159731 w 563865"/>
              <a:gd name="connsiteY2" fmla="*/ 415418 h 415418"/>
              <a:gd name="connsiteX3" fmla="*/ 0 w 563865"/>
              <a:gd name="connsiteY3" fmla="*/ 196006 h 415418"/>
              <a:gd name="connsiteX0" fmla="*/ 404674 w 3803748"/>
              <a:gd name="connsiteY0" fmla="*/ 0 h 415418"/>
              <a:gd name="connsiteX1" fmla="*/ 241901 w 3803748"/>
              <a:gd name="connsiteY1" fmla="*/ 241624 h 415418"/>
              <a:gd name="connsiteX2" fmla="*/ 540 w 3803748"/>
              <a:gd name="connsiteY2" fmla="*/ 415418 h 415418"/>
              <a:gd name="connsiteX3" fmla="*/ 3803209 w 3803748"/>
              <a:gd name="connsiteY3" fmla="*/ 121865 h 415418"/>
              <a:gd name="connsiteX0" fmla="*/ 2933690 w 3803748"/>
              <a:gd name="connsiteY0" fmla="*/ 0 h 2062986"/>
              <a:gd name="connsiteX1" fmla="*/ 241901 w 3803748"/>
              <a:gd name="connsiteY1" fmla="*/ 1889192 h 2062986"/>
              <a:gd name="connsiteX2" fmla="*/ 540 w 3803748"/>
              <a:gd name="connsiteY2" fmla="*/ 2062986 h 2062986"/>
              <a:gd name="connsiteX3" fmla="*/ 3803209 w 3803748"/>
              <a:gd name="connsiteY3" fmla="*/ 1769433 h 2062986"/>
              <a:gd name="connsiteX0" fmla="*/ 3867238 w 3867238"/>
              <a:gd name="connsiteY0" fmla="*/ 0 h 4324797"/>
              <a:gd name="connsiteX1" fmla="*/ 1175449 w 3867238"/>
              <a:gd name="connsiteY1" fmla="*/ 1889192 h 4324797"/>
              <a:gd name="connsiteX2" fmla="*/ 934088 w 3867238"/>
              <a:gd name="connsiteY2" fmla="*/ 2062986 h 4324797"/>
              <a:gd name="connsiteX3" fmla="*/ 0 w 3867238"/>
              <a:gd name="connsiteY3" fmla="*/ 4323163 h 4324797"/>
              <a:gd name="connsiteX0" fmla="*/ 4542141 w 4542141"/>
              <a:gd name="connsiteY0" fmla="*/ 0 h 4325346"/>
              <a:gd name="connsiteX1" fmla="*/ 1850352 w 4542141"/>
              <a:gd name="connsiteY1" fmla="*/ 1889192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4542141 w 4542141"/>
              <a:gd name="connsiteY0" fmla="*/ 0 h 4325346"/>
              <a:gd name="connsiteX1" fmla="*/ 1735023 w 4542141"/>
              <a:gd name="connsiteY1" fmla="*/ 1650295 h 4325346"/>
              <a:gd name="connsiteX2" fmla="*/ 2612 w 4542141"/>
              <a:gd name="connsiteY2" fmla="*/ 2680824 h 4325346"/>
              <a:gd name="connsiteX3" fmla="*/ 674903 w 4542141"/>
              <a:gd name="connsiteY3" fmla="*/ 4323163 h 4325346"/>
              <a:gd name="connsiteX0" fmla="*/ 5522444 w 5522444"/>
              <a:gd name="connsiteY0" fmla="*/ 186743 h 2675051"/>
              <a:gd name="connsiteX1" fmla="*/ 1735023 w 5522444"/>
              <a:gd name="connsiteY1" fmla="*/ 0 h 2675051"/>
              <a:gd name="connsiteX2" fmla="*/ 2612 w 5522444"/>
              <a:gd name="connsiteY2" fmla="*/ 1030529 h 2675051"/>
              <a:gd name="connsiteX3" fmla="*/ 674903 w 5522444"/>
              <a:gd name="connsiteY3" fmla="*/ 2672868 h 2675051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4561564 w 5522444"/>
              <a:gd name="connsiteY1" fmla="*/ 0 h 4396213"/>
              <a:gd name="connsiteX2" fmla="*/ 1735023 w 5522444"/>
              <a:gd name="connsiteY2" fmla="*/ 1721162 h 4396213"/>
              <a:gd name="connsiteX3" fmla="*/ 2612 w 5522444"/>
              <a:gd name="connsiteY3" fmla="*/ 2751691 h 4396213"/>
              <a:gd name="connsiteX4" fmla="*/ 674903 w 5522444"/>
              <a:gd name="connsiteY4" fmla="*/ 4394030 h 4396213"/>
              <a:gd name="connsiteX0" fmla="*/ 5522444 w 5522444"/>
              <a:gd name="connsiteY0" fmla="*/ 1907905 h 4396213"/>
              <a:gd name="connsiteX1" fmla="*/ 5146450 w 5522444"/>
              <a:gd name="connsiteY1" fmla="*/ 1276865 h 4396213"/>
              <a:gd name="connsiteX2" fmla="*/ 4561564 w 5522444"/>
              <a:gd name="connsiteY2" fmla="*/ 0 h 4396213"/>
              <a:gd name="connsiteX3" fmla="*/ 1735023 w 5522444"/>
              <a:gd name="connsiteY3" fmla="*/ 1721162 h 4396213"/>
              <a:gd name="connsiteX4" fmla="*/ 2612 w 5522444"/>
              <a:gd name="connsiteY4" fmla="*/ 2751691 h 4396213"/>
              <a:gd name="connsiteX5" fmla="*/ 674903 w 5522444"/>
              <a:gd name="connsiteY5" fmla="*/ 4394030 h 4396213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1060120 w 4847541"/>
              <a:gd name="connsiteY3" fmla="*/ 1721162 h 4394030"/>
              <a:gd name="connsiteX4" fmla="*/ 0 w 4847541"/>
              <a:gd name="connsiteY4" fmla="*/ 4394030 h 4394030"/>
              <a:gd name="connsiteX0" fmla="*/ 4847541 w 4847541"/>
              <a:gd name="connsiteY0" fmla="*/ 1907905 h 4394030"/>
              <a:gd name="connsiteX1" fmla="*/ 4471547 w 4847541"/>
              <a:gd name="connsiteY1" fmla="*/ 1276865 h 4394030"/>
              <a:gd name="connsiteX2" fmla="*/ 3886661 w 4847541"/>
              <a:gd name="connsiteY2" fmla="*/ 0 h 4394030"/>
              <a:gd name="connsiteX3" fmla="*/ 0 w 4847541"/>
              <a:gd name="connsiteY3" fmla="*/ 4394030 h 4394030"/>
              <a:gd name="connsiteX0" fmla="*/ 1393141 w 1393141"/>
              <a:gd name="connsiteY0" fmla="*/ 1907905 h 1907905"/>
              <a:gd name="connsiteX1" fmla="*/ 1017147 w 1393141"/>
              <a:gd name="connsiteY1" fmla="*/ 1276865 h 1907905"/>
              <a:gd name="connsiteX2" fmla="*/ 432261 w 1393141"/>
              <a:gd name="connsiteY2" fmla="*/ 0 h 1907905"/>
              <a:gd name="connsiteX3" fmla="*/ 0 w 1393141"/>
              <a:gd name="connsiteY3" fmla="*/ 299550 h 1907905"/>
              <a:gd name="connsiteX0" fmla="*/ 1393141 w 1393141"/>
              <a:gd name="connsiteY0" fmla="*/ 1608355 h 1608355"/>
              <a:gd name="connsiteX1" fmla="*/ 1017147 w 1393141"/>
              <a:gd name="connsiteY1" fmla="*/ 977315 h 1608355"/>
              <a:gd name="connsiteX2" fmla="*/ 0 w 1393141"/>
              <a:gd name="connsiteY2" fmla="*/ 0 h 1608355"/>
              <a:gd name="connsiteX0" fmla="*/ 570181 w 570181"/>
              <a:gd name="connsiteY0" fmla="*/ 1059715 h 1059715"/>
              <a:gd name="connsiteX1" fmla="*/ 194187 w 570181"/>
              <a:gd name="connsiteY1" fmla="*/ 428675 h 1059715"/>
              <a:gd name="connsiteX2" fmla="*/ 0 w 570181"/>
              <a:gd name="connsiteY2" fmla="*/ 0 h 1059715"/>
              <a:gd name="connsiteX0" fmla="*/ 13014 w 666034"/>
              <a:gd name="connsiteY0" fmla="*/ 25962 h 1280164"/>
              <a:gd name="connsiteX1" fmla="*/ 653020 w 666034"/>
              <a:gd name="connsiteY1" fmla="*/ 1254202 h 1280164"/>
              <a:gd name="connsiteX2" fmla="*/ 458833 w 666034"/>
              <a:gd name="connsiteY2" fmla="*/ 825527 h 1280164"/>
              <a:gd name="connsiteX0" fmla="*/ 27025 w 472844"/>
              <a:gd name="connsiteY0" fmla="*/ 45407 h 844972"/>
              <a:gd name="connsiteX1" fmla="*/ 159031 w 472844"/>
              <a:gd name="connsiteY1" fmla="*/ 460847 h 844972"/>
              <a:gd name="connsiteX2" fmla="*/ 472844 w 472844"/>
              <a:gd name="connsiteY2" fmla="*/ 844972 h 844972"/>
              <a:gd name="connsiteX0" fmla="*/ 0 w 445819"/>
              <a:gd name="connsiteY0" fmla="*/ 0 h 799565"/>
              <a:gd name="connsiteX1" fmla="*/ 132006 w 445819"/>
              <a:gd name="connsiteY1" fmla="*/ 415440 h 799565"/>
              <a:gd name="connsiteX2" fmla="*/ 445819 w 445819"/>
              <a:gd name="connsiteY2" fmla="*/ 799565 h 799565"/>
              <a:gd name="connsiteX0" fmla="*/ 0 w 496619"/>
              <a:gd name="connsiteY0" fmla="*/ 0 h 962125"/>
              <a:gd name="connsiteX1" fmla="*/ 182806 w 496619"/>
              <a:gd name="connsiteY1" fmla="*/ 578000 h 962125"/>
              <a:gd name="connsiteX2" fmla="*/ 496619 w 496619"/>
              <a:gd name="connsiteY2" fmla="*/ 962125 h 962125"/>
              <a:gd name="connsiteX0" fmla="*/ 0 w 496619"/>
              <a:gd name="connsiteY0" fmla="*/ 0 h 962125"/>
              <a:gd name="connsiteX1" fmla="*/ 182806 w 496619"/>
              <a:gd name="connsiteY1" fmla="*/ 517040 h 962125"/>
              <a:gd name="connsiteX2" fmla="*/ 496619 w 496619"/>
              <a:gd name="connsiteY2" fmla="*/ 962125 h 962125"/>
              <a:gd name="connsiteX0" fmla="*/ 0 w 435659"/>
              <a:gd name="connsiteY0" fmla="*/ 0 h 951965"/>
              <a:gd name="connsiteX1" fmla="*/ 182806 w 435659"/>
              <a:gd name="connsiteY1" fmla="*/ 517040 h 951965"/>
              <a:gd name="connsiteX2" fmla="*/ 435659 w 435659"/>
              <a:gd name="connsiteY2" fmla="*/ 951965 h 951965"/>
              <a:gd name="connsiteX0" fmla="*/ 0 w 5357283"/>
              <a:gd name="connsiteY0" fmla="*/ 1797959 h 2314999"/>
              <a:gd name="connsiteX1" fmla="*/ 182806 w 5357283"/>
              <a:gd name="connsiteY1" fmla="*/ 2314999 h 2314999"/>
              <a:gd name="connsiteX2" fmla="*/ 5357283 w 5357283"/>
              <a:gd name="connsiteY2" fmla="*/ 0 h 2314999"/>
              <a:gd name="connsiteX0" fmla="*/ 0 w 5357283"/>
              <a:gd name="connsiteY0" fmla="*/ 1797959 h 1797959"/>
              <a:gd name="connsiteX1" fmla="*/ 3712659 w 5357283"/>
              <a:gd name="connsiteY1" fmla="*/ 1198894 h 1797959"/>
              <a:gd name="connsiteX2" fmla="*/ 5357283 w 5357283"/>
              <a:gd name="connsiteY2" fmla="*/ 0 h 1797959"/>
              <a:gd name="connsiteX0" fmla="*/ 0 w 4913531"/>
              <a:gd name="connsiteY0" fmla="*/ 2658570 h 2658570"/>
              <a:gd name="connsiteX1" fmla="*/ 3268907 w 4913531"/>
              <a:gd name="connsiteY1" fmla="*/ 1198894 h 2658570"/>
              <a:gd name="connsiteX2" fmla="*/ 4913531 w 4913531"/>
              <a:gd name="connsiteY2" fmla="*/ 0 h 2658570"/>
              <a:gd name="connsiteX0" fmla="*/ 0 w 4913531"/>
              <a:gd name="connsiteY0" fmla="*/ 2658570 h 2658570"/>
              <a:gd name="connsiteX1" fmla="*/ 1675431 w 4913531"/>
              <a:gd name="connsiteY1" fmla="*/ 1945206 h 2658570"/>
              <a:gd name="connsiteX2" fmla="*/ 4913531 w 4913531"/>
              <a:gd name="connsiteY2" fmla="*/ 0 h 2658570"/>
              <a:gd name="connsiteX0" fmla="*/ 0 w 3098178"/>
              <a:gd name="connsiteY0" fmla="*/ 1374376 h 1374376"/>
              <a:gd name="connsiteX1" fmla="*/ 1675431 w 3098178"/>
              <a:gd name="connsiteY1" fmla="*/ 661012 h 1374376"/>
              <a:gd name="connsiteX2" fmla="*/ 3098178 w 3098178"/>
              <a:gd name="connsiteY2" fmla="*/ 0 h 1374376"/>
              <a:gd name="connsiteX0" fmla="*/ 0 w 4463055"/>
              <a:gd name="connsiteY0" fmla="*/ 2544270 h 2544270"/>
              <a:gd name="connsiteX1" fmla="*/ 1675431 w 4463055"/>
              <a:gd name="connsiteY1" fmla="*/ 1830906 h 2544270"/>
              <a:gd name="connsiteX2" fmla="*/ 4463055 w 4463055"/>
              <a:gd name="connsiteY2" fmla="*/ 0 h 2544270"/>
              <a:gd name="connsiteX0" fmla="*/ 0 w 4463055"/>
              <a:gd name="connsiteY0" fmla="*/ 2544270 h 2544270"/>
              <a:gd name="connsiteX1" fmla="*/ 3766449 w 4463055"/>
              <a:gd name="connsiteY1" fmla="*/ 499647 h 2544270"/>
              <a:gd name="connsiteX2" fmla="*/ 4463055 w 4463055"/>
              <a:gd name="connsiteY2" fmla="*/ 0 h 2544270"/>
              <a:gd name="connsiteX0" fmla="*/ 0 w 1350061"/>
              <a:gd name="connsiteY0" fmla="*/ 930623 h 930623"/>
              <a:gd name="connsiteX1" fmla="*/ 653455 w 1350061"/>
              <a:gd name="connsiteY1" fmla="*/ 499647 h 930623"/>
              <a:gd name="connsiteX2" fmla="*/ 1350061 w 1350061"/>
              <a:gd name="connsiteY2" fmla="*/ 0 h 93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0061" h="930623">
                <a:moveTo>
                  <a:pt x="0" y="930623"/>
                </a:moveTo>
                <a:lnTo>
                  <a:pt x="653455" y="499647"/>
                </a:lnTo>
                <a:lnTo>
                  <a:pt x="1350061" y="0"/>
                </a:lnTo>
              </a:path>
            </a:pathLst>
          </a:custGeom>
          <a:noFill/>
          <a:ln w="38100">
            <a:solidFill>
              <a:srgbClr val="00B05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06150">
            <a:off x="7213065" y="983781"/>
            <a:ext cx="436617" cy="156178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991770">
            <a:off x="2907124" y="3891323"/>
            <a:ext cx="427719" cy="15299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52013">
            <a:off x="8244380" y="2605846"/>
            <a:ext cx="390020" cy="14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606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GASTON Guilhem</dc:creator>
  <cp:lastModifiedBy>GASTON Guilhem</cp:lastModifiedBy>
  <cp:revision>29</cp:revision>
  <cp:lastPrinted>2025-03-21T09:31:04Z</cp:lastPrinted>
  <dcterms:created xsi:type="dcterms:W3CDTF">2024-02-14T08:32:19Z</dcterms:created>
  <dcterms:modified xsi:type="dcterms:W3CDTF">2025-03-25T15:28:28Z</dcterms:modified>
</cp:coreProperties>
</file>