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82BA-3AE5-40A4-A1B3-3B27306F62F9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C736-3B33-4AC3-852C-E5D77E85753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74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EC21-B527-4F9B-98B7-7B8F7E51C900}" type="datetimeFigureOut">
              <a:rPr lang="uk-UA" smtClean="0"/>
              <a:pPr/>
              <a:t>27.09.2016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2A84-D050-4244-ADAC-59E7B4FA95E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ПРОЕКТ  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           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</a:t>
            </a:r>
            <a:r>
              <a:rPr lang="uk-UA" sz="4900" b="1" dirty="0" err="1" smtClean="0">
                <a:solidFill>
                  <a:srgbClr val="002060"/>
                </a:solidFill>
                <a:latin typeface="Monotype Corsiva" pitchFamily="66" charset="0"/>
              </a:rPr>
              <a:t>“Наші</a:t>
            </a:r>
            <a:r>
              <a:rPr lang="uk-UA" sz="4900" b="1" dirty="0" smtClean="0">
                <a:solidFill>
                  <a:srgbClr val="002060"/>
                </a:solidFill>
                <a:latin typeface="Monotype Corsiva" pitchFamily="66" charset="0"/>
              </a:rPr>
              <a:t> пернаті </a:t>
            </a:r>
            <a:r>
              <a:rPr lang="uk-UA" sz="4900" b="1" dirty="0" err="1" smtClean="0">
                <a:solidFill>
                  <a:srgbClr val="002060"/>
                </a:solidFill>
                <a:latin typeface="Monotype Corsiva" pitchFamily="66" charset="0"/>
              </a:rPr>
              <a:t>друзі”</a:t>
            </a:r>
            <a:endParaRPr lang="uk-UA" sz="49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Підготувала :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                   </a:t>
            </a:r>
            <a:r>
              <a:rPr lang="uk-UA" b="1" i="1" smtClean="0">
                <a:solidFill>
                  <a:schemeClr val="tx1"/>
                </a:solidFill>
              </a:rPr>
              <a:t>студентка </a:t>
            </a:r>
            <a:r>
              <a:rPr lang="uk-UA" b="1" i="1" smtClean="0">
                <a:solidFill>
                  <a:schemeClr val="tx1"/>
                </a:solidFill>
              </a:rPr>
              <a:t>ПО-42 </a:t>
            </a:r>
            <a:r>
              <a:rPr lang="uk-UA" b="1" i="1" dirty="0" smtClean="0">
                <a:solidFill>
                  <a:schemeClr val="tx1"/>
                </a:solidFill>
              </a:rPr>
              <a:t>групи                </a:t>
            </a:r>
            <a:r>
              <a:rPr lang="uk-UA" b="1" i="1" dirty="0" err="1" smtClean="0">
                <a:solidFill>
                  <a:schemeClr val="tx1"/>
                </a:solidFill>
              </a:rPr>
              <a:t>Гринович</a:t>
            </a:r>
            <a:r>
              <a:rPr lang="uk-UA" b="1" i="1" dirty="0" smtClean="0">
                <a:solidFill>
                  <a:schemeClr val="tx1"/>
                </a:solidFill>
              </a:rPr>
              <a:t> Юлія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 проекту: </a:t>
            </a:r>
          </a:p>
          <a:p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сприяти збереженню та виживанню птахів;</a:t>
            </a:r>
          </a:p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навчитися допомагати птахам у зимовий період, облаштовувати пташині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«їдальні».</a:t>
            </a:r>
          </a:p>
          <a:p>
            <a:pPr algn="ctr">
              <a:buNone/>
            </a:pPr>
            <a:r>
              <a:rPr lang="uk-UA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Завдання  проекту</a:t>
            </a:r>
          </a:p>
          <a:p>
            <a:pPr>
              <a:buNone/>
            </a:pP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І-ГРУПА: 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Ознайомитися із видами птахів, які перебувають у зимовий період;</a:t>
            </a:r>
            <a:endPara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ІІ-ГРУПА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Чим харчуються птахи взимку?</a:t>
            </a:r>
            <a:endPara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ІІІ-ГРУПА: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Виговлення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годівничок.</a:t>
            </a:r>
            <a:endPara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endParaRPr lang="uk-UA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2672767" cy="2000264"/>
          </a:xfr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Снігурі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MG_1400_1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500174"/>
            <a:ext cx="2214578" cy="3071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350043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 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Синички 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Tree_Sparrow_August_2007_Osaka_Jap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429132"/>
            <a:ext cx="3095462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78645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Горобці</a:t>
            </a: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57166"/>
            <a:ext cx="508690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Зимуючі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39463">
            <a:off x="1633560" y="1101029"/>
            <a:ext cx="529780" cy="7143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4143372" y="1214422"/>
            <a:ext cx="571504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 rot="20080037">
            <a:off x="6980629" y="1052826"/>
            <a:ext cx="537156" cy="65787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 rot="20149587">
            <a:off x="1849848" y="3557798"/>
            <a:ext cx="622036" cy="9697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 rot="1249253">
            <a:off x="7298350" y="3577499"/>
            <a:ext cx="614133" cy="98261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повз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572008"/>
            <a:ext cx="3217925" cy="21431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57950" y="592933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Повзик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26" name="Рисунок 25" descr="чорний дрізд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1714488"/>
            <a:ext cx="2714644" cy="17936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15174" y="2571744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Чорний      дрізд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  <p:bldP spid="11" grpId="0" build="p"/>
      <p:bldP spid="15" grpId="0" build="allAtOnce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писати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571" y="2285992"/>
            <a:ext cx="7214697" cy="4286280"/>
          </a:xfrm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«5» бальною шкалою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зимових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кормів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«0» - не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їдять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«5» - дуже люблять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Годівнички своїми руками</a:t>
            </a:r>
            <a:endParaRPr lang="uk-UA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14305191de7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135329">
            <a:off x="6429388" y="1563611"/>
            <a:ext cx="2248466" cy="212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a0b2dc8b27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643050"/>
            <a:ext cx="2262182" cy="19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5238f1bb99b246dd0c5c8d62c8ad6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94986">
            <a:off x="552064" y="1652398"/>
            <a:ext cx="2127942" cy="202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yak-zrobyty-godivnytsyu-dlya-ptahiv_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7512">
            <a:off x="3608099" y="3760640"/>
            <a:ext cx="2076781" cy="242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korm_d_pt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41888">
            <a:off x="6289115" y="4381630"/>
            <a:ext cx="275728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359385808_ptah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06085">
            <a:off x="484585" y="4472871"/>
            <a:ext cx="2717408" cy="203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96</Words>
  <Application>Microsoft Office PowerPoint</Application>
  <PresentationFormat>Екран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                      ПРОЕКТ                                           “Наші пернаті друзі”</vt:lpstr>
      <vt:lpstr>Презентація PowerPoint</vt:lpstr>
      <vt:lpstr>Презентація PowerPoint</vt:lpstr>
      <vt:lpstr>Презентація PowerPoint</vt:lpstr>
      <vt:lpstr>Годівнички своїми руками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RePack by Diakov</cp:lastModifiedBy>
  <cp:revision>25</cp:revision>
  <dcterms:created xsi:type="dcterms:W3CDTF">2015-12-14T15:40:24Z</dcterms:created>
  <dcterms:modified xsi:type="dcterms:W3CDTF">2016-09-27T20:26:14Z</dcterms:modified>
</cp:coreProperties>
</file>