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31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6720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579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2032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446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100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6195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703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146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1998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8108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545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514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9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0204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2785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028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202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89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173F-5454-41AC-9905-6F94D48874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75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965E-7F42-4343-B0B3-E2B32E7B6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750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8613-25DE-4CDF-A4B1-011EE4773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487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4FC3-1DE7-4608-B3EE-CBFCF2459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0130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F0F7-0776-4507-91B0-2184989EF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509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73F3-E467-48F6-88F9-36B23F7052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44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5C40-448D-418A-B6FA-0C7411F33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535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2914-8C3D-4262-A626-9F5B9F6E0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20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2A03-F0C4-49C2-B2DE-6E6C45548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3430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E0E8-B77B-4B0D-82C4-70E2B51D8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8159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CEBF-BB7F-4E83-816D-5B65081B4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90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53EB-DFAE-4A63-8142-AB8C79EC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2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593A-2D62-4AD8-9AD3-4C5D4FF55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2583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F82A-4222-46F8-A347-D834A3880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408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B5DB-E146-48B9-A419-130F73B8C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2906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4BD3-9A83-416B-87F7-8A9EA3589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9311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6440-6A15-498E-BC15-61FB4D2C3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674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C21B-27CC-4682-9FAC-85D4767D3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80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D069-46E2-4A3B-AC9A-A3C31B9AE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6736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DE76-9727-4B86-8299-524AC7E41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1029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99A2-ED6E-4A3B-8255-DBBDE99B8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150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92CF-B125-431A-8876-C915FBB5F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6294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3F6D-6606-4E30-BD91-EF79526CA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41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4982-841B-4562-A160-5DDB83EA9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0323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9EF6-C09E-4642-BB1D-28D26A500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1610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33E5-1EC9-405E-A538-349847BF5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453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844A-828D-4E1B-9ED8-E53520F97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508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F08F-F275-478A-BEF6-821078F1B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35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2A0A-3347-42DB-A57C-ED7D06B36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1846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8989-8A51-4824-AF5F-3CCB1EE16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1603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2254-0797-416E-98FA-E54AB77DB4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9293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890D-1EBE-4671-812B-AECA93AD8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212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E73F-2291-42AA-BDC2-917270CDA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8934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05A4-70CC-441A-8745-618EF73A1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77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18FA-1B89-470C-A76A-76F4398A36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316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24D5-353C-4167-8D53-281696C3A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9103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0D90-DE74-4355-94D3-D97B4E58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8553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E88A-AF20-4695-92CD-C766357F4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9980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BAA8-4D05-4C88-B8A1-3930C52E5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8264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F929-27ED-4D9B-9677-5D0A2C098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0504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CD39-7225-4CFC-86EA-97C860AC11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3519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7F05-56AD-4727-A99D-0F16FD5364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0418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7521-6CCC-48C1-B380-F320003295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482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648B-1F29-4E42-99DC-653AD090E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5223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E820-3E45-408D-9234-970830F43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49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E6D6-EA17-4C02-B91C-B61638489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2028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840D-D3A4-4CCC-851B-1BDDB7871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6179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1D6A-BBF4-4B90-A334-82477BF34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645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A1C6-BFE1-4690-998A-F723C3DD1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7435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8559-7B44-4E6B-8A09-38F479B89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50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907B-FB0D-4FF4-A888-600FC7027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11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B098-63AF-45EE-9C2E-137FDC9F8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64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AE61-C150-44A3-AD17-CCD389F4D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017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8233-BC64-4BD0-8B8C-19B0DA299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35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B4A5-FB98-47F5-9853-DD5E7CD0E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5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28A6-91B9-4869-A24A-214EFB073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92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153D-79AF-440E-B8FE-74465C131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22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8958-2EF0-41DF-A6B4-18F2B7ABF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9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054-65FB-4BF4-96BD-2A786CD76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35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D97D-DAF6-4266-ADDA-56E2C4EF8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810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D4EC-4EAE-45E5-907B-24AD550509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7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C12E-0F18-46AB-B4D5-EAE6067A3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82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45F8-0DA9-43A3-86FA-6ECC57D45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1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D7C3-7A81-4CC5-B0E1-14757C681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21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AE314-925C-46AB-A5B4-5AE36E103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43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F567-7C0A-45A3-B446-9915B64F0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04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35A4-758E-4E4E-B46C-8186B5643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236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E7F3-C88D-46C8-AD32-02CF84475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472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0BA6-4D37-4B71-B912-7E8CA5DA5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612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2E35-567B-44E4-81F7-57E18A867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387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B99E-BE84-4136-A5E0-F25D4EFE6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67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F575-612A-40FE-8572-F6210AF10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490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B2C4-5DAB-44C9-9553-1173C4E33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782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1192-DBA1-4D58-AAB1-6517E7FFE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14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02CC3-5D72-4FC7-A5AF-7314AA18E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855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1338-4A64-4755-A79C-E0F265D0E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631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D131-624B-4347-B481-52215B9D9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14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A2EC-B915-4372-AEB0-DB6430940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651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ADCE-392D-4997-A772-398FC8AA6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559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5A17-47A8-485D-AE10-1BAFF6127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77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081C-2A5D-4175-AF16-E909D811A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80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B3F6-7226-4BDA-9FCF-85005AA41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232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5808-A76F-4DEA-8E29-7869F8086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91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50DD-06F9-4C8C-BC4A-DC1EFA12B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656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AFC8-EB80-4146-A95D-2C894E735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517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69BC-90CD-48C5-A740-FADDFEB13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03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71D9-2EC9-455B-9EB0-3453DE8F3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71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3845-F390-4568-BBFC-80BD34328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00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34C1-13E2-47CD-8464-009FC0B01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033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E1C4-83AF-4D39-9CF0-060BD8593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362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E256-222A-4171-9D85-D7B9A5457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216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BB08-CD4D-494C-BDFD-33331DA949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303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D8D2-E3E3-43A9-9F7D-462F240E5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14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9BB9-0F57-491C-8D1A-8E7B8441E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649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1D0D-4E4D-44FB-82D3-70C3EE6BC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26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0790-3C3F-4FBC-9F06-BB0A72B32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356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94F3-4F83-416E-B52B-B41C89A62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487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093B-8364-4903-8E5D-D16ED5C0F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069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911A4-A08C-4683-84F8-C153AE6C7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0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15F5-71BB-463A-A16A-CB36143CB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806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6053-D9B8-414B-893D-6CFED91D8C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904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923F-3B6E-407D-8C8F-7CE6AB686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301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131C-1BD5-4326-808A-9CFD3B059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801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0200-DB15-49EC-8973-DCB23CB69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33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3171-E003-438F-B7BB-08C6258B6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917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926D-4AA4-41B8-A642-7A0B385F3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954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DFF0-BD35-4EB6-A066-35B730A08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958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5A86-392A-4BF7-A660-38AFCEA61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335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9BDE-39C3-46D6-AE55-9EA734E96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0727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9323-DF67-4F2B-889B-20D0291CA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3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C250-C0DF-40C1-A6CB-445B76097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49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6A73-826E-4D1A-864D-0EFDBF328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394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EF7F-839F-4B7B-9E5D-9BF80D0E5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561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2DDF-C738-45A8-A4FB-03A7FB278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16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E04D-5C77-429C-8D02-5AD451270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74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F39D-C682-4E9D-926B-8E1E59A91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45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F5E4-02F6-4C78-A3C1-3169475BA9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6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96F0-F528-439E-9C91-ADDDF1C38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789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9DC5-02A9-4125-9B98-3AAAFC87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497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2A5-E9B1-4F84-9BEC-B1AA4F43B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232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7F60-4A17-40BD-9A03-6FCE62EE96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5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2113-E7A5-47E0-A482-7FE596C01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780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280A-B1BF-4627-8FBE-2535A1613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688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EC65-C2E7-4A30-9FFB-228B325E6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496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12AF-07FE-4EAF-BCBB-C163C7AF8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05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306D-F7B0-4551-A482-51D647574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01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60FC-F0C8-4410-A20A-8CE508966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848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D6C4D-F7ED-4005-ABBF-E74047154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824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1C22-22E4-4259-B85A-EFC426887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1126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9042E-2184-4D9F-94E3-846CA2658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564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5D8C-3F03-4CA2-BAE8-9C1E6CDDB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392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7521-384A-41B4-BB7B-7EEAB88DB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05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C83A-3198-4305-9E2E-207C835CB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5346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030ED-02CA-4485-97D8-0D771B1A0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939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94B4-87B0-4F04-A97F-0A1D70897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0915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985A-A5E3-41AD-9434-9EAE4F787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891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EA7E-21A1-4710-B184-4843A1B39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8614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C274-658C-49CC-8C22-105427AF8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9916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47A-A454-44F8-96DC-C0A55F427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2455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F129-3ED5-41E0-B7CB-6D109D1AD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379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9FA-3C9D-49C7-816F-B12C1E324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315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BF8F-52CD-46F9-8E8E-69E776306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635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3600" cy="5922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2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0536-A9E7-4827-B1D4-0FBC604AE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5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244763-21BE-46FE-AE1D-BB608EAB2B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856D93D-0AD7-4442-A85B-4DF9E849B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1C95715-413A-4A22-9CB7-475A6AFE7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554E589-A9D3-488B-83B2-4818D53A4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41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EEAA4CD-E71F-4596-BEA3-CACF92C22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DCAD043-6761-499B-A640-60F986AA0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79DE088-77FB-468B-9844-C267E0DC5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DB0A0A-E5C1-4448-8279-9581B44B7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DA333C-4764-4AAC-B04C-507DEBB136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E1DDC0-2649-4BBB-B972-6DC707632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2EA1E1C-589D-4946-B611-2D1636049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AF61542-54FE-46E6-9405-46023F284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A1A52B1-F013-42CE-B7D8-29F39F1CA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403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1625" y="174625"/>
            <a:ext cx="85105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4400" b="1" smtClean="0">
              <a:solidFill>
                <a:srgbClr val="B7E7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SzPct val="100000"/>
              <a:defRPr/>
            </a:pP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навколишне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шляхом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зникаючих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ts val="900"/>
              </a:spcBef>
              <a:buSzPct val="100000"/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“Збережи дивосвіт природи”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953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4000" b="1">
                <a:solidFill>
                  <a:srgbClr val="B7E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 “Буду я природі другом”</a:t>
            </a:r>
            <a:r>
              <a:rPr lang="uk-UA" altLang="ru-RU" sz="4000">
                <a:solidFill>
                  <a:srgbClr val="B7E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правила природи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будемо поважати.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Рослинки та звірятка,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будемо захищати!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50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uk-UA" altLang="ru-RU" sz="4000" b="1">
                <a:solidFill>
                  <a:srgbClr val="B7E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“Зелені прикраси підвіконня”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ru-RU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buClr>
                <a:srgbClr val="FFCC00"/>
              </a:buClr>
              <a:buFont typeface="Wingdings" panose="05000000000000000000" pitchFamily="2" charset="2"/>
              <a:buChar char=""/>
            </a:pPr>
            <a:r>
              <a:rPr lang="uk-UA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 дарують радість…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тропи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Гарно, тепло у садку,</a:t>
            </a:r>
          </a:p>
          <a:p>
            <a:pPr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Снігу вже  немає…</a:t>
            </a:r>
          </a:p>
          <a:p>
            <a:pPr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З-під листя у кутку</a:t>
            </a: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Крокус виглядає.</a:t>
            </a:r>
            <a:r>
              <a:rPr lang="uk-UA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                            </a:t>
            </a:r>
          </a:p>
          <a:p>
            <a:pPr algn="ctr"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                               </a:t>
            </a: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Конвалії</a:t>
            </a: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ніжнозапашненькі, </a:t>
            </a:r>
          </a:p>
          <a:p>
            <a:pPr algn="r"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Неначе воскові, </a:t>
            </a:r>
          </a:p>
          <a:p>
            <a:pPr algn="r"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Нанизані рядочком</a:t>
            </a:r>
          </a:p>
          <a:p>
            <a:pPr algn="r" eaLnBrk="1" hangingPunct="1">
              <a:spcBef>
                <a:spcPts val="7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Шафран (Крокуси)</a:t>
            </a: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довгому стеблі.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2004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Екологічні тропи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1625" y="1219200"/>
            <a:ext cx="4498975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рідний край.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Поле. Річка. Зелений гай.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 стежкою іти –</a:t>
            </a:r>
          </a:p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 живемо я і ти!</a:t>
            </a:r>
          </a:p>
          <a:p>
            <a:pPr algn="r" eaLnBrk="1" hangingPunct="1">
              <a:spcBef>
                <a:spcPts val="8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Річка Шагарова</a:t>
            </a:r>
            <a:r>
              <a:rPr lang="uk-UA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Іриси </a:t>
            </a: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895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419600"/>
            <a:ext cx="26971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01625" y="762000"/>
            <a:ext cx="4956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Лиловый букет удивленных фиалок</a:t>
            </a:r>
            <a:b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похож на лиловый закат.</a:t>
            </a:r>
            <a:b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закату, он светит устало</a:t>
            </a:r>
            <a:b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нежный струит аромат. 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80352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5334000" y="1219200"/>
            <a:ext cx="3427413" cy="2055813"/>
            <a:chOff x="3360" y="768"/>
            <a:chExt cx="2159" cy="1295"/>
          </a:xfrm>
        </p:grpSpPr>
        <p:pic>
          <p:nvPicPr>
            <p:cNvPr id="4199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768"/>
              <a:ext cx="2159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3" name="Text Box 5"/>
            <p:cNvSpPr txBox="1">
              <a:spLocks noChangeArrowheads="1"/>
            </p:cNvSpPr>
            <p:nvPr/>
          </p:nvSpPr>
          <p:spPr bwMode="auto">
            <a:xfrm>
              <a:off x="3360" y="768"/>
              <a:ext cx="2159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200400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 дохнуло ветром вешним,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Ивы распушились за прудом.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тропинки маленький подснежник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Загорелся синим огоньком</a:t>
            </a:r>
            <a:r>
              <a:rPr lang="ru-RU" altLang="ru-RU" sz="28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5562600" y="3244850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трёхцветная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5638800" y="6172200"/>
            <a:ext cx="4603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 белоснежный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4498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829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09800" y="1143000"/>
            <a:ext cx="5638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радужное марево туманов,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золотые  выплески  зари, 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Колышется симфония тюльпанов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Возвышенной мелодией земли.</a:t>
            </a:r>
          </a:p>
          <a:p>
            <a:pPr algn="r" eaLnBrk="1" hangingPunct="1">
              <a:spcBef>
                <a:spcPts val="800"/>
              </a:spcBef>
              <a:buSzPct val="100000"/>
              <a:defRPr/>
            </a:pPr>
            <a:r>
              <a:rPr lang="uk-UA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uk-UA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endParaRPr lang="uk-UA" alt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54025" y="3810000"/>
            <a:ext cx="4498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3581400" y="6324600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 </a:t>
            </a:r>
            <a:r>
              <a:rPr lang="uk-UA" altLang="ru-RU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1625" y="1219200"/>
            <a:ext cx="5337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грядках туман и сырость.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Зори плавают в дыму.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тумана томный ирис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Гордо смотрит в полутьму. </a:t>
            </a:r>
          </a:p>
          <a:p>
            <a:pPr eaLnBrk="1" hangingPunct="1">
              <a:spcBef>
                <a:spcPts val="700"/>
              </a:spcBef>
              <a:buSzPct val="100000"/>
              <a:defRPr/>
            </a:pPr>
            <a:endParaRPr lang="uk-UA" alt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buSzPct val="100000"/>
              <a:defRPr/>
            </a:pPr>
            <a:endParaRPr lang="uk-UA" alt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819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5029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Золотинкой в серебре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Песнь нарцисса в хрустале.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Свежая-пресвежая, нежная-пренежная.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цветком наклонишься, 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0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Нежностью наполнишься.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6553200" y="3810000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Ирисы</a:t>
            </a:r>
            <a:r>
              <a:rPr lang="uk-UA" altLang="ru-RU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6477000" y="6488113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Нарцисс</a:t>
            </a:r>
            <a:r>
              <a:rPr lang="uk-UA" altLang="ru-RU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01625" y="30163"/>
            <a:ext cx="851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endParaRPr lang="uk-UA" altLang="ru-RU" sz="6000" b="1" i="1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500"/>
              </a:spcBef>
              <a:buSzPct val="100000"/>
              <a:defRPr/>
            </a:pPr>
            <a:endParaRPr lang="uk-UA" altLang="ru-RU" sz="6000" b="1" i="1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33400" y="685800"/>
            <a:ext cx="822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uk-UA" altLang="ru-RU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Підсумком такої роботи повинна стати печатна робота ”Сбережем первоцветы ” та буклети з призивами охорони квітів , які одержать учні  школи.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100"/>
              </a:spcBef>
              <a:buSzPct val="100000"/>
              <a:defRPr/>
            </a:pPr>
            <a:endParaRPr lang="uk-UA" altLang="ru-RU" sz="4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endParaRPr lang="uk-UA" altLang="ru-RU" sz="36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r>
              <a:rPr lang="uk-UA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підготовлений </a:t>
            </a: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r>
              <a:rPr lang="ru-RU" alt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Анадольським </a:t>
            </a: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r>
              <a:rPr lang="ru-RU" alt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 виховним комплексом</a:t>
            </a:r>
            <a:br>
              <a:rPr lang="ru-RU" alt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Волноваського району</a:t>
            </a: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 області</a:t>
            </a:r>
            <a:r>
              <a:rPr lang="uk-UA" altLang="ru-RU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</a:t>
            </a:r>
            <a:r>
              <a:rPr lang="uk-UA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івник: вчитель біології та хімії</a:t>
            </a:r>
          </a:p>
          <a:p>
            <a:pPr algn="ctr" eaLnBrk="1" hangingPunct="1">
              <a:lnSpc>
                <a:spcPct val="80000"/>
              </a:lnSpc>
              <a:spcBef>
                <a:spcPts val="900"/>
              </a:spcBef>
              <a:buSzPct val="100000"/>
              <a:defRPr/>
            </a:pPr>
            <a:r>
              <a:rPr lang="uk-UA" altLang="ru-RU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Тітаєва Юлія Іванівна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uk-UA" alt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uk-UA" alt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defRPr/>
            </a:pPr>
            <a:endParaRPr lang="uk-UA" alt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Новизна проекту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1625" y="1828800"/>
            <a:ext cx="854075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SzPct val="100000"/>
              <a:defRPr/>
            </a:pPr>
            <a:r>
              <a:rPr lang="uk-UA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рідне село Анадоль знаходиться  у зоні степів, де збереглися неповторні рослини: першоцвіти. Але ці прикраси нашого краю в зоні екологічного забруднення Донецького регіону, тому важливо донести до школярів, односельців  екологічну ситуацію та зберегти рідкі островки зникаючих реліктів.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Мета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1625" y="1143000"/>
            <a:ext cx="85407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Формувати емоційно-ціннісне ставлення учнів до природи на основі збагачення їх знань про Червону книгу, першоцвіти;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розширити знання учнів про причини забруднення природи, шляхи її збереження  в нашій місцевості;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формувати навички дбайливого ставлення до довкілля;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прищеплювати любов до природи рідного краю.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Завдання 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625" y="1066800"/>
            <a:ext cx="8540750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</a:t>
            </a: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  школярів з правилами поведінки на природі;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міста проростання рідкісних  рослин  в рідному селі;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 знання учнів про значення екологічно чистого середовища для життя людей;</a:t>
            </a: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 в учнів інтерес до вивчення рідкісних рослин – першоквітів та підтримувати його на протязі всього періоду навчання.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в процесі навчання позитивні риси характеру, сприяти формуванню культури спілкування, загальнолюдських моральних рис;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у школярів екологічну культуру, гуманне й шанобливе ставлення до рослин, почуття власної відповідальності за стан навколишнього середовища на основі аналізу власної поведінки  й вчинків.</a:t>
            </a:r>
          </a:p>
          <a:p>
            <a:pPr eaLnBrk="1" hangingPunct="1"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uk-UA" alt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Стислий план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9223375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2012-2016 н. р. учні приймають участь у наступних заходах: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Акції: “Зелені прикраси підвіконня”, “Годівничка”, “Подарунок для шпаків” (термін: грудень-березень);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Екскурсії: Ботанічного саду </a:t>
            </a:r>
            <a:r>
              <a:rPr lang="uk-UA" alt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м.Донецьк</a:t>
            </a: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квітучого степу, краєзнавчих музеїв (термін: березень-травень);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Учнівські конференції: “Буду я природі другом”, “Свято квітів”, “Перелітні птахи Донбасу” (термін: березень-квітень);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Свято: “День Землі” (термін: квітень);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десант (термін: квітень-травень).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 заходи є результатом співпраці учнів-батьків-учителів.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Види робіт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рідкісними рослинами нашої місцевості;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знайомство з рідкісними рослинами рідного краю;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шкільної акції “</a:t>
            </a:r>
            <a:r>
              <a:rPr lang="uk-UA" alt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</a:t>
            </a: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Зелені прикраси підвіконня, свят “Буду я природі другом”, “Свято квітів”, “День землі”;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різними джерелами інформації;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ботанічного  саду, Донського екологічного центру, квітучого степу, бібліотек, музеїв,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віршів, казок про рослини.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59300" y="148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400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uk-UA" altLang="ru-RU" sz="44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Термін дії проекту: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FFCC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Довгостроковий (2012-2016 </a:t>
            </a:r>
            <a:r>
              <a:rPr lang="uk-UA" alt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.), на період навчання учнів у 2-9  класах. У проекті задіяні  учні та вчителі, які у співпраці доносять до школярів переконання необхідності охорони природи 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uk-UA" altLang="ru-RU" sz="40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Учнівська прес-конференція</a:t>
            </a:r>
            <a:br>
              <a:rPr lang="uk-UA" altLang="ru-RU" sz="40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000" b="1" smtClean="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“Свято квітів”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 квітці уві сні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uk-UA" altLang="ru-RU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Сняться кольорові сни.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0450"/>
            <a:ext cx="48625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658938"/>
            <a:ext cx="434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643</Words>
  <Application>Microsoft Office PowerPoint</Application>
  <PresentationFormat>Экран (4:3)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Verdana</vt:lpstr>
      <vt:lpstr>Arial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55</cp:revision>
  <cp:lastPrinted>1601-01-01T00:00:00Z</cp:lastPrinted>
  <dcterms:created xsi:type="dcterms:W3CDTF">1601-01-01T00:00:00Z</dcterms:created>
  <dcterms:modified xsi:type="dcterms:W3CDTF">2016-09-25T06:58:15Z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