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Титульный слайд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1" name="Shape 11"/>
          <p:cNvSpPr/>
          <p:nvPr/>
        </p:nvSpPr>
        <p:spPr>
          <a:xfrm>
            <a:off x="7884367" y="6597352"/>
            <a:ext cx="13681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uk-UA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©Мельник Т.В.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egas-publishing.com.ua/wp-content/uploads/2012/03/karnaval_skazok_ukr.jpg" id="79" name="Shape 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" y="0"/>
            <a:ext cx="482309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4470776" y="2424500"/>
            <a:ext cx="57898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uk-UA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Казка вчить,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uk-UA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на світі жить.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5364087" y="4225751"/>
            <a:ext cx="3384375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Виконала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вчителька початкових класів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спеціалізованої школи № 115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ім. І.Огієнка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м. Києва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Мельник Тетяна Василівна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045.radikal.ru/1109/e0/38c4a0d9825f.jpg"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332656"/>
            <a:ext cx="8424935" cy="6331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323528" y="620687"/>
            <a:ext cx="8640960" cy="4939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10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Кого виміняла лисиця за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10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пиріжок?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uch.org.ua/uploads/posts/2011-03/1299923217_happy-chicken.jpg"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16632"/>
            <a:ext cx="7416824" cy="64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79511" y="188641"/>
            <a:ext cx="8784976" cy="6001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якого дерева ухопила Коза-Дереза листочок?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jurprime.ru/wp-content/uploads/2012/04/001_425.jpg"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3" y="54434"/>
            <a:ext cx="7092279" cy="675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179511" y="808250"/>
            <a:ext cx="8640960" cy="4708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1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Хто загубив на балу черевичок?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oboiki.net/photo/30-0/2531_zolushka.jpg"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515" y="1124744"/>
            <a:ext cx="8832981" cy="496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179511" y="260648"/>
            <a:ext cx="8640960" cy="6001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якого казкового героя може бути три голови?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kovalenko.su/wp-content/uploads/2011/06/%D0%B3%D0%BE%D1%80%D1%8B%D0%BD%D1%8B%D1%872.jpg" id="167" name="Shape 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3" y="116631"/>
            <a:ext cx="5544615" cy="664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323528" y="332656"/>
            <a:ext cx="8568951" cy="4939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10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Яка була зброя у Котигорошка?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590" y="692697"/>
            <a:ext cx="7026778" cy="5177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thumbs.dreamstime.com/thumb_387/1239427492AFN35q.jpg"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925" y="836712"/>
            <a:ext cx="7884876" cy="5256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467543" y="548679"/>
            <a:ext cx="8280919" cy="3170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Маленькі казки багато розуму додають.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Хто вміє читати, той більше бачить.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Прислів’я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proza.ru/pics/2012/05/23/828.jpg" id="183" name="Shape 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688" y="2857003"/>
            <a:ext cx="4124325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179511" y="1772816"/>
            <a:ext cx="8712967" cy="3785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Хто утік від баби з дідом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 не всидів на вікні, Зустрів в лісі різних звірів Й кожному співав пісні?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179511" y="188640"/>
            <a:ext cx="8856983" cy="1384995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Казкові загадки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dou5-juravlik.caduk.ru/images/4e" id="194" name="Shape 194"/>
          <p:cNvPicPr preferRelativeResize="0"/>
          <p:nvPr/>
        </p:nvPicPr>
        <p:blipFill rotWithShape="1">
          <a:blip r:embed="rId3">
            <a:alphaModFix/>
          </a:blip>
          <a:srcRect b="3864" l="0" r="0" t="0"/>
          <a:stretch/>
        </p:blipFill>
        <p:spPr>
          <a:xfrm>
            <a:off x="1259632" y="365111"/>
            <a:ext cx="6480719" cy="6448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179511" y="260647"/>
            <a:ext cx="8640960" cy="5632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лопату хто не сів? Хто Оленку загубив?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 кого це гусенятко Принесло до мами й татка?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ultyk.at.ua/vasik-telesik-055_karpina-elena_1312738647.jpg"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3" y="332656"/>
            <a:ext cx="8736905" cy="6058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251519" y="260647"/>
            <a:ext cx="8640960" cy="65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лісі звірам всім на втіху Що згубив старенький дід? Влізли мишка туди й жабка, заєць, лиска, вовк, ведмідь, ще й кабан-іклан. Будь ласка, пригадайте, що за казка?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chl.kiev.ua/bibliograf/Rukovychka/2/1.jpg" id="214" name="Shape 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3" y="2482666"/>
            <a:ext cx="8611385" cy="3970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179511" y="460985"/>
            <a:ext cx="8712967" cy="5632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Виросла собі — та й годі, прямо в казці на городі. Дід тягав її за чуба, баба, кицька, внучка люба, не бур'янець, не суріпка, а смачненьке диво —…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oppozit.ru/files/u1/mozaika_repka.jpg" id="224" name="Shape 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72" y="42842"/>
            <a:ext cx="9134455" cy="6815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179511" y="188640"/>
            <a:ext cx="8856983" cy="1384995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Казкова вікторина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251519" y="1804174"/>
            <a:ext cx="8784976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Яку нагороду за подвиг обіцяють казкові королі героям?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323528" y="532993"/>
            <a:ext cx="8640960" cy="5632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Заглядає в шибку казка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Сивими очима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Материнська добра ласка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неї за плечима.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В.Cимоненко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encrypted-tbn2.gstatic.com/images?q=tbn:ANd9GcTHmtamIPfVdMHCeKt-cOFDqDofXA027_ENAhir7308UCTH4DZMjw"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620687"/>
            <a:ext cx="7848871" cy="587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179511" y="188640"/>
            <a:ext cx="8784976" cy="62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називається літальний апарат, на якому жінка вперше піднялася в небо?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encrypted-tbn3.gstatic.com/images?q=tbn:ANd9GcQB_z5j_Q77oHzCzbRc9wPMPQA-Bz7as_Qhw9KF7kmqMUsNxZLMTQ"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548679"/>
            <a:ext cx="7560839" cy="5641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79511" y="116631"/>
            <a:ext cx="8784976" cy="6740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називається інструмент для шиття, на кінчику якого міститься смертельна небезпека для казкового героя?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3.bp.blogspot.com/-noTG4m-WkOk/UFslcCvAKUI/AAAAAAAAAgg/OhMSd6RHlQQ/s1600/%D0%B3%D0%BE%D0%BB%D0%BA%D0%B0+%D0%B7+%D0%BD%D0%B8%D1%82%D0%BA%D0%BE%D1%8E.png"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5" y="52684"/>
            <a:ext cx="6221488" cy="6805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251519" y="260648"/>
            <a:ext cx="8568951" cy="62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називається деталь жіночого плаття, в якій поміщаються ріки, озера та лебеді?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