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2"/>
  </p:notesMasterIdLst>
  <p:sldIdLst>
    <p:sldId id="260" r:id="rId2"/>
    <p:sldId id="277" r:id="rId3"/>
    <p:sldId id="280" r:id="rId4"/>
    <p:sldId id="278" r:id="rId5"/>
    <p:sldId id="279" r:id="rId6"/>
    <p:sldId id="275" r:id="rId7"/>
    <p:sldId id="274" r:id="rId8"/>
    <p:sldId id="256" r:id="rId9"/>
    <p:sldId id="272" r:id="rId10"/>
    <p:sldId id="276" r:id="rId11"/>
    <p:sldId id="258" r:id="rId12"/>
    <p:sldId id="259" r:id="rId13"/>
    <p:sldId id="261" r:id="rId14"/>
    <p:sldId id="262" r:id="rId15"/>
    <p:sldId id="263" r:id="rId16"/>
    <p:sldId id="264" r:id="rId17"/>
    <p:sldId id="271" r:id="rId18"/>
    <p:sldId id="265" r:id="rId19"/>
    <p:sldId id="268" r:id="rId20"/>
    <p:sldId id="266" r:id="rId21"/>
    <p:sldId id="267" r:id="rId22"/>
    <p:sldId id="287" r:id="rId23"/>
    <p:sldId id="281" r:id="rId24"/>
    <p:sldId id="282" r:id="rId25"/>
    <p:sldId id="283" r:id="rId26"/>
    <p:sldId id="284" r:id="rId27"/>
    <p:sldId id="269" r:id="rId28"/>
    <p:sldId id="285" r:id="rId29"/>
    <p:sldId id="270" r:id="rId30"/>
    <p:sldId id="286" r:id="rId3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BB2F"/>
  </p:clrMru>
</p:presentationPr>
</file>

<file path=ppt/tableStyles.xml><?xml version="1.0" encoding="utf-8"?>
<a:tblStyleLst xmlns:a="http://schemas.openxmlformats.org/drawingml/2006/main" def="{5C22544A-7EE6-4342-B048-85BDC9FD1C3A}">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Стиль із теми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Стиль із теми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Світли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09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5EDE0E-CDBF-4906-BF9D-332FD444B9B0}" type="datetimeFigureOut">
              <a:rPr lang="uk-UA" smtClean="0"/>
              <a:pPr/>
              <a:t>18.10.2016</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B6C5FD-E94C-40AA-AA9F-211D2AE0C671}"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лілінія 1"/>
          <p:cNvSpPr/>
          <p:nvPr/>
        </p:nvSpPr>
        <p:spPr>
          <a:xfrm>
            <a:off x="2143125" y="695325"/>
            <a:ext cx="2571750" cy="3429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9363">
            <a:solidFill>
              <a:srgbClr val="000000"/>
            </a:solidFill>
            <a:prstDash val="solid"/>
            <a:miter/>
          </a:ln>
        </p:spPr>
        <p:txBody>
          <a:bodyPr lIns="78907" tIns="41028" rIns="78907" bIns="41028" anchor="ctr" compatLnSpc="0"/>
          <a:lstStyle/>
          <a:p>
            <a:pPr fontAlgn="auto" hangingPunct="0">
              <a:spcBef>
                <a:spcPts val="0"/>
              </a:spcBef>
              <a:spcAft>
                <a:spcPts val="0"/>
              </a:spcAft>
              <a:defRPr sz="1800" b="0" i="0" u="none" strike="noStrike" kern="0" cap="none" spc="0" baseline="0">
                <a:solidFill>
                  <a:srgbClr val="000000"/>
                </a:solidFill>
                <a:uFillTx/>
              </a:defRPr>
            </a:pPr>
            <a:endParaRPr lang="uk-UA" kern="0">
              <a:solidFill>
                <a:srgbClr val="000000"/>
              </a:solidFill>
              <a:latin typeface="Arial" pitchFamily="18"/>
              <a:ea typeface="MS Gothic" pitchFamily="2"/>
              <a:cs typeface="Tahoma" pitchFamily="2"/>
            </a:endParaRPr>
          </a:p>
        </p:txBody>
      </p:sp>
      <p:sp>
        <p:nvSpPr>
          <p:cNvPr id="57347" name="Місце для нотаток 2"/>
          <p:cNvSpPr>
            <a:spLocks noGrp="1"/>
          </p:cNvSpPr>
          <p:nvPr>
            <p:ph type="body" sz="quarter" idx="1"/>
          </p:nvPr>
        </p:nvSpPr>
        <p:spPr bwMode="auto">
          <a:xfrm>
            <a:off x="685800" y="4343400"/>
            <a:ext cx="5483225" cy="276225"/>
          </a:xfrm>
          <a:noFill/>
        </p:spPr>
        <p:txBody>
          <a:bodyPr wrap="square" numCol="1" anchor="t" anchorCtr="0" compatLnSpc="1">
            <a:prstTxWarp prst="textNoShape">
              <a:avLst/>
            </a:prstTxWarp>
            <a:spAutoFit/>
          </a:bodyPr>
          <a:lstStyle/>
          <a:p>
            <a:pPr eaLnBrk="1" hangingPunct="1">
              <a:spcBef>
                <a:spcPct val="0"/>
              </a:spcBef>
            </a:pPr>
            <a:endParaRPr lang="uk-U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60065C-D3A5-4282-A48F-F347874CC796}" type="slidenum">
              <a:rPr lang="ru-RU">
                <a:solidFill>
                  <a:srgbClr val="000000"/>
                </a:solidFill>
              </a:rPr>
              <a:pPr>
                <a:defRPr/>
              </a:pPr>
              <a:t>‹№›</a:t>
            </a:fld>
            <a:endParaRPr lang="ru-RU">
              <a:solidFill>
                <a:srgbClr val="000000"/>
              </a:solidFill>
            </a:endParaRPr>
          </a:p>
        </p:txBody>
      </p:sp>
    </p:spTree>
  </p:cSld>
  <p:clrMapOvr>
    <a:masterClrMapping/>
  </p:clrMapOvr>
  <p:transition spd="med" advClick="0" advTm="2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96DAC0-8FFA-4796-94F6-48CC2B784DAF}" type="slidenum">
              <a:rPr lang="ru-RU">
                <a:solidFill>
                  <a:srgbClr val="000000"/>
                </a:solidFill>
              </a:rPr>
              <a:pPr>
                <a:defRPr/>
              </a:pPr>
              <a:t>‹№›</a:t>
            </a:fld>
            <a:endParaRPr lang="ru-RU">
              <a:solidFill>
                <a:srgbClr val="000000"/>
              </a:solidFill>
            </a:endParaRPr>
          </a:p>
        </p:txBody>
      </p:sp>
    </p:spTree>
  </p:cSld>
  <p:clrMapOvr>
    <a:masterClrMapping/>
  </p:clrMapOvr>
  <p:transition spd="med" advClick="0" advTm="2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660C97-9322-445F-8AA3-6787EB5750FC}" type="slidenum">
              <a:rPr lang="ru-RU">
                <a:solidFill>
                  <a:srgbClr val="000000"/>
                </a:solidFill>
              </a:rPr>
              <a:pPr>
                <a:defRPr/>
              </a:pPr>
              <a:t>‹№›</a:t>
            </a:fld>
            <a:endParaRPr lang="ru-RU">
              <a:solidFill>
                <a:srgbClr val="000000"/>
              </a:solidFill>
            </a:endParaRPr>
          </a:p>
        </p:txBody>
      </p:sp>
    </p:spTree>
  </p:cSld>
  <p:clrMapOvr>
    <a:masterClrMapping/>
  </p:clrMapOvr>
  <p:transition spd="med" advClick="0" advTm="2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975D86-8973-4BB4-9333-84394E013E03}" type="slidenum">
              <a:rPr lang="ru-RU">
                <a:solidFill>
                  <a:srgbClr val="000000"/>
                </a:solidFill>
              </a:rPr>
              <a:pPr>
                <a:defRPr/>
              </a:pPr>
              <a:t>‹№›</a:t>
            </a:fld>
            <a:endParaRPr lang="ru-RU">
              <a:solidFill>
                <a:srgbClr val="000000"/>
              </a:solidFill>
            </a:endParaRPr>
          </a:p>
        </p:txBody>
      </p:sp>
    </p:spTree>
  </p:cSld>
  <p:clrMapOvr>
    <a:masterClrMapping/>
  </p:clrMapOvr>
  <p:transition spd="med" advClick="0" advTm="2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B1A414-BF84-43E1-B7E5-B6DD179413E4}" type="slidenum">
              <a:rPr lang="ru-RU">
                <a:solidFill>
                  <a:srgbClr val="000000"/>
                </a:solidFill>
              </a:rPr>
              <a:pPr>
                <a:defRPr/>
              </a:pPr>
              <a:t>‹№›</a:t>
            </a:fld>
            <a:endParaRPr lang="ru-RU">
              <a:solidFill>
                <a:srgbClr val="000000"/>
              </a:solidFill>
            </a:endParaRPr>
          </a:p>
        </p:txBody>
      </p:sp>
    </p:spTree>
  </p:cSld>
  <p:clrMapOvr>
    <a:masterClrMapping/>
  </p:clrMapOvr>
  <p:transition spd="med" advClick="0" advTm="2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462ABE-93C4-466B-9F10-5122DE355F17}" type="slidenum">
              <a:rPr lang="ru-RU">
                <a:solidFill>
                  <a:srgbClr val="000000"/>
                </a:solidFill>
              </a:rPr>
              <a:pPr>
                <a:defRPr/>
              </a:pPr>
              <a:t>‹№›</a:t>
            </a:fld>
            <a:endParaRPr lang="ru-RU">
              <a:solidFill>
                <a:srgbClr val="000000"/>
              </a:solidFill>
            </a:endParaRPr>
          </a:p>
        </p:txBody>
      </p:sp>
    </p:spTree>
  </p:cSld>
  <p:clrMapOvr>
    <a:masterClrMapping/>
  </p:clrMapOvr>
  <p:transition spd="med" advClick="0" advTm="2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BE22062-3185-4323-A196-36B8CB8B5F13}" type="slidenum">
              <a:rPr lang="ru-RU">
                <a:solidFill>
                  <a:srgbClr val="000000"/>
                </a:solidFill>
              </a:rPr>
              <a:pPr>
                <a:defRPr/>
              </a:pPr>
              <a:t>‹№›</a:t>
            </a:fld>
            <a:endParaRPr lang="ru-RU">
              <a:solidFill>
                <a:srgbClr val="000000"/>
              </a:solidFill>
            </a:endParaRPr>
          </a:p>
        </p:txBody>
      </p:sp>
    </p:spTree>
  </p:cSld>
  <p:clrMapOvr>
    <a:masterClrMapping/>
  </p:clrMapOvr>
  <p:transition spd="med" advClick="0" advTm="2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93BE71-DE01-4C81-9DB0-0E67F19851EA}" type="slidenum">
              <a:rPr lang="ru-RU">
                <a:solidFill>
                  <a:srgbClr val="000000"/>
                </a:solidFill>
              </a:rPr>
              <a:pPr>
                <a:defRPr/>
              </a:pPr>
              <a:t>‹№›</a:t>
            </a:fld>
            <a:endParaRPr lang="ru-RU">
              <a:solidFill>
                <a:srgbClr val="000000"/>
              </a:solidFill>
            </a:endParaRPr>
          </a:p>
        </p:txBody>
      </p:sp>
    </p:spTree>
  </p:cSld>
  <p:clrMapOvr>
    <a:masterClrMapping/>
  </p:clrMapOvr>
  <p:transition spd="med" advClick="0" advTm="2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063B2A3-67BA-4DD7-8353-512D668F8BB2}" type="slidenum">
              <a:rPr lang="ru-RU">
                <a:solidFill>
                  <a:srgbClr val="000000"/>
                </a:solidFill>
              </a:rPr>
              <a:pPr>
                <a:defRPr/>
              </a:pPr>
              <a:t>‹№›</a:t>
            </a:fld>
            <a:endParaRPr lang="ru-RU">
              <a:solidFill>
                <a:srgbClr val="000000"/>
              </a:solidFill>
            </a:endParaRPr>
          </a:p>
        </p:txBody>
      </p:sp>
    </p:spTree>
  </p:cSld>
  <p:clrMapOvr>
    <a:masterClrMapping/>
  </p:clrMapOvr>
  <p:transition spd="med" advClick="0" advTm="2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D60075-FCF9-4589-A549-5F2BB4AFE9E2}" type="slidenum">
              <a:rPr lang="ru-RU">
                <a:solidFill>
                  <a:srgbClr val="000000"/>
                </a:solidFill>
              </a:rPr>
              <a:pPr>
                <a:defRPr/>
              </a:pPr>
              <a:t>‹№›</a:t>
            </a:fld>
            <a:endParaRPr lang="ru-RU">
              <a:solidFill>
                <a:srgbClr val="000000"/>
              </a:solidFill>
            </a:endParaRPr>
          </a:p>
        </p:txBody>
      </p:sp>
    </p:spTree>
  </p:cSld>
  <p:clrMapOvr>
    <a:masterClrMapping/>
  </p:clrMapOvr>
  <p:transition spd="med" advClick="0" advTm="2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7DD86E-96B0-4E3D-8553-3EFA25A9B581}" type="slidenum">
              <a:rPr lang="ru-RU">
                <a:solidFill>
                  <a:srgbClr val="000000"/>
                </a:solidFill>
              </a:rPr>
              <a:pPr>
                <a:defRPr/>
              </a:pPr>
              <a:t>‹№›</a:t>
            </a:fld>
            <a:endParaRPr lang="ru-RU">
              <a:solidFill>
                <a:srgbClr val="000000"/>
              </a:solidFill>
            </a:endParaRPr>
          </a:p>
        </p:txBody>
      </p:sp>
    </p:spTree>
  </p:cSld>
  <p:clrMapOvr>
    <a:masterClrMapping/>
  </p:clrMapOvr>
  <p:transition spd="med" advClick="0" advTm="2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1934D67-1220-4E52-8F79-48C57874B4CF}" type="slidenum">
              <a:rPr lang="ru-RU">
                <a:solidFill>
                  <a:srgbClr val="000000"/>
                </a:solidFill>
              </a:rPr>
              <a:pPr fontAlgn="base">
                <a:spcBef>
                  <a:spcPct val="0"/>
                </a:spcBef>
                <a:spcAft>
                  <a:spcPct val="0"/>
                </a:spcAft>
                <a:defRPr/>
              </a:pPr>
              <a:t>‹№›</a:t>
            </a:fld>
            <a:endParaRPr lang="ru-RU">
              <a:solidFill>
                <a:srgbClr val="000000"/>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med" advClick="0" advTm="25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uk-UA" sz="7200" b="1" dirty="0" smtClean="0">
                <a:effectLst>
                  <a:outerShdw blurRad="38100" dist="38100" dir="2700000" algn="tl">
                    <a:srgbClr val="000000">
                      <a:alpha val="43137"/>
                    </a:srgbClr>
                  </a:outerShdw>
                </a:effectLst>
                <a:latin typeface="Artemis cursive" pitchFamily="2" charset="0"/>
                <a:cs typeface="Andalus" pitchFamily="18" charset="-78"/>
              </a:rPr>
              <a:t>Яким я бачу сучасний урок біології</a:t>
            </a:r>
            <a:endParaRPr lang="uk-UA" sz="7200" b="1" dirty="0">
              <a:effectLst>
                <a:outerShdw blurRad="38100" dist="38100" dir="2700000" algn="tl">
                  <a:srgbClr val="000000">
                    <a:alpha val="43137"/>
                  </a:srgbClr>
                </a:outerShdw>
              </a:effectLst>
              <a:latin typeface="Artemis cursive" pitchFamily="2" charset="0"/>
              <a:cs typeface="Andalus" pitchFamily="18" charset="-78"/>
            </a:endParaRPr>
          </a:p>
        </p:txBody>
      </p:sp>
      <p:sp>
        <p:nvSpPr>
          <p:cNvPr id="3" name="Підзаголовок 2"/>
          <p:cNvSpPr>
            <a:spLocks noGrp="1"/>
          </p:cNvSpPr>
          <p:nvPr>
            <p:ph type="subTitle" idx="1"/>
          </p:nvPr>
        </p:nvSpPr>
        <p:spPr>
          <a:xfrm>
            <a:off x="1187624" y="4437112"/>
            <a:ext cx="6400800" cy="1752600"/>
          </a:xfrm>
        </p:spPr>
        <p:txBody>
          <a:bodyPr/>
          <a:lstStyle/>
          <a:p>
            <a:r>
              <a:rPr lang="uk-UA" dirty="0" smtClean="0">
                <a:latin typeface="Artemis cursive" pitchFamily="2" charset="0"/>
              </a:rPr>
              <a:t>Матеріали з досвіду роботи вчителя біології</a:t>
            </a:r>
          </a:p>
          <a:p>
            <a:r>
              <a:rPr lang="uk-UA" dirty="0" smtClean="0">
                <a:latin typeface="Artemis cursive" pitchFamily="2" charset="0"/>
              </a:rPr>
              <a:t>Онищук Лариси Василівни</a:t>
            </a:r>
            <a:endParaRPr lang="uk-UA" dirty="0">
              <a:latin typeface="Artemis cursive" pitchFamily="2" charset="0"/>
            </a:endParaRPr>
          </a:p>
        </p:txBody>
      </p:sp>
      <p:pic>
        <p:nvPicPr>
          <p:cNvPr id="3073" name="Picture 1" descr="D:\фото\керів\8079_html_5a338bee.jpg"/>
          <p:cNvPicPr>
            <a:picLocks noChangeAspect="1" noChangeArrowheads="1"/>
          </p:cNvPicPr>
          <p:nvPr/>
        </p:nvPicPr>
        <p:blipFill>
          <a:blip r:embed="rId2" cstate="print"/>
          <a:srcRect/>
          <a:stretch>
            <a:fillRect/>
          </a:stretch>
        </p:blipFill>
        <p:spPr bwMode="auto">
          <a:xfrm>
            <a:off x="395536" y="476672"/>
            <a:ext cx="2376264" cy="1152128"/>
          </a:xfrm>
          <a:prstGeom prst="rect">
            <a:avLst/>
          </a:prstGeom>
          <a:ln>
            <a:noFill/>
          </a:ln>
          <a:effectLst>
            <a:softEdge rad="112500"/>
          </a:effectLst>
        </p:spPr>
      </p:pic>
    </p:spTree>
  </p:cSld>
  <p:clrMapOvr>
    <a:masterClrMapping/>
  </p:clrMapOvr>
  <p:transition spd="med" advClick="0" advTm="25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603307" cy="108012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uk-UA" dirty="0" smtClean="0">
                <a:solidFill>
                  <a:schemeClr val="bg2"/>
                </a:solidFill>
                <a:effectLst>
                  <a:glow rad="63500">
                    <a:schemeClr val="accent6">
                      <a:satMod val="175000"/>
                      <a:alpha val="40000"/>
                    </a:schemeClr>
                  </a:glow>
                </a:effectLst>
              </a:rPr>
              <a:t>Особливості уроку з використанням ІКТ</a:t>
            </a:r>
            <a:endParaRPr lang="ru-RU" dirty="0" smtClean="0">
              <a:solidFill>
                <a:schemeClr val="bg2"/>
              </a:solidFill>
              <a:effectLst>
                <a:glow rad="63500">
                  <a:schemeClr val="accent6">
                    <a:satMod val="175000"/>
                    <a:alpha val="40000"/>
                  </a:schemeClr>
                </a:glow>
              </a:effectLst>
            </a:endParaRPr>
          </a:p>
        </p:txBody>
      </p:sp>
      <p:pic>
        <p:nvPicPr>
          <p:cNvPr id="4" name="Содержимое 3" descr="http://wiki.ciit.zp.ua/wikiimg/thumb/2/25/Karta_znan_Storogyk.2.jpg/600px-Karta_znan_Storogyk.2.jpg"/>
          <p:cNvPicPr>
            <a:picLocks noGrp="1"/>
          </p:cNvPicPr>
          <p:nvPr>
            <p:ph idx="1"/>
          </p:nvPr>
        </p:nvPicPr>
        <p:blipFill>
          <a:blip r:embed="rId2" cstate="print"/>
          <a:stretch>
            <a:fillRect/>
          </a:stretch>
        </p:blipFill>
        <p:spPr>
          <a:xfrm>
            <a:off x="1714500" y="2543969"/>
            <a:ext cx="5715000" cy="2638425"/>
          </a:xfrm>
          <a:ln w="38100">
            <a:solidFill>
              <a:srgbClr val="7030A0"/>
            </a:solidFill>
          </a:ln>
        </p:spPr>
      </p:pic>
      <p:pic>
        <p:nvPicPr>
          <p:cNvPr id="5" name="Содержимое 3" descr="http://wiki.ciit.zp.ua/wikiimg/thumb/2/25/Karta_znan_Storogyk.2.jpg/600px-Karta_znan_Storogyk.2.jpg"/>
          <p:cNvPicPr>
            <a:picLocks/>
          </p:cNvPicPr>
          <p:nvPr/>
        </p:nvPicPr>
        <p:blipFill>
          <a:blip r:embed="rId2" cstate="print"/>
          <a:srcRect/>
          <a:stretch>
            <a:fillRect/>
          </a:stretch>
        </p:blipFill>
        <p:spPr bwMode="auto">
          <a:xfrm>
            <a:off x="179512" y="1628800"/>
            <a:ext cx="8720211" cy="5048944"/>
          </a:xfrm>
          <a:prstGeom prst="rect">
            <a:avLst/>
          </a:prstGeom>
          <a:noFill/>
          <a:ln w="38100">
            <a:solidFill>
              <a:srgbClr val="7030A0"/>
            </a:solidFill>
            <a:miter lim="800000"/>
            <a:headEnd/>
            <a:tailEnd/>
          </a:ln>
        </p:spPr>
      </p:pic>
    </p:spTree>
  </p:cSld>
  <p:clrMapOvr>
    <a:masterClrMapping/>
  </p:clrMapOvr>
  <p:transition spd="med" advClick="0"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827584" y="332656"/>
            <a:ext cx="7704856" cy="1323439"/>
          </a:xfrm>
          <a:prstGeom prst="rect">
            <a:avLst/>
          </a:prstGeom>
        </p:spPr>
        <p:txBody>
          <a:bodyPr wrap="square">
            <a:spAutoFit/>
          </a:bodyPr>
          <a:lstStyle/>
          <a:p>
            <a:pPr algn="ctr"/>
            <a:endParaRPr lang="uk-UA" sz="4000" dirty="0" smtClean="0"/>
          </a:p>
          <a:p>
            <a:pPr algn="ctr"/>
            <a:endParaRPr lang="uk-UA" sz="4000" dirty="0"/>
          </a:p>
        </p:txBody>
      </p:sp>
      <p:sp>
        <p:nvSpPr>
          <p:cNvPr id="7" name="Заголовок 6"/>
          <p:cNvSpPr>
            <a:spLocks noGrp="1"/>
          </p:cNvSpPr>
          <p:nvPr>
            <p:ph type="ctrTitle"/>
          </p:nvPr>
        </p:nvSpPr>
        <p:spPr>
          <a:xfrm>
            <a:off x="683568" y="404664"/>
            <a:ext cx="7772400" cy="1470025"/>
          </a:xfrm>
        </p:spPr>
        <p:txBody>
          <a:bodyPr/>
          <a:lstStyle/>
          <a:p>
            <a:r>
              <a:rPr lang="uk-UA" sz="4000" dirty="0" smtClean="0"/>
              <a:t>Використання ІКТ на уроках біології дозволяє:</a:t>
            </a:r>
            <a:r>
              <a:rPr lang="uk-UA" dirty="0" smtClean="0"/>
              <a:t/>
            </a:r>
            <a:br>
              <a:rPr lang="uk-UA" dirty="0" smtClean="0"/>
            </a:br>
            <a:endParaRPr lang="uk-UA" dirty="0"/>
          </a:p>
        </p:txBody>
      </p:sp>
      <p:sp>
        <p:nvSpPr>
          <p:cNvPr id="8" name="Підзаголовок 7"/>
          <p:cNvSpPr>
            <a:spLocks noGrp="1"/>
          </p:cNvSpPr>
          <p:nvPr>
            <p:ph type="subTitle" idx="1"/>
          </p:nvPr>
        </p:nvSpPr>
        <p:spPr>
          <a:xfrm>
            <a:off x="683568" y="1628800"/>
            <a:ext cx="7560840" cy="4608512"/>
          </a:xfrm>
        </p:spPr>
        <p:txBody>
          <a:bodyPr/>
          <a:lstStyle/>
          <a:p>
            <a:pPr algn="l">
              <a:buFont typeface="Wingdings" pitchFamily="2" charset="2"/>
              <a:buChar char="Ø"/>
            </a:pPr>
            <a:r>
              <a:rPr lang="uk-UA" sz="2800" dirty="0" smtClean="0"/>
              <a:t>інтенсифікувати діяльність вчителя і школяра;</a:t>
            </a:r>
          </a:p>
          <a:p>
            <a:pPr algn="l">
              <a:buFont typeface="Wingdings" pitchFamily="2" charset="2"/>
              <a:buChar char="Ø"/>
            </a:pPr>
            <a:r>
              <a:rPr lang="uk-UA" sz="2800" dirty="0" smtClean="0"/>
              <a:t>підвищити якість навчання предмета; </a:t>
            </a:r>
          </a:p>
          <a:p>
            <a:pPr algn="l">
              <a:buFont typeface="Wingdings" pitchFamily="2" charset="2"/>
              <a:buChar char="Ø"/>
            </a:pPr>
            <a:r>
              <a:rPr lang="uk-UA" sz="2800" dirty="0" smtClean="0"/>
              <a:t>відобразити істотні боки біологічних об’єктів, </a:t>
            </a:r>
          </a:p>
          <a:p>
            <a:pPr algn="l">
              <a:buFont typeface="Wingdings" pitchFamily="2" charset="2"/>
              <a:buChar char="Ø"/>
            </a:pPr>
            <a:r>
              <a:rPr lang="uk-UA" sz="2800" dirty="0" smtClean="0"/>
              <a:t>висунути на передній план найбільш важливі (з точки зору навчальних цілей і завдань) характеристики досліджуваних об’єктів і явищ природи. </a:t>
            </a:r>
          </a:p>
          <a:p>
            <a:endParaRPr lang="uk-UA" dirty="0"/>
          </a:p>
        </p:txBody>
      </p:sp>
    </p:spTree>
  </p:cSld>
  <p:clrMapOvr>
    <a:masterClrMapping/>
  </p:clrMapOvr>
  <p:transition spd="med" advClick="0" advTm="25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467544" y="1772816"/>
            <a:ext cx="7632848" cy="4708981"/>
          </a:xfrm>
          <a:prstGeom prst="rect">
            <a:avLst/>
          </a:prstGeom>
        </p:spPr>
        <p:txBody>
          <a:bodyPr wrap="square">
            <a:spAutoFit/>
          </a:bodyPr>
          <a:lstStyle/>
          <a:p>
            <a:pPr>
              <a:buFont typeface="Wingdings" pitchFamily="2" charset="2"/>
              <a:buChar char="ü"/>
            </a:pPr>
            <a:r>
              <a:rPr lang="uk-UA" sz="2000" dirty="0" smtClean="0"/>
              <a:t>наочне подання матеріалу, </a:t>
            </a:r>
          </a:p>
          <a:p>
            <a:pPr>
              <a:buFont typeface="Wingdings" pitchFamily="2" charset="2"/>
              <a:buChar char="ü"/>
            </a:pPr>
            <a:r>
              <a:rPr lang="uk-UA" sz="2000" dirty="0" smtClean="0"/>
              <a:t>можливість ефективної перевірки знань, </a:t>
            </a:r>
          </a:p>
          <a:p>
            <a:pPr>
              <a:buFont typeface="Wingdings" pitchFamily="2" charset="2"/>
              <a:buChar char="ü"/>
            </a:pPr>
            <a:r>
              <a:rPr lang="uk-UA" sz="2000" dirty="0" smtClean="0"/>
              <a:t>розмаїття організаційних форм у роботі учнів і методичних прийомів у роботі вчителя. </a:t>
            </a:r>
          </a:p>
          <a:p>
            <a:pPr>
              <a:buFont typeface="Wingdings" pitchFamily="2" charset="2"/>
              <a:buChar char="ü"/>
            </a:pPr>
            <a:r>
              <a:rPr lang="uk-UA" sz="2000" dirty="0" smtClean="0"/>
              <a:t>мультимедійні анімаційні моделі дозволяють сформувати у свідомості учня цілісну картину біологічного процесу, </a:t>
            </a:r>
          </a:p>
          <a:p>
            <a:pPr>
              <a:buFont typeface="Wingdings" pitchFamily="2" charset="2"/>
              <a:buChar char="ü"/>
            </a:pPr>
            <a:r>
              <a:rPr lang="uk-UA" sz="2000" dirty="0" smtClean="0"/>
              <a:t>формувати базові знання про принципи функціонування і структуру біологічних систем, про взаємозв’язки між біологічними системами та середовищем; </a:t>
            </a:r>
          </a:p>
          <a:p>
            <a:pPr>
              <a:buFont typeface="Wingdings" pitchFamily="2" charset="2"/>
              <a:buChar char="ü"/>
            </a:pPr>
            <a:r>
              <a:rPr lang="uk-UA" sz="2000" dirty="0" smtClean="0"/>
              <a:t>інтерактивні моделі дають можливість самостійно «конструювати» біологічні процеси, виправляти свої помилки, самонавчатися, </a:t>
            </a:r>
          </a:p>
          <a:p>
            <a:pPr>
              <a:buFont typeface="Wingdings" pitchFamily="2" charset="2"/>
              <a:buChar char="ü"/>
            </a:pPr>
            <a:r>
              <a:rPr lang="uk-UA" sz="2000" dirty="0" smtClean="0"/>
              <a:t>оволодівання методологією наукового пізнання світу та формування основи здорового способу життя.</a:t>
            </a:r>
          </a:p>
          <a:p>
            <a:endParaRPr lang="uk-UA" sz="2000" dirty="0"/>
          </a:p>
        </p:txBody>
      </p:sp>
      <p:sp>
        <p:nvSpPr>
          <p:cNvPr id="5" name="Заголовок 4"/>
          <p:cNvSpPr>
            <a:spLocks noGrp="1"/>
          </p:cNvSpPr>
          <p:nvPr>
            <p:ph type="title"/>
          </p:nvPr>
        </p:nvSpPr>
        <p:spPr>
          <a:xfrm>
            <a:off x="457200" y="274638"/>
            <a:ext cx="8229600" cy="1570186"/>
          </a:xfrm>
        </p:spPr>
        <p:txBody>
          <a:bodyPr/>
          <a:lstStyle/>
          <a:p>
            <a:r>
              <a:rPr lang="uk-UA" sz="3600" dirty="0" smtClean="0"/>
              <a:t>Переваги мультимедійних технологій, в порівнянні з традиційними: </a:t>
            </a:r>
            <a:endParaRPr lang="uk-UA" sz="3600" dirty="0"/>
          </a:p>
        </p:txBody>
      </p:sp>
    </p:spTree>
  </p:cSld>
  <p:clrMapOvr>
    <a:masterClrMapping/>
  </p:clrMapOvr>
  <p:transition spd="med" advClick="0" advTm="25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ідзаголовок 5"/>
          <p:cNvSpPr>
            <a:spLocks noGrp="1"/>
          </p:cNvSpPr>
          <p:nvPr>
            <p:ph type="subTitle" idx="1"/>
          </p:nvPr>
        </p:nvSpPr>
        <p:spPr>
          <a:xfrm>
            <a:off x="899592" y="1484784"/>
            <a:ext cx="7416824" cy="3168352"/>
          </a:xfrm>
        </p:spPr>
        <p:txBody>
          <a:bodyPr/>
          <a:lstStyle/>
          <a:p>
            <a:r>
              <a:rPr lang="uk-UA" b="1" dirty="0" smtClean="0">
                <a:solidFill>
                  <a:srgbClr val="C00000"/>
                </a:solidFill>
              </a:rPr>
              <a:t>Не секрет, що викладання біології пов’язане з використанням великого обсягу інформації, що робить застосування комп’ютерної техніки та творчих задач особливо ефективним як і для вчителя так і для учнів. </a:t>
            </a:r>
          </a:p>
          <a:p>
            <a:endParaRPr lang="uk-UA" dirty="0"/>
          </a:p>
        </p:txBody>
      </p:sp>
    </p:spTree>
  </p:cSld>
  <p:clrMapOvr>
    <a:masterClrMapping/>
  </p:clrMapOvr>
  <p:transition spd="med" advClick="0" advTm="25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я 1"/>
          <p:cNvGraphicFramePr>
            <a:graphicFrameLocks noGrp="1"/>
          </p:cNvGraphicFramePr>
          <p:nvPr/>
        </p:nvGraphicFramePr>
        <p:xfrm>
          <a:off x="683569" y="476672"/>
          <a:ext cx="6768752" cy="5658532"/>
        </p:xfrm>
        <a:graphic>
          <a:graphicData uri="http://schemas.openxmlformats.org/drawingml/2006/table">
            <a:tbl>
              <a:tblPr>
                <a:tableStyleId>{35758FB7-9AC5-4552-8A53-C91805E547FA}</a:tableStyleId>
              </a:tblPr>
              <a:tblGrid>
                <a:gridCol w="6768752"/>
              </a:tblGrid>
              <a:tr h="842012">
                <a:tc>
                  <a:txBody>
                    <a:bodyPr/>
                    <a:lstStyle/>
                    <a:p>
                      <a:pPr algn="ctr">
                        <a:lnSpc>
                          <a:spcPct val="150000"/>
                        </a:lnSpc>
                        <a:spcBef>
                          <a:spcPts val="300"/>
                        </a:spcBef>
                        <a:spcAft>
                          <a:spcPts val="1050"/>
                        </a:spcAft>
                      </a:pPr>
                      <a:r>
                        <a:rPr lang="uk-UA" sz="3200" b="1" dirty="0">
                          <a:solidFill>
                            <a:srgbClr val="C00000"/>
                          </a:solidFill>
                          <a:effectLst/>
                          <a:latin typeface="Artemis cursive" pitchFamily="2" charset="0"/>
                        </a:rPr>
                        <a:t>Учень має </a:t>
                      </a:r>
                      <a:r>
                        <a:rPr lang="uk-UA" sz="3200" b="1" dirty="0" smtClean="0">
                          <a:solidFill>
                            <a:srgbClr val="C00000"/>
                          </a:solidFill>
                          <a:effectLst/>
                          <a:latin typeface="Artemis cursive" pitchFamily="2" charset="0"/>
                        </a:rPr>
                        <a:t>можливість</a:t>
                      </a:r>
                      <a:endParaRPr lang="uk-UA" sz="3200" b="1" dirty="0">
                        <a:solidFill>
                          <a:srgbClr val="C00000"/>
                        </a:solidFill>
                        <a:effectLst/>
                        <a:latin typeface="Artemis cursive" pitchFamily="2" charset="0"/>
                        <a:ea typeface="Calibri"/>
                        <a:cs typeface="Times New Roman"/>
                      </a:endParaRPr>
                    </a:p>
                  </a:txBody>
                  <a:tcPr marL="95250" marR="95250" marT="76200" marB="76200"/>
                </a:tc>
              </a:tr>
              <a:tr h="4774612">
                <a:tc>
                  <a:txBody>
                    <a:bodyPr/>
                    <a:lstStyle/>
                    <a:p>
                      <a:pPr>
                        <a:lnSpc>
                          <a:spcPct val="150000"/>
                        </a:lnSpc>
                        <a:spcAft>
                          <a:spcPts val="0"/>
                        </a:spcAft>
                        <a:buFontTx/>
                        <a:buBlip>
                          <a:blip r:embed="rId2"/>
                        </a:buBlip>
                      </a:pPr>
                      <a:r>
                        <a:rPr lang="uk-UA" sz="2000" dirty="0" smtClean="0"/>
                        <a:t>покращити </a:t>
                      </a:r>
                      <a:r>
                        <a:rPr lang="uk-UA" sz="2000" dirty="0"/>
                        <a:t>мотивацію та підвищити інтерес до </a:t>
                      </a:r>
                      <a:r>
                        <a:rPr lang="uk-UA" sz="2000" dirty="0" smtClean="0"/>
                        <a:t>навчання </a:t>
                      </a:r>
                    </a:p>
                    <a:p>
                      <a:pPr>
                        <a:lnSpc>
                          <a:spcPct val="150000"/>
                        </a:lnSpc>
                        <a:spcAft>
                          <a:spcPts val="0"/>
                        </a:spcAft>
                        <a:buFontTx/>
                        <a:buBlip>
                          <a:blip r:embed="rId2"/>
                        </a:buBlip>
                      </a:pPr>
                      <a:r>
                        <a:rPr lang="uk-UA" sz="2000" dirty="0" smtClean="0"/>
                        <a:t>розвивати </a:t>
                      </a:r>
                      <a:r>
                        <a:rPr lang="uk-UA" sz="2000" dirty="0"/>
                        <a:t>самостійність  і </a:t>
                      </a:r>
                      <a:r>
                        <a:rPr lang="uk-UA" sz="2000" dirty="0" smtClean="0"/>
                        <a:t>творчість;</a:t>
                      </a:r>
                    </a:p>
                    <a:p>
                      <a:pPr>
                        <a:lnSpc>
                          <a:spcPct val="150000"/>
                        </a:lnSpc>
                        <a:spcAft>
                          <a:spcPts val="0"/>
                        </a:spcAft>
                        <a:buFontTx/>
                        <a:buBlip>
                          <a:blip r:embed="rId2"/>
                        </a:buBlip>
                      </a:pPr>
                      <a:r>
                        <a:rPr lang="uk-UA" sz="2000" dirty="0" smtClean="0"/>
                        <a:t>краще </a:t>
                      </a:r>
                      <a:r>
                        <a:rPr lang="uk-UA" sz="2000" dirty="0"/>
                        <a:t>сприйняти й усвідомити навчальний </a:t>
                      </a:r>
                      <a:r>
                        <a:rPr lang="uk-UA" sz="2000" dirty="0" smtClean="0"/>
                        <a:t>матеріал;</a:t>
                      </a:r>
                    </a:p>
                    <a:p>
                      <a:pPr>
                        <a:lnSpc>
                          <a:spcPct val="150000"/>
                        </a:lnSpc>
                        <a:spcAft>
                          <a:spcPts val="0"/>
                        </a:spcAft>
                        <a:buFontTx/>
                        <a:buBlip>
                          <a:blip r:embed="rId2"/>
                        </a:buBlip>
                      </a:pPr>
                      <a:r>
                        <a:rPr lang="uk-UA" sz="2000" dirty="0" smtClean="0"/>
                        <a:t>виробляти </a:t>
                      </a:r>
                      <a:r>
                        <a:rPr lang="uk-UA" sz="2000" dirty="0"/>
                        <a:t>навички практичного </a:t>
                      </a:r>
                      <a:r>
                        <a:rPr lang="uk-UA" sz="2000" dirty="0" smtClean="0"/>
                        <a:t>застосування;</a:t>
                      </a:r>
                    </a:p>
                    <a:p>
                      <a:pPr>
                        <a:lnSpc>
                          <a:spcPct val="150000"/>
                        </a:lnSpc>
                        <a:spcAft>
                          <a:spcPts val="0"/>
                        </a:spcAft>
                        <a:buFontTx/>
                        <a:buBlip>
                          <a:blip r:embed="rId2"/>
                        </a:buBlip>
                      </a:pPr>
                      <a:r>
                        <a:rPr lang="uk-UA" sz="2000" dirty="0" smtClean="0"/>
                        <a:t>самостверджуватися </a:t>
                      </a:r>
                      <a:r>
                        <a:rPr lang="uk-UA" sz="2000" dirty="0"/>
                        <a:t>через створення наукових проектів чи презентацій</a:t>
                      </a:r>
                      <a:r>
                        <a:rPr lang="uk-UA" sz="2000" dirty="0" smtClean="0"/>
                        <a:t>;</a:t>
                      </a:r>
                    </a:p>
                    <a:p>
                      <a:pPr>
                        <a:lnSpc>
                          <a:spcPct val="150000"/>
                        </a:lnSpc>
                        <a:spcAft>
                          <a:spcPts val="0"/>
                        </a:spcAft>
                        <a:buFontTx/>
                        <a:buBlip>
                          <a:blip r:embed="rId2"/>
                        </a:buBlip>
                      </a:pPr>
                      <a:r>
                        <a:rPr lang="uk-UA" sz="2000" dirty="0" smtClean="0"/>
                        <a:t> </a:t>
                      </a:r>
                      <a:r>
                        <a:rPr lang="uk-UA" sz="2000" dirty="0"/>
                        <a:t>мати доступ до новітніх технологій та передових досягнень </a:t>
                      </a:r>
                      <a:r>
                        <a:rPr lang="uk-UA" sz="2000" dirty="0" smtClean="0"/>
                        <a:t>науки;</a:t>
                      </a:r>
                    </a:p>
                    <a:p>
                      <a:pPr>
                        <a:lnSpc>
                          <a:spcPct val="150000"/>
                        </a:lnSpc>
                        <a:spcAft>
                          <a:spcPts val="0"/>
                        </a:spcAft>
                        <a:buFontTx/>
                        <a:buBlip>
                          <a:blip r:embed="rId2"/>
                        </a:buBlip>
                      </a:pPr>
                      <a:r>
                        <a:rPr lang="uk-UA" sz="2000" dirty="0" smtClean="0"/>
                        <a:t>формувати </a:t>
                      </a:r>
                      <a:r>
                        <a:rPr lang="uk-UA" sz="2000" dirty="0"/>
                        <a:t>ключові компетенції.</a:t>
                      </a:r>
                      <a:endParaRPr lang="uk-UA" sz="2000" dirty="0">
                        <a:latin typeface="Calibri"/>
                        <a:ea typeface="Calibri"/>
                        <a:cs typeface="Times New Roman"/>
                      </a:endParaRPr>
                    </a:p>
                  </a:txBody>
                  <a:tcPr marL="95250" marR="95250" marT="76200" marB="76200"/>
                </a:tc>
              </a:tr>
            </a:tbl>
          </a:graphicData>
        </a:graphic>
      </p:graphicFrame>
    </p:spTree>
  </p:cSld>
  <p:clrMapOvr>
    <a:masterClrMapping/>
  </p:clrMapOvr>
  <p:transition spd="med" advClick="0" advTm="25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я 1"/>
          <p:cNvGraphicFramePr>
            <a:graphicFrameLocks noGrp="1"/>
          </p:cNvGraphicFramePr>
          <p:nvPr/>
        </p:nvGraphicFramePr>
        <p:xfrm>
          <a:off x="323528" y="122194"/>
          <a:ext cx="6768752" cy="6522720"/>
        </p:xfrm>
        <a:graphic>
          <a:graphicData uri="http://schemas.openxmlformats.org/drawingml/2006/table">
            <a:tbl>
              <a:tblPr>
                <a:tableStyleId>{35758FB7-9AC5-4552-8A53-C91805E547FA}</a:tableStyleId>
              </a:tblPr>
              <a:tblGrid>
                <a:gridCol w="6768752"/>
              </a:tblGrid>
              <a:tr h="814420">
                <a:tc>
                  <a:txBody>
                    <a:bodyPr/>
                    <a:lstStyle/>
                    <a:p>
                      <a:pPr algn="ctr">
                        <a:lnSpc>
                          <a:spcPct val="150000"/>
                        </a:lnSpc>
                        <a:spcBef>
                          <a:spcPts val="300"/>
                        </a:spcBef>
                        <a:spcAft>
                          <a:spcPts val="1050"/>
                        </a:spcAft>
                      </a:pPr>
                      <a:r>
                        <a:rPr lang="uk-UA" sz="3200" b="1" dirty="0">
                          <a:solidFill>
                            <a:srgbClr val="C00000"/>
                          </a:solidFill>
                          <a:latin typeface="Artemis cursive" pitchFamily="2" charset="0"/>
                        </a:rPr>
                        <a:t>Учитель має можливість:</a:t>
                      </a:r>
                      <a:endParaRPr lang="uk-UA" sz="3200" b="1" dirty="0">
                        <a:solidFill>
                          <a:srgbClr val="C00000"/>
                        </a:solidFill>
                        <a:latin typeface="Artemis cursive" pitchFamily="2" charset="0"/>
                        <a:ea typeface="Calibri"/>
                        <a:cs typeface="Times New Roman"/>
                      </a:endParaRPr>
                    </a:p>
                  </a:txBody>
                  <a:tcPr marL="95250" marR="95250" marT="76200" marB="76200"/>
                </a:tc>
              </a:tr>
              <a:tr h="5522284">
                <a:tc>
                  <a:txBody>
                    <a:bodyPr/>
                    <a:lstStyle/>
                    <a:p>
                      <a:pPr>
                        <a:lnSpc>
                          <a:spcPct val="150000"/>
                        </a:lnSpc>
                        <a:spcAft>
                          <a:spcPts val="0"/>
                        </a:spcAft>
                        <a:buFontTx/>
                        <a:buBlip>
                          <a:blip r:embed="rId2"/>
                        </a:buBlip>
                      </a:pPr>
                      <a:r>
                        <a:rPr lang="uk-UA" sz="2400" dirty="0" smtClean="0"/>
                        <a:t>ефективно </a:t>
                      </a:r>
                      <a:r>
                        <a:rPr lang="uk-UA" sz="2400" dirty="0"/>
                        <a:t>організовувати контроль знань, умінь і навичок </a:t>
                      </a:r>
                      <a:r>
                        <a:rPr lang="uk-UA" sz="2400" dirty="0" smtClean="0"/>
                        <a:t>учнів;</a:t>
                      </a:r>
                    </a:p>
                    <a:p>
                      <a:pPr>
                        <a:lnSpc>
                          <a:spcPct val="150000"/>
                        </a:lnSpc>
                        <a:spcAft>
                          <a:spcPts val="0"/>
                        </a:spcAft>
                        <a:buFontTx/>
                        <a:buBlip>
                          <a:blip r:embed="rId2"/>
                        </a:buBlip>
                      </a:pPr>
                      <a:r>
                        <a:rPr lang="uk-UA" sz="2400" dirty="0" smtClean="0"/>
                        <a:t>економно </a:t>
                      </a:r>
                      <a:r>
                        <a:rPr lang="uk-UA" sz="2400" dirty="0"/>
                        <a:t>використовувати навчальний </a:t>
                      </a:r>
                      <a:r>
                        <a:rPr lang="uk-UA" sz="2400" dirty="0" smtClean="0"/>
                        <a:t>час;</a:t>
                      </a:r>
                    </a:p>
                    <a:p>
                      <a:pPr>
                        <a:lnSpc>
                          <a:spcPct val="150000"/>
                        </a:lnSpc>
                        <a:spcAft>
                          <a:spcPts val="0"/>
                        </a:spcAft>
                        <a:buFontTx/>
                        <a:buBlip>
                          <a:blip r:embed="rId2"/>
                        </a:buBlip>
                      </a:pPr>
                      <a:r>
                        <a:rPr lang="uk-UA" sz="2400" dirty="0" smtClean="0"/>
                        <a:t>коригувати </a:t>
                      </a:r>
                      <a:r>
                        <a:rPr lang="uk-UA" sz="2400" dirty="0"/>
                        <a:t>навчальний процес завдяки забезпеченню </a:t>
                      </a:r>
                      <a:r>
                        <a:rPr lang="uk-UA" sz="2400" dirty="0" err="1"/>
                        <a:t>зворотнього</a:t>
                      </a:r>
                      <a:r>
                        <a:rPr lang="uk-UA" sz="2400" dirty="0"/>
                        <a:t> зв’язку з </a:t>
                      </a:r>
                      <a:r>
                        <a:rPr lang="uk-UA" sz="2400" dirty="0" smtClean="0"/>
                        <a:t>учнями;</a:t>
                      </a:r>
                    </a:p>
                    <a:p>
                      <a:pPr>
                        <a:lnSpc>
                          <a:spcPct val="150000"/>
                        </a:lnSpc>
                        <a:spcAft>
                          <a:spcPts val="0"/>
                        </a:spcAft>
                        <a:buFontTx/>
                        <a:buBlip>
                          <a:blip r:embed="rId2"/>
                        </a:buBlip>
                      </a:pPr>
                      <a:r>
                        <a:rPr lang="uk-UA" sz="2400" dirty="0" smtClean="0"/>
                        <a:t>розширювати </a:t>
                      </a:r>
                      <a:r>
                        <a:rPr lang="uk-UA" sz="2400" dirty="0"/>
                        <a:t>та комбінувати види роботи з </a:t>
                      </a:r>
                      <a:r>
                        <a:rPr lang="uk-UA" sz="2400" dirty="0" smtClean="0"/>
                        <a:t>учнями;</a:t>
                      </a:r>
                    </a:p>
                    <a:p>
                      <a:pPr>
                        <a:lnSpc>
                          <a:spcPct val="150000"/>
                        </a:lnSpc>
                        <a:spcAft>
                          <a:spcPts val="0"/>
                        </a:spcAft>
                        <a:buFontTx/>
                        <a:buBlip>
                          <a:blip r:embed="rId2"/>
                        </a:buBlip>
                      </a:pPr>
                      <a:r>
                        <a:rPr lang="uk-UA" sz="2400" dirty="0" smtClean="0"/>
                        <a:t>зацікавити учнів;</a:t>
                      </a:r>
                    </a:p>
                    <a:p>
                      <a:pPr>
                        <a:lnSpc>
                          <a:spcPct val="150000"/>
                        </a:lnSpc>
                        <a:spcAft>
                          <a:spcPts val="0"/>
                        </a:spcAft>
                        <a:buFontTx/>
                        <a:buBlip>
                          <a:blip r:embed="rId2"/>
                        </a:buBlip>
                      </a:pPr>
                      <a:r>
                        <a:rPr lang="uk-UA" sz="2400" dirty="0" smtClean="0"/>
                        <a:t>створювати </a:t>
                      </a:r>
                      <a:r>
                        <a:rPr lang="uk-UA" sz="2400" dirty="0"/>
                        <a:t>умови для здійснення індивідуального та диференційованого підходу.</a:t>
                      </a:r>
                      <a:endParaRPr lang="uk-UA" sz="2400" dirty="0">
                        <a:latin typeface="Calibri"/>
                        <a:ea typeface="Calibri"/>
                        <a:cs typeface="Times New Roman"/>
                      </a:endParaRPr>
                    </a:p>
                  </a:txBody>
                  <a:tcPr marL="95250" marR="95250" marT="76200" marB="76200"/>
                </a:tc>
              </a:tr>
            </a:tbl>
          </a:graphicData>
        </a:graphic>
      </p:graphicFrame>
    </p:spTree>
  </p:cSld>
  <p:clrMapOvr>
    <a:masterClrMapping/>
  </p:clrMapOvr>
  <p:transition spd="med" advClick="0" advTm="25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я 4"/>
          <p:cNvGraphicFramePr>
            <a:graphicFrameLocks noGrp="1"/>
          </p:cNvGraphicFramePr>
          <p:nvPr/>
        </p:nvGraphicFramePr>
        <p:xfrm>
          <a:off x="251520" y="1412776"/>
          <a:ext cx="8640959" cy="5029341"/>
        </p:xfrm>
        <a:graphic>
          <a:graphicData uri="http://schemas.openxmlformats.org/drawingml/2006/table">
            <a:tbl>
              <a:tblPr>
                <a:tableStyleId>{3C2FFA5D-87B4-456A-9821-1D502468CF0F}</a:tableStyleId>
              </a:tblPr>
              <a:tblGrid>
                <a:gridCol w="1591756"/>
                <a:gridCol w="1761466"/>
                <a:gridCol w="2634811"/>
                <a:gridCol w="2652926"/>
              </a:tblGrid>
              <a:tr h="766305">
                <a:tc>
                  <a:txBody>
                    <a:bodyPr/>
                    <a:lstStyle/>
                    <a:p>
                      <a:pPr algn="ctr">
                        <a:lnSpc>
                          <a:spcPct val="100000"/>
                        </a:lnSpc>
                        <a:spcBef>
                          <a:spcPts val="300"/>
                        </a:spcBef>
                        <a:spcAft>
                          <a:spcPts val="1050"/>
                        </a:spcAft>
                      </a:pPr>
                      <a:r>
                        <a:rPr lang="uk-UA" sz="2000" b="0" dirty="0">
                          <a:solidFill>
                            <a:srgbClr val="7030A0"/>
                          </a:solidFill>
                          <a:effectLst>
                            <a:outerShdw blurRad="38100" dist="38100" dir="2700000" algn="tl">
                              <a:srgbClr val="000000">
                                <a:alpha val="43137"/>
                              </a:srgbClr>
                            </a:outerShdw>
                          </a:effectLst>
                        </a:rPr>
                        <a:t>Етап уроку</a:t>
                      </a:r>
                      <a:endParaRPr lang="uk-UA" sz="2000" b="0" dirty="0">
                        <a:solidFill>
                          <a:srgbClr val="7030A0"/>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93948" marR="93948" marT="75159" marB="75159" anchor="ctr"/>
                </a:tc>
                <a:tc>
                  <a:txBody>
                    <a:bodyPr/>
                    <a:lstStyle/>
                    <a:p>
                      <a:pPr algn="ctr">
                        <a:lnSpc>
                          <a:spcPct val="100000"/>
                        </a:lnSpc>
                        <a:spcBef>
                          <a:spcPts val="300"/>
                        </a:spcBef>
                        <a:spcAft>
                          <a:spcPts val="1050"/>
                        </a:spcAft>
                      </a:pPr>
                      <a:r>
                        <a:rPr lang="uk-UA" sz="2000" b="0" dirty="0">
                          <a:solidFill>
                            <a:srgbClr val="7030A0"/>
                          </a:solidFill>
                          <a:effectLst>
                            <a:outerShdw blurRad="38100" dist="38100" dir="2700000" algn="tl">
                              <a:srgbClr val="000000">
                                <a:alpha val="43137"/>
                              </a:srgbClr>
                            </a:outerShdw>
                          </a:effectLst>
                        </a:rPr>
                        <a:t>Прийоми та методи</a:t>
                      </a:r>
                      <a:endParaRPr lang="uk-UA" sz="2000" b="0" dirty="0">
                        <a:solidFill>
                          <a:srgbClr val="7030A0"/>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93948" marR="93948" marT="75159" marB="75159" anchor="ctr"/>
                </a:tc>
                <a:tc>
                  <a:txBody>
                    <a:bodyPr/>
                    <a:lstStyle/>
                    <a:p>
                      <a:pPr algn="ctr">
                        <a:lnSpc>
                          <a:spcPct val="100000"/>
                        </a:lnSpc>
                        <a:spcBef>
                          <a:spcPts val="300"/>
                        </a:spcBef>
                        <a:spcAft>
                          <a:spcPts val="1050"/>
                        </a:spcAft>
                      </a:pPr>
                      <a:r>
                        <a:rPr lang="uk-UA" sz="2000" b="0" dirty="0">
                          <a:solidFill>
                            <a:srgbClr val="7030A0"/>
                          </a:solidFill>
                          <a:effectLst>
                            <a:outerShdw blurRad="38100" dist="38100" dir="2700000" algn="tl">
                              <a:srgbClr val="000000">
                                <a:alpha val="43137"/>
                              </a:srgbClr>
                            </a:outerShdw>
                          </a:effectLst>
                        </a:rPr>
                        <a:t>Можливі варіанти застосування ІКТ</a:t>
                      </a:r>
                      <a:endParaRPr lang="uk-UA" sz="2000" b="0" dirty="0">
                        <a:solidFill>
                          <a:srgbClr val="7030A0"/>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93948" marR="93948" marT="75159" marB="75159" anchor="ctr"/>
                </a:tc>
                <a:tc>
                  <a:txBody>
                    <a:bodyPr/>
                    <a:lstStyle/>
                    <a:p>
                      <a:pPr algn="ctr">
                        <a:lnSpc>
                          <a:spcPct val="100000"/>
                        </a:lnSpc>
                        <a:spcBef>
                          <a:spcPts val="300"/>
                        </a:spcBef>
                        <a:spcAft>
                          <a:spcPts val="1050"/>
                        </a:spcAft>
                      </a:pPr>
                      <a:r>
                        <a:rPr lang="uk-UA" sz="2000" b="0" dirty="0">
                          <a:solidFill>
                            <a:srgbClr val="7030A0"/>
                          </a:solidFill>
                          <a:effectLst>
                            <a:outerShdw blurRad="38100" dist="38100" dir="2700000" algn="tl">
                              <a:srgbClr val="000000">
                                <a:alpha val="43137"/>
                              </a:srgbClr>
                            </a:outerShdw>
                          </a:effectLst>
                        </a:rPr>
                        <a:t>Переваги використання ІКТ</a:t>
                      </a:r>
                      <a:endParaRPr lang="uk-UA" sz="2000" b="0" dirty="0">
                        <a:solidFill>
                          <a:srgbClr val="7030A0"/>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93948" marR="93948" marT="75159" marB="75159" anchor="ctr"/>
                </a:tc>
              </a:tr>
              <a:tr h="1885099">
                <a:tc>
                  <a:txBody>
                    <a:bodyPr/>
                    <a:lstStyle/>
                    <a:p>
                      <a:pPr algn="ctr">
                        <a:lnSpc>
                          <a:spcPct val="100000"/>
                        </a:lnSpc>
                        <a:spcAft>
                          <a:spcPts val="0"/>
                        </a:spcAft>
                      </a:pPr>
                      <a:r>
                        <a:rPr lang="uk-UA" sz="2000" dirty="0"/>
                        <a:t>Мотивація</a:t>
                      </a:r>
                      <a:endParaRPr lang="uk-UA" sz="2000" dirty="0">
                        <a:latin typeface="Times New Roman" pitchFamily="18" charset="0"/>
                        <a:ea typeface="Calibri"/>
                        <a:cs typeface="Times New Roman" pitchFamily="18" charset="0"/>
                      </a:endParaRPr>
                    </a:p>
                  </a:txBody>
                  <a:tcPr marL="93948" marR="93948" marT="75159" marB="75159"/>
                </a:tc>
                <a:tc>
                  <a:txBody>
                    <a:bodyPr/>
                    <a:lstStyle/>
                    <a:p>
                      <a:pPr algn="ctr">
                        <a:lnSpc>
                          <a:spcPct val="100000"/>
                        </a:lnSpc>
                        <a:spcAft>
                          <a:spcPts val="0"/>
                        </a:spcAft>
                      </a:pPr>
                      <a:r>
                        <a:rPr lang="uk-UA" sz="2000" dirty="0"/>
                        <a:t>«мозковий штурм», «асоціації»</a:t>
                      </a:r>
                      <a:endParaRPr lang="uk-UA" sz="2000" dirty="0">
                        <a:latin typeface="Times New Roman" pitchFamily="18" charset="0"/>
                        <a:ea typeface="Calibri"/>
                        <a:cs typeface="Times New Roman" pitchFamily="18" charset="0"/>
                      </a:endParaRPr>
                    </a:p>
                  </a:txBody>
                  <a:tcPr marL="93948" marR="93948" marT="75159" marB="75159"/>
                </a:tc>
                <a:tc>
                  <a:txBody>
                    <a:bodyPr/>
                    <a:lstStyle/>
                    <a:p>
                      <a:pPr algn="ctr">
                        <a:lnSpc>
                          <a:spcPct val="100000"/>
                        </a:lnSpc>
                        <a:spcAft>
                          <a:spcPts val="0"/>
                        </a:spcAft>
                      </a:pPr>
                      <a:r>
                        <a:rPr lang="uk-UA" sz="2000" dirty="0"/>
                        <a:t>показ відео фрагменту про цікаву тварину або явище, </a:t>
                      </a:r>
                      <a:r>
                        <a:rPr lang="uk-UA" sz="2000" dirty="0" err="1"/>
                        <a:t>підбірка</a:t>
                      </a:r>
                      <a:r>
                        <a:rPr lang="uk-UA" sz="2000" dirty="0"/>
                        <a:t> ілюстрацій, питання творчої лабораторії, цікава задача</a:t>
                      </a:r>
                      <a:endParaRPr lang="uk-UA" sz="2000" dirty="0">
                        <a:latin typeface="Times New Roman" pitchFamily="18" charset="0"/>
                        <a:ea typeface="Calibri"/>
                        <a:cs typeface="Times New Roman" pitchFamily="18" charset="0"/>
                      </a:endParaRPr>
                    </a:p>
                  </a:txBody>
                  <a:tcPr marL="93948" marR="93948" marT="75159" marB="75159"/>
                </a:tc>
                <a:tc>
                  <a:txBody>
                    <a:bodyPr/>
                    <a:lstStyle/>
                    <a:p>
                      <a:pPr algn="ctr">
                        <a:lnSpc>
                          <a:spcPct val="100000"/>
                        </a:lnSpc>
                        <a:spcAft>
                          <a:spcPts val="0"/>
                        </a:spcAft>
                      </a:pPr>
                      <a:r>
                        <a:rPr lang="uk-UA" sz="2000"/>
                        <a:t>створення атмосфери зацікавленості, бажання дізнатися нове, знайти розв’язок</a:t>
                      </a:r>
                      <a:endParaRPr lang="uk-UA" sz="2000">
                        <a:latin typeface="Times New Roman" pitchFamily="18" charset="0"/>
                        <a:ea typeface="Calibri"/>
                        <a:cs typeface="Times New Roman" pitchFamily="18" charset="0"/>
                      </a:endParaRPr>
                    </a:p>
                  </a:txBody>
                  <a:tcPr marL="93948" marR="93948" marT="75159" marB="75159"/>
                </a:tc>
              </a:tr>
              <a:tr h="1885099">
                <a:tc>
                  <a:txBody>
                    <a:bodyPr/>
                    <a:lstStyle/>
                    <a:p>
                      <a:pPr algn="ctr">
                        <a:lnSpc>
                          <a:spcPct val="100000"/>
                        </a:lnSpc>
                        <a:spcAft>
                          <a:spcPts val="0"/>
                        </a:spcAft>
                      </a:pPr>
                      <a:r>
                        <a:rPr lang="uk-UA" sz="2000"/>
                        <a:t>Актуалізація опорних знань та перевірка домашнього завдання</a:t>
                      </a:r>
                      <a:endParaRPr lang="uk-UA" sz="2000">
                        <a:latin typeface="Times New Roman" pitchFamily="18" charset="0"/>
                        <a:ea typeface="Calibri"/>
                        <a:cs typeface="Times New Roman" pitchFamily="18" charset="0"/>
                      </a:endParaRPr>
                    </a:p>
                  </a:txBody>
                  <a:tcPr marL="93948" marR="93948" marT="75159" marB="75159"/>
                </a:tc>
                <a:tc>
                  <a:txBody>
                    <a:bodyPr/>
                    <a:lstStyle/>
                    <a:p>
                      <a:pPr algn="ctr">
                        <a:lnSpc>
                          <a:spcPct val="100000"/>
                        </a:lnSpc>
                        <a:spcAft>
                          <a:spcPts val="0"/>
                        </a:spcAft>
                      </a:pPr>
                      <a:r>
                        <a:rPr lang="uk-UA" sz="2000"/>
                        <a:t>«вірю – не вірю», «так – ні», «знайди помилку», «рецензія», «логічні ряди»</a:t>
                      </a:r>
                      <a:endParaRPr lang="uk-UA" sz="2000">
                        <a:latin typeface="Times New Roman" pitchFamily="18" charset="0"/>
                        <a:ea typeface="Calibri"/>
                        <a:cs typeface="Times New Roman" pitchFamily="18" charset="0"/>
                      </a:endParaRPr>
                    </a:p>
                  </a:txBody>
                  <a:tcPr marL="93948" marR="93948" marT="75159" marB="75159"/>
                </a:tc>
                <a:tc>
                  <a:txBody>
                    <a:bodyPr/>
                    <a:lstStyle/>
                    <a:p>
                      <a:pPr algn="ctr">
                        <a:lnSpc>
                          <a:spcPct val="100000"/>
                        </a:lnSpc>
                        <a:spcAft>
                          <a:spcPts val="0"/>
                        </a:spcAft>
                      </a:pPr>
                      <a:r>
                        <a:rPr lang="uk-UA" sz="2000" dirty="0"/>
                        <a:t>ілюстровані логічні ряди тварин, рослин, слайди з </a:t>
                      </a:r>
                      <a:r>
                        <a:rPr lang="uk-UA" sz="2000" dirty="0" err="1"/>
                        <a:t>підбіркою</a:t>
                      </a:r>
                      <a:r>
                        <a:rPr lang="uk-UA" sz="2000" dirty="0"/>
                        <a:t> питань чи з текстом, ілюстрації тварин з помилками художників</a:t>
                      </a:r>
                      <a:endParaRPr lang="uk-UA" sz="2000" dirty="0">
                        <a:latin typeface="Times New Roman" pitchFamily="18" charset="0"/>
                        <a:ea typeface="Calibri"/>
                        <a:cs typeface="Times New Roman" pitchFamily="18" charset="0"/>
                      </a:endParaRPr>
                    </a:p>
                  </a:txBody>
                  <a:tcPr marL="93948" marR="93948" marT="75159" marB="75159"/>
                </a:tc>
                <a:tc>
                  <a:txBody>
                    <a:bodyPr/>
                    <a:lstStyle/>
                    <a:p>
                      <a:pPr algn="ctr">
                        <a:lnSpc>
                          <a:spcPct val="100000"/>
                        </a:lnSpc>
                        <a:spcAft>
                          <a:spcPts val="0"/>
                        </a:spcAft>
                      </a:pPr>
                      <a:r>
                        <a:rPr lang="uk-UA" sz="2000" dirty="0"/>
                        <a:t>оптимізація процесу, так як учні не чекають наступного питання, а працюють в своєму ритмі, створення умов для самовираження учнів</a:t>
                      </a:r>
                      <a:endParaRPr lang="uk-UA" sz="2000" dirty="0">
                        <a:latin typeface="Times New Roman" pitchFamily="18" charset="0"/>
                        <a:ea typeface="Calibri"/>
                        <a:cs typeface="Times New Roman" pitchFamily="18" charset="0"/>
                      </a:endParaRPr>
                    </a:p>
                  </a:txBody>
                  <a:tcPr marL="93948" marR="93948" marT="75159" marB="75159"/>
                </a:tc>
              </a:tr>
            </a:tbl>
          </a:graphicData>
        </a:graphic>
      </p:graphicFrame>
      <p:sp>
        <p:nvSpPr>
          <p:cNvPr id="6" name="Заголовок 5"/>
          <p:cNvSpPr>
            <a:spLocks noGrp="1"/>
          </p:cNvSpPr>
          <p:nvPr>
            <p:ph type="title"/>
          </p:nvPr>
        </p:nvSpPr>
        <p:spPr>
          <a:xfrm>
            <a:off x="683568" y="260649"/>
            <a:ext cx="7772400" cy="1008112"/>
          </a:xfrm>
        </p:spPr>
        <p:txBody>
          <a:bodyPr>
            <a:normAutofit/>
          </a:bodyPr>
          <a:lstStyle/>
          <a:p>
            <a:pPr algn="ctr"/>
            <a:r>
              <a:rPr lang="uk-UA" sz="2800" b="0" dirty="0" smtClean="0">
                <a:solidFill>
                  <a:srgbClr val="FF0000"/>
                </a:solidFill>
                <a:effectLst>
                  <a:outerShdw blurRad="38100" dist="38100" dir="2700000" algn="tl">
                    <a:srgbClr val="000000">
                      <a:alpha val="43137"/>
                    </a:srgbClr>
                  </a:outerShdw>
                </a:effectLst>
                <a:cs typeface="Andalus" pitchFamily="18" charset="-78"/>
              </a:rPr>
              <a:t>Підготовка та проведення уроків біології з використанням ІКТ</a:t>
            </a:r>
            <a:endParaRPr lang="uk-UA" sz="2800" b="0" dirty="0">
              <a:solidFill>
                <a:srgbClr val="FF0000"/>
              </a:solidFill>
              <a:effectLst>
                <a:outerShdw blurRad="38100" dist="38100" dir="2700000" algn="tl">
                  <a:srgbClr val="000000">
                    <a:alpha val="43137"/>
                  </a:srgbClr>
                </a:outerShdw>
              </a:effectLst>
              <a:cs typeface="Andalus" pitchFamily="18" charset="-78"/>
            </a:endParaRPr>
          </a:p>
        </p:txBody>
      </p:sp>
    </p:spTree>
  </p:cSld>
  <p:clrMapOvr>
    <a:masterClrMapping/>
  </p:clrMapOvr>
  <p:transition spd="med" advClick="0" advTm="25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я 4"/>
          <p:cNvGraphicFramePr>
            <a:graphicFrameLocks noGrp="1"/>
          </p:cNvGraphicFramePr>
          <p:nvPr/>
        </p:nvGraphicFramePr>
        <p:xfrm>
          <a:off x="323528" y="404664"/>
          <a:ext cx="8640960" cy="6120680"/>
        </p:xfrm>
        <a:graphic>
          <a:graphicData uri="http://schemas.openxmlformats.org/drawingml/2006/table">
            <a:tbl>
              <a:tblPr>
                <a:tableStyleId>{3C2FFA5D-87B4-456A-9821-1D502468CF0F}</a:tableStyleId>
              </a:tblPr>
              <a:tblGrid>
                <a:gridCol w="1571083"/>
                <a:gridCol w="1885301"/>
                <a:gridCol w="2282358"/>
                <a:gridCol w="2902218"/>
              </a:tblGrid>
              <a:tr h="6120680">
                <a:tc>
                  <a:txBody>
                    <a:bodyPr/>
                    <a:lstStyle/>
                    <a:p>
                      <a:pPr>
                        <a:lnSpc>
                          <a:spcPct val="100000"/>
                        </a:lnSpc>
                        <a:spcAft>
                          <a:spcPts val="0"/>
                        </a:spcAft>
                      </a:pPr>
                      <a:r>
                        <a:rPr lang="uk-UA" sz="2000" dirty="0"/>
                        <a:t>Вивчення нового матеріалу</a:t>
                      </a:r>
                      <a:endParaRPr lang="uk-UA" sz="2000" dirty="0">
                        <a:latin typeface="Times New Roman" pitchFamily="18" charset="0"/>
                        <a:ea typeface="Calibri"/>
                        <a:cs typeface="Times New Roman" pitchFamily="18" charset="0"/>
                      </a:endParaRPr>
                    </a:p>
                  </a:txBody>
                  <a:tcPr marL="93948" marR="93948" marT="75159" marB="75159"/>
                </a:tc>
                <a:tc>
                  <a:txBody>
                    <a:bodyPr/>
                    <a:lstStyle/>
                    <a:p>
                      <a:pPr>
                        <a:lnSpc>
                          <a:spcPct val="100000"/>
                        </a:lnSpc>
                        <a:spcAft>
                          <a:spcPts val="0"/>
                        </a:spcAft>
                      </a:pPr>
                      <a:r>
                        <a:rPr lang="uk-UA" sz="2000" dirty="0"/>
                        <a:t>«опорні схеми», «посилена лекція»</a:t>
                      </a:r>
                      <a:endParaRPr lang="uk-UA" sz="2000" dirty="0">
                        <a:latin typeface="Times New Roman" pitchFamily="18" charset="0"/>
                        <a:ea typeface="Calibri"/>
                        <a:cs typeface="Times New Roman" pitchFamily="18" charset="0"/>
                      </a:endParaRPr>
                    </a:p>
                  </a:txBody>
                  <a:tcPr marL="93948" marR="93948" marT="75159" marB="75159"/>
                </a:tc>
                <a:tc>
                  <a:txBody>
                    <a:bodyPr/>
                    <a:lstStyle/>
                    <a:p>
                      <a:pPr>
                        <a:lnSpc>
                          <a:spcPct val="100000"/>
                        </a:lnSpc>
                        <a:spcAft>
                          <a:spcPts val="0"/>
                        </a:spcAft>
                      </a:pPr>
                      <a:r>
                        <a:rPr lang="uk-UA" sz="2000" dirty="0"/>
                        <a:t>відео фрагменти, флеш-анімації, інтерактивні моделі, структуровані схеми</a:t>
                      </a:r>
                      <a:endParaRPr lang="uk-UA" sz="2000" dirty="0">
                        <a:latin typeface="Times New Roman" pitchFamily="18" charset="0"/>
                        <a:ea typeface="Calibri"/>
                        <a:cs typeface="Times New Roman" pitchFamily="18" charset="0"/>
                      </a:endParaRPr>
                    </a:p>
                  </a:txBody>
                  <a:tcPr marL="93948" marR="93948" marT="75159" marB="75159"/>
                </a:tc>
                <a:tc>
                  <a:txBody>
                    <a:bodyPr/>
                    <a:lstStyle/>
                    <a:p>
                      <a:pPr>
                        <a:lnSpc>
                          <a:spcPct val="100000"/>
                        </a:lnSpc>
                        <a:spcAft>
                          <a:spcPts val="0"/>
                        </a:spcAft>
                      </a:pPr>
                      <a:r>
                        <a:rPr lang="uk-UA" sz="2000" dirty="0"/>
                        <a:t>чіткість, логічність і послідовність, значна ілюстративність, можливість використання динамічних моделей для пояснення складних явищ або процесів, які у реальному світі тривають дні або роки, можливість зазирнути у мікроскопічний світ, полегшення сприйняття і засвоєння навчального матеріалу</a:t>
                      </a:r>
                      <a:endParaRPr lang="uk-UA" sz="2000" dirty="0">
                        <a:latin typeface="Times New Roman" pitchFamily="18" charset="0"/>
                        <a:ea typeface="Calibri"/>
                        <a:cs typeface="Times New Roman" pitchFamily="18" charset="0"/>
                      </a:endParaRPr>
                    </a:p>
                  </a:txBody>
                  <a:tcPr marL="93948" marR="93948" marT="75159" marB="75159"/>
                </a:tc>
              </a:tr>
            </a:tbl>
          </a:graphicData>
        </a:graphic>
      </p:graphicFrame>
    </p:spTree>
  </p:cSld>
  <p:clrMapOvr>
    <a:masterClrMapping/>
  </p:clrMapOvr>
  <p:transition spd="med" advClick="0" advTm="25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я 1"/>
          <p:cNvGraphicFramePr>
            <a:graphicFrameLocks noGrp="1"/>
          </p:cNvGraphicFramePr>
          <p:nvPr/>
        </p:nvGraphicFramePr>
        <p:xfrm>
          <a:off x="395537" y="1052737"/>
          <a:ext cx="8280920" cy="3198318"/>
        </p:xfrm>
        <a:graphic>
          <a:graphicData uri="http://schemas.openxmlformats.org/drawingml/2006/table">
            <a:tbl>
              <a:tblPr>
                <a:tableStyleId>{3C2FFA5D-87B4-456A-9821-1D502468CF0F}</a:tableStyleId>
              </a:tblPr>
              <a:tblGrid>
                <a:gridCol w="1295782"/>
                <a:gridCol w="1917723"/>
                <a:gridCol w="2286123"/>
                <a:gridCol w="2781292"/>
              </a:tblGrid>
              <a:tr h="2736303">
                <a:tc>
                  <a:txBody>
                    <a:bodyPr/>
                    <a:lstStyle/>
                    <a:p>
                      <a:pPr>
                        <a:lnSpc>
                          <a:spcPct val="100000"/>
                        </a:lnSpc>
                        <a:spcAft>
                          <a:spcPts val="0"/>
                        </a:spcAft>
                      </a:pPr>
                      <a:r>
                        <a:rPr lang="uk-UA" sz="2000" dirty="0"/>
                        <a:t>Рефлексія</a:t>
                      </a:r>
                      <a:endParaRPr lang="uk-UA" sz="2000" dirty="0">
                        <a:latin typeface="Times New Roman" pitchFamily="18" charset="0"/>
                        <a:ea typeface="Calibri"/>
                        <a:cs typeface="Times New Roman" pitchFamily="18" charset="0"/>
                      </a:endParaRPr>
                    </a:p>
                  </a:txBody>
                  <a:tcPr marL="93948" marR="93948" marT="75159" marB="75159"/>
                </a:tc>
                <a:tc>
                  <a:txBody>
                    <a:bodyPr/>
                    <a:lstStyle/>
                    <a:p>
                      <a:pPr>
                        <a:lnSpc>
                          <a:spcPct val="100000"/>
                        </a:lnSpc>
                        <a:spcAft>
                          <a:spcPts val="0"/>
                        </a:spcAft>
                      </a:pPr>
                      <a:r>
                        <a:rPr lang="uk-UA" sz="2000" dirty="0"/>
                        <a:t>«підіб’ємо підсумки», «незакінчене речення», «Мікрофон»</a:t>
                      </a:r>
                      <a:endParaRPr lang="uk-UA" sz="2000" dirty="0">
                        <a:latin typeface="Times New Roman" pitchFamily="18" charset="0"/>
                        <a:ea typeface="Calibri"/>
                        <a:cs typeface="Times New Roman" pitchFamily="18" charset="0"/>
                      </a:endParaRPr>
                    </a:p>
                  </a:txBody>
                  <a:tcPr marL="93948" marR="93948" marT="75159" marB="75159"/>
                </a:tc>
                <a:tc>
                  <a:txBody>
                    <a:bodyPr/>
                    <a:lstStyle/>
                    <a:p>
                      <a:pPr>
                        <a:lnSpc>
                          <a:spcPct val="100000"/>
                        </a:lnSpc>
                        <a:spcAft>
                          <a:spcPts val="0"/>
                        </a:spcAft>
                      </a:pPr>
                      <a:r>
                        <a:rPr lang="uk-UA" sz="2000" dirty="0"/>
                        <a:t>робота з ілюстративним рядом, моделями тварин чи рослин, побудова асоціативних рядів, виконання лабораторних та практичних робіт, тестування</a:t>
                      </a:r>
                      <a:endParaRPr lang="uk-UA" sz="2000" dirty="0">
                        <a:latin typeface="Times New Roman" pitchFamily="18" charset="0"/>
                        <a:ea typeface="Calibri"/>
                        <a:cs typeface="Times New Roman" pitchFamily="18" charset="0"/>
                      </a:endParaRPr>
                    </a:p>
                  </a:txBody>
                  <a:tcPr marL="93948" marR="93948" marT="75159" marB="75159"/>
                </a:tc>
                <a:tc>
                  <a:txBody>
                    <a:bodyPr/>
                    <a:lstStyle/>
                    <a:p>
                      <a:pPr>
                        <a:lnSpc>
                          <a:spcPct val="100000"/>
                        </a:lnSpc>
                        <a:spcAft>
                          <a:spcPts val="0"/>
                        </a:spcAft>
                      </a:pPr>
                      <a:r>
                        <a:rPr lang="uk-UA" sz="2000" dirty="0"/>
                        <a:t>відсутність проблеми недостатньої матеріальної бази, можливість проведення ігрових конкурсів, реалізація завдань, визначених учителем та диференціація навчання, захист учнівських проектів</a:t>
                      </a:r>
                      <a:endParaRPr lang="uk-UA" sz="2000" dirty="0">
                        <a:latin typeface="Times New Roman" pitchFamily="18" charset="0"/>
                        <a:ea typeface="Calibri"/>
                        <a:cs typeface="Times New Roman" pitchFamily="18" charset="0"/>
                      </a:endParaRPr>
                    </a:p>
                  </a:txBody>
                  <a:tcPr marL="93948" marR="93948" marT="75159" marB="75159"/>
                </a:tc>
              </a:tr>
            </a:tbl>
          </a:graphicData>
        </a:graphic>
      </p:graphicFrame>
    </p:spTree>
  </p:cSld>
  <p:clrMapOvr>
    <a:masterClrMapping/>
  </p:clrMapOvr>
  <p:transition spd="med" advClick="0" advTm="25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547664" y="1644769"/>
            <a:ext cx="633670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303030"/>
                </a:solidFill>
                <a:effectLst/>
                <a:latin typeface="Helvetica"/>
                <a:ea typeface="Times New Roman" pitchFamily="18" charset="0"/>
                <a:cs typeface="Times New Roman" pitchFamily="18" charset="0"/>
              </a:rPr>
              <a:t>.</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Заголовок 2"/>
          <p:cNvSpPr>
            <a:spLocks noGrp="1"/>
          </p:cNvSpPr>
          <p:nvPr>
            <p:ph type="ctrTitle"/>
          </p:nvPr>
        </p:nvSpPr>
        <p:spPr>
          <a:xfrm>
            <a:off x="539552" y="620688"/>
            <a:ext cx="7772400" cy="1470025"/>
          </a:xfrm>
        </p:spPr>
        <p:txBody>
          <a:bodyPr>
            <a:noAutofit/>
          </a:bodyPr>
          <a:lstStyle/>
          <a:p>
            <a:pPr lvl="0" fontAlgn="base">
              <a:spcAft>
                <a:spcPct val="0"/>
              </a:spcAft>
            </a:pPr>
            <a:r>
              <a:rPr lang="uk-UA" sz="3600" b="1" dirty="0" smtClean="0">
                <a:solidFill>
                  <a:srgbClr val="FF0000"/>
                </a:solidFill>
                <a:latin typeface="AnastasiaScript" pitchFamily="2" charset="0"/>
                <a:ea typeface="Times New Roman" pitchFamily="18" charset="0"/>
                <a:cs typeface="Andalus" pitchFamily="18" charset="-78"/>
              </a:rPr>
              <a:t>І</a:t>
            </a:r>
            <a:r>
              <a:rPr lang="uk-UA" sz="3600" b="1" dirty="0" smtClean="0">
                <a:solidFill>
                  <a:srgbClr val="FF0000"/>
                </a:solidFill>
                <a:latin typeface="HeinrichScript" pitchFamily="2" charset="0"/>
                <a:ea typeface="Times New Roman" pitchFamily="18" charset="0"/>
                <a:cs typeface="Times New Roman" pitchFamily="18" charset="0"/>
              </a:rPr>
              <a:t>нформаційні технології створюють рівні умови для самовираження та самоствердження учнів</a:t>
            </a:r>
            <a:endParaRPr lang="uk-UA" sz="3600" b="1" dirty="0">
              <a:solidFill>
                <a:srgbClr val="FF0000"/>
              </a:solidFill>
              <a:latin typeface="HeinrichScript" pitchFamily="2" charset="0"/>
            </a:endParaRPr>
          </a:p>
        </p:txBody>
      </p:sp>
      <p:sp>
        <p:nvSpPr>
          <p:cNvPr id="4" name="Підзаголовок 3"/>
          <p:cNvSpPr>
            <a:spLocks noGrp="1"/>
          </p:cNvSpPr>
          <p:nvPr>
            <p:ph type="subTitle" idx="1"/>
          </p:nvPr>
        </p:nvSpPr>
        <p:spPr>
          <a:xfrm>
            <a:off x="683568" y="2492896"/>
            <a:ext cx="7088832" cy="3145904"/>
          </a:xfrm>
        </p:spPr>
        <p:txBody>
          <a:bodyPr>
            <a:normAutofit/>
          </a:bodyPr>
          <a:lstStyle/>
          <a:p>
            <a:r>
              <a:rPr lang="uk-UA" sz="2400" b="1" i="1" dirty="0" smtClean="0">
                <a:solidFill>
                  <a:schemeClr val="tx1"/>
                </a:solidFill>
              </a:rPr>
              <a:t>Застосування </a:t>
            </a:r>
            <a:r>
              <a:rPr lang="uk-UA" sz="2400" b="1" i="1" dirty="0" err="1" smtClean="0">
                <a:solidFill>
                  <a:schemeClr val="tx1"/>
                </a:solidFill>
              </a:rPr>
              <a:t>мультимедіа</a:t>
            </a:r>
            <a:r>
              <a:rPr lang="uk-UA" sz="2400" b="1" i="1" dirty="0" smtClean="0">
                <a:solidFill>
                  <a:schemeClr val="tx1"/>
                </a:solidFill>
              </a:rPr>
              <a:t> дозволяє </a:t>
            </a:r>
          </a:p>
          <a:p>
            <a:pPr algn="l">
              <a:buFont typeface="Wingdings" pitchFamily="2" charset="2"/>
              <a:buChar char="ü"/>
            </a:pPr>
            <a:r>
              <a:rPr lang="uk-UA" sz="2400" dirty="0" smtClean="0">
                <a:solidFill>
                  <a:schemeClr val="tx1"/>
                </a:solidFill>
              </a:rPr>
              <a:t>об’єднати текст, звук, графічне зображення, відео, флеш-анімації, </a:t>
            </a:r>
          </a:p>
          <a:p>
            <a:pPr algn="l">
              <a:buFont typeface="Wingdings" pitchFamily="2" charset="2"/>
              <a:buChar char="ü"/>
            </a:pPr>
            <a:r>
              <a:rPr lang="uk-UA" sz="2400" dirty="0" smtClean="0">
                <a:solidFill>
                  <a:schemeClr val="tx1"/>
                </a:solidFill>
              </a:rPr>
              <a:t>дає можливість дуже швидко опрацювати інформацію у вигляді таблиць, схем, діаграм, </a:t>
            </a:r>
          </a:p>
          <a:p>
            <a:pPr algn="l">
              <a:buFont typeface="Wingdings" pitchFamily="2" charset="2"/>
              <a:buChar char="ü"/>
            </a:pPr>
            <a:r>
              <a:rPr lang="uk-UA" sz="2400" dirty="0" smtClean="0">
                <a:solidFill>
                  <a:schemeClr val="tx1"/>
                </a:solidFill>
              </a:rPr>
              <a:t>визначити залежність між різними об’єктами і явищами, будовою та функціями. </a:t>
            </a:r>
            <a:endParaRPr lang="uk-UA" sz="2400" dirty="0">
              <a:solidFill>
                <a:schemeClr val="tx1"/>
              </a:solidFill>
            </a:endParaRPr>
          </a:p>
        </p:txBody>
      </p:sp>
    </p:spTree>
  </p:cSld>
  <p:clrMapOvr>
    <a:masterClrMapping/>
  </p:clrMapOvr>
  <p:transition spd="med" advClick="0" advTm="25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D:\фото\керів\77.png"/>
          <p:cNvPicPr>
            <a:picLocks noChangeAspect="1" noChangeArrowheads="1"/>
          </p:cNvPicPr>
          <p:nvPr/>
        </p:nvPicPr>
        <p:blipFill>
          <a:blip r:embed="rId2" cstate="print"/>
          <a:srcRect/>
          <a:stretch>
            <a:fillRect/>
          </a:stretch>
        </p:blipFill>
        <p:spPr bwMode="auto">
          <a:xfrm>
            <a:off x="395536" y="4581128"/>
            <a:ext cx="8424936" cy="2276872"/>
          </a:xfrm>
          <a:prstGeom prst="rect">
            <a:avLst/>
          </a:prstGeom>
          <a:noFill/>
          <a:ln w="9525">
            <a:noFill/>
            <a:miter lim="800000"/>
            <a:headEnd/>
            <a:tailEnd/>
          </a:ln>
        </p:spPr>
      </p:pic>
      <p:sp>
        <p:nvSpPr>
          <p:cNvPr id="3" name="Заголовок 2"/>
          <p:cNvSpPr>
            <a:spLocks noGrp="1"/>
          </p:cNvSpPr>
          <p:nvPr>
            <p:ph type="ctrTitle"/>
          </p:nvPr>
        </p:nvSpPr>
        <p:spPr>
          <a:xfrm>
            <a:off x="683568" y="260648"/>
            <a:ext cx="7772400" cy="792088"/>
          </a:xfrm>
        </p:spPr>
        <p:txBody>
          <a:bodyPr/>
          <a:lstStyle/>
          <a:p>
            <a:r>
              <a:rPr lang="uk-UA" b="1" dirty="0" smtClean="0">
                <a:solidFill>
                  <a:srgbClr val="00B050"/>
                </a:solidFill>
              </a:rPr>
              <a:t>Онищук Лариса Василівна</a:t>
            </a:r>
            <a:endParaRPr lang="uk-UA" b="1" dirty="0">
              <a:solidFill>
                <a:srgbClr val="00B050"/>
              </a:solidFill>
            </a:endParaRPr>
          </a:p>
        </p:txBody>
      </p:sp>
      <p:sp>
        <p:nvSpPr>
          <p:cNvPr id="4" name="Підзаголовок 3"/>
          <p:cNvSpPr>
            <a:spLocks noGrp="1"/>
          </p:cNvSpPr>
          <p:nvPr>
            <p:ph type="subTitle" idx="1"/>
          </p:nvPr>
        </p:nvSpPr>
        <p:spPr>
          <a:xfrm>
            <a:off x="395536" y="1772816"/>
            <a:ext cx="8280920" cy="1368152"/>
          </a:xfrm>
        </p:spPr>
        <p:txBody>
          <a:bodyPr>
            <a:normAutofit fontScale="85000" lnSpcReduction="20000"/>
          </a:bodyPr>
          <a:lstStyle/>
          <a:p>
            <a:pPr algn="l"/>
            <a:r>
              <a:rPr lang="uk-UA" sz="6500" b="1" dirty="0" smtClean="0">
                <a:solidFill>
                  <a:srgbClr val="FF0000"/>
                </a:solidFill>
                <a:latin typeface="AnastasiaScript" pitchFamily="2" charset="0"/>
              </a:rPr>
              <a:t>Педагогічне кредо</a:t>
            </a:r>
          </a:p>
          <a:p>
            <a:r>
              <a:rPr lang="uk-UA" sz="2600" dirty="0" smtClean="0">
                <a:solidFill>
                  <a:prstClr val="black"/>
                </a:solidFill>
              </a:rPr>
              <a:t>Не втрачай свій час у марній боротьбі за досконалістю, просто прагніть робити все якнайкраще.</a:t>
            </a:r>
            <a:endParaRPr lang="ru-RU" sz="2600" dirty="0" smtClean="0">
              <a:solidFill>
                <a:prstClr val="black"/>
              </a:solidFill>
            </a:endParaRPr>
          </a:p>
          <a:p>
            <a:endParaRPr lang="uk-UA" dirty="0"/>
          </a:p>
        </p:txBody>
      </p:sp>
      <p:graphicFrame>
        <p:nvGraphicFramePr>
          <p:cNvPr id="6" name="Таблиця 5"/>
          <p:cNvGraphicFramePr>
            <a:graphicFrameLocks noGrp="1"/>
          </p:cNvGraphicFramePr>
          <p:nvPr/>
        </p:nvGraphicFramePr>
        <p:xfrm>
          <a:off x="611560" y="1052736"/>
          <a:ext cx="8136904" cy="663848"/>
        </p:xfrm>
        <a:graphic>
          <a:graphicData uri="http://schemas.openxmlformats.org/drawingml/2006/table">
            <a:tbl>
              <a:tblPr firstRow="1" bandRow="1">
                <a:tableStyleId>{2D5ABB26-0587-4C30-8999-92F81FD0307C}</a:tableStyleId>
              </a:tblPr>
              <a:tblGrid>
                <a:gridCol w="8136904"/>
              </a:tblGrid>
              <a:tr h="663848">
                <a:tc>
                  <a:txBody>
                    <a:bodyPr/>
                    <a:lstStyle/>
                    <a:p>
                      <a:r>
                        <a:rPr lang="uk-UA" sz="1800" dirty="0" smtClean="0">
                          <a:latin typeface="Times New Roman" pitchFamily="18" charset="0"/>
                          <a:cs typeface="Times New Roman" pitchFamily="18" charset="0"/>
                        </a:rPr>
                        <a:t>Вчитель біології</a:t>
                      </a:r>
                      <a:r>
                        <a:rPr lang="uk-UA" sz="1800" baseline="0" dirty="0" smtClean="0">
                          <a:latin typeface="Times New Roman" pitchFamily="18" charset="0"/>
                          <a:cs typeface="Times New Roman" pitchFamily="18" charset="0"/>
                        </a:rPr>
                        <a:t> та хімії Посниківської ЗОШ І – ІІ ступенів Млинівської районної ради Рівненської області</a:t>
                      </a:r>
                      <a:endParaRPr lang="uk-UA" sz="1800" dirty="0">
                        <a:latin typeface="Times New Roman" pitchFamily="18" charset="0"/>
                        <a:cs typeface="Times New Roman" pitchFamily="18" charset="0"/>
                      </a:endParaRPr>
                    </a:p>
                  </a:txBody>
                  <a:tcPr/>
                </a:tc>
              </a:tr>
            </a:tbl>
          </a:graphicData>
        </a:graphic>
      </p:graphicFrame>
      <p:sp>
        <p:nvSpPr>
          <p:cNvPr id="7" name="Прямокутник 6"/>
          <p:cNvSpPr/>
          <p:nvPr/>
        </p:nvSpPr>
        <p:spPr>
          <a:xfrm>
            <a:off x="395536" y="3140968"/>
            <a:ext cx="8352928" cy="1446550"/>
          </a:xfrm>
          <a:prstGeom prst="rect">
            <a:avLst/>
          </a:prstGeom>
        </p:spPr>
        <p:txBody>
          <a:bodyPr wrap="square">
            <a:spAutoFit/>
          </a:bodyPr>
          <a:lstStyle/>
          <a:p>
            <a:r>
              <a:rPr lang="uk-UA" sz="4800" b="1" dirty="0" smtClean="0">
                <a:solidFill>
                  <a:srgbClr val="FF0000"/>
                </a:solidFill>
                <a:latin typeface="AnastasiaScript" pitchFamily="2" charset="0"/>
              </a:rPr>
              <a:t>Тема самоосвіти</a:t>
            </a:r>
          </a:p>
          <a:p>
            <a:pPr algn="ctr"/>
            <a:r>
              <a:rPr lang="uk-UA" sz="2000" dirty="0" smtClean="0"/>
              <a:t>Організація пізнавальної діяльності учнів на уроках біології шляхом використання елементів сучасних інноваційних технологій</a:t>
            </a:r>
          </a:p>
        </p:txBody>
      </p:sp>
    </p:spTree>
  </p:cSld>
  <p:clrMapOvr>
    <a:masterClrMapping/>
  </p:clrMapOvr>
  <p:transition spd="med" advClick="0"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2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8" dur="2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9" dur="20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p:cTn id="24" dur="2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5" dur="2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6"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467544" y="404664"/>
            <a:ext cx="8424936" cy="1938992"/>
          </a:xfrm>
          <a:prstGeom prst="rect">
            <a:avLst/>
          </a:prstGeom>
        </p:spPr>
        <p:txBody>
          <a:bodyPr wrap="square">
            <a:spAutoFit/>
          </a:bodyPr>
          <a:lstStyle/>
          <a:p>
            <a:pPr algn="ctr"/>
            <a:r>
              <a:rPr lang="uk-UA" sz="3000" b="1" i="1" dirty="0" smtClean="0">
                <a:solidFill>
                  <a:srgbClr val="C00000"/>
                </a:solidFill>
              </a:rPr>
              <a:t>Персональний комп'ютер - універсальний навчальний засіб, який може бути з успіхом використаний на  різних за змістом і організацією навчальних заняттях. </a:t>
            </a:r>
            <a:endParaRPr lang="uk-UA" sz="3000" b="1" i="1" dirty="0">
              <a:solidFill>
                <a:srgbClr val="C00000"/>
              </a:solidFill>
            </a:endParaRPr>
          </a:p>
        </p:txBody>
      </p:sp>
      <p:sp>
        <p:nvSpPr>
          <p:cNvPr id="24577" name="Rectangle 1"/>
          <p:cNvSpPr>
            <a:spLocks noChangeArrowheads="1"/>
          </p:cNvSpPr>
          <p:nvPr/>
        </p:nvSpPr>
        <p:spPr bwMode="auto">
          <a:xfrm>
            <a:off x="323528" y="2671755"/>
            <a:ext cx="849694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0" i="0" u="sng" strike="noStrike" cap="none" normalizeH="0" baseline="0" dirty="0" smtClean="0">
                <a:ln>
                  <a:noFill/>
                </a:ln>
                <a:solidFill>
                  <a:srgbClr val="404040"/>
                </a:solidFill>
                <a:effectLst/>
                <a:latin typeface="Times New Roman" pitchFamily="18" charset="0"/>
                <a:ea typeface="Times New Roman" pitchFamily="18" charset="0"/>
                <a:cs typeface="Times New Roman" pitchFamily="18" charset="0"/>
              </a:rPr>
              <a:t>Завдання застосування комп'ютера в навчанні:</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28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800" b="0" i="0" u="none" strike="noStrike" cap="none" normalizeH="0" baseline="0" dirty="0" smtClean="0">
                <a:ln>
                  <a:noFill/>
                </a:ln>
                <a:solidFill>
                  <a:srgbClr val="404040"/>
                </a:solidFill>
                <a:effectLst/>
                <a:latin typeface="Times New Roman" pitchFamily="18" charset="0"/>
                <a:ea typeface="Times New Roman" pitchFamily="18" charset="0"/>
                <a:cs typeface="Times New Roman" pitchFamily="18" charset="0"/>
              </a:rPr>
              <a:t>- забезпечення зворотного зв’язку в процесі навчання;</a:t>
            </a:r>
            <a:endPar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800" b="0" i="0" u="none" strike="noStrike" cap="none" normalizeH="0" baseline="0" dirty="0" smtClean="0">
                <a:ln>
                  <a:noFill/>
                </a:ln>
                <a:solidFill>
                  <a:srgbClr val="404040"/>
                </a:solidFill>
                <a:effectLst/>
                <a:latin typeface="Times New Roman" pitchFamily="18" charset="0"/>
                <a:ea typeface="Times New Roman" pitchFamily="18" charset="0"/>
                <a:cs typeface="Times New Roman" pitchFamily="18" charset="0"/>
              </a:rPr>
              <a:t>- забезпечення індивідуалізації навчального</a:t>
            </a:r>
            <a:r>
              <a:rPr kumimoji="0" lang="uk-UA" sz="2800" b="0" i="0" u="none" strike="noStrike" cap="none" normalizeH="0" dirty="0" smtClean="0">
                <a:ln>
                  <a:noFill/>
                </a:ln>
                <a:solidFill>
                  <a:srgbClr val="404040"/>
                </a:solidFill>
                <a:effectLst/>
                <a:latin typeface="Times New Roman" pitchFamily="18" charset="0"/>
                <a:ea typeface="Times New Roman" pitchFamily="18" charset="0"/>
                <a:cs typeface="Times New Roman" pitchFamily="18" charset="0"/>
              </a:rPr>
              <a:t> </a:t>
            </a:r>
            <a:r>
              <a:rPr kumimoji="0" lang="uk-UA" sz="2800" b="0" i="0" u="none" strike="noStrike" cap="none" normalizeH="0" baseline="0" dirty="0" smtClean="0">
                <a:ln>
                  <a:noFill/>
                </a:ln>
                <a:solidFill>
                  <a:srgbClr val="404040"/>
                </a:solidFill>
                <a:effectLst/>
                <a:latin typeface="Times New Roman" pitchFamily="18" charset="0"/>
                <a:ea typeface="Times New Roman" pitchFamily="18" charset="0"/>
                <a:cs typeface="Times New Roman" pitchFamily="18" charset="0"/>
              </a:rPr>
              <a:t>процесу;</a:t>
            </a:r>
            <a:endPar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800" b="0" i="0" u="none" strike="noStrike" cap="none" normalizeH="0" baseline="0" dirty="0" smtClean="0">
                <a:ln>
                  <a:noFill/>
                </a:ln>
                <a:solidFill>
                  <a:srgbClr val="404040"/>
                </a:solidFill>
                <a:effectLst/>
                <a:latin typeface="Times New Roman" pitchFamily="18" charset="0"/>
                <a:ea typeface="Times New Roman" pitchFamily="18" charset="0"/>
                <a:cs typeface="Times New Roman" pitchFamily="18" charset="0"/>
              </a:rPr>
              <a:t>- підвищення наочності навчального процесу;</a:t>
            </a:r>
            <a:endPar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800" b="0" i="0" u="none" strike="noStrike" cap="none" normalizeH="0" baseline="0" dirty="0" smtClean="0">
                <a:ln>
                  <a:noFill/>
                </a:ln>
                <a:solidFill>
                  <a:srgbClr val="404040"/>
                </a:solidFill>
                <a:effectLst/>
                <a:latin typeface="Times New Roman" pitchFamily="18" charset="0"/>
                <a:ea typeface="Times New Roman" pitchFamily="18" charset="0"/>
                <a:cs typeface="Times New Roman" pitchFamily="18" charset="0"/>
              </a:rPr>
              <a:t>- пошук інформації з найширших джерел;</a:t>
            </a:r>
            <a:endPar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800" b="0" i="0" u="none" strike="noStrike" cap="none" normalizeH="0" baseline="0" dirty="0" smtClean="0">
                <a:ln>
                  <a:noFill/>
                </a:ln>
                <a:solidFill>
                  <a:srgbClr val="404040"/>
                </a:solidFill>
                <a:effectLst/>
                <a:latin typeface="Times New Roman" pitchFamily="18" charset="0"/>
                <a:ea typeface="Times New Roman" pitchFamily="18" charset="0"/>
                <a:cs typeface="Times New Roman" pitchFamily="18" charset="0"/>
              </a:rPr>
              <a:t>- моделювання досліджуваних процесів або явищ;</a:t>
            </a:r>
            <a:endPar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800" b="0" i="0" u="none" strike="noStrike" cap="none" normalizeH="0" baseline="0" dirty="0" smtClean="0">
                <a:ln>
                  <a:noFill/>
                </a:ln>
                <a:solidFill>
                  <a:srgbClr val="404040"/>
                </a:solidFill>
                <a:effectLst/>
                <a:latin typeface="Times New Roman" pitchFamily="18" charset="0"/>
                <a:ea typeface="Times New Roman" pitchFamily="18" charset="0"/>
                <a:cs typeface="Times New Roman" pitchFamily="18" charset="0"/>
              </a:rPr>
              <a:t>- організація колективної та групової роботи.</a:t>
            </a:r>
            <a:endParaRPr kumimoji="0" lang="uk-UA"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med" advClick="0" advTm="25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Леся\Desktop\image006.jpg"/>
          <p:cNvPicPr>
            <a:picLocks noChangeAspect="1" noChangeArrowheads="1"/>
          </p:cNvPicPr>
          <p:nvPr/>
        </p:nvPicPr>
        <p:blipFill>
          <a:blip r:embed="rId2" cstate="print"/>
          <a:srcRect/>
          <a:stretch>
            <a:fillRect/>
          </a:stretch>
        </p:blipFill>
        <p:spPr bwMode="auto">
          <a:xfrm rot="424350">
            <a:off x="5260731" y="3536277"/>
            <a:ext cx="3036940" cy="2017787"/>
          </a:xfrm>
          <a:prstGeom prst="rect">
            <a:avLst/>
          </a:prstGeom>
          <a:noFill/>
        </p:spPr>
      </p:pic>
      <p:sp>
        <p:nvSpPr>
          <p:cNvPr id="23553" name="Rectangle 1"/>
          <p:cNvSpPr>
            <a:spLocks noChangeArrowheads="1"/>
          </p:cNvSpPr>
          <p:nvPr/>
        </p:nvSpPr>
        <p:spPr bwMode="auto">
          <a:xfrm>
            <a:off x="611560" y="1412776"/>
            <a:ext cx="7992888"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Blip>
                <a:blip r:embed="rId3"/>
              </a:buBlip>
              <a:tabLst/>
            </a:pPr>
            <a:r>
              <a:rPr kumimoji="0" lang="uk-UA" sz="3200" b="0" i="0" u="none" strike="noStrike" cap="none" normalizeH="0" baseline="0" dirty="0" smtClean="0">
                <a:ln>
                  <a:noFill/>
                </a:ln>
                <a:solidFill>
                  <a:srgbClr val="404040"/>
                </a:solidFill>
                <a:effectLst/>
                <a:latin typeface="Times New Roman" pitchFamily="18" charset="0"/>
                <a:ea typeface="Times New Roman" pitchFamily="18" charset="0"/>
                <a:cs typeface="Times New Roman" pitchFamily="18" charset="0"/>
              </a:rPr>
              <a:t> </a:t>
            </a:r>
            <a:r>
              <a:rPr kumimoji="0" lang="uk-UA" sz="3200" b="0" i="0" u="none" strike="noStrike" cap="none" normalizeH="0" baseline="0" dirty="0" err="1" smtClean="0">
                <a:ln>
                  <a:noFill/>
                </a:ln>
                <a:solidFill>
                  <a:srgbClr val="404040"/>
                </a:solidFill>
                <a:effectLst/>
                <a:latin typeface="Times New Roman" pitchFamily="18" charset="0"/>
                <a:ea typeface="Times New Roman" pitchFamily="18" charset="0"/>
                <a:cs typeface="Times New Roman" pitchFamily="18" charset="0"/>
              </a:rPr>
              <a:t>ілюструючі</a:t>
            </a:r>
            <a:r>
              <a:rPr kumimoji="0" lang="uk-UA" sz="3200" b="0" i="0" u="none" strike="noStrike" cap="none" normalizeH="0" baseline="0" dirty="0" smtClean="0">
                <a:ln>
                  <a:noFill/>
                </a:ln>
                <a:solidFill>
                  <a:srgbClr val="404040"/>
                </a:solidFill>
                <a:effectLst/>
                <a:latin typeface="Times New Roman" pitchFamily="18" charset="0"/>
                <a:ea typeface="Times New Roman" pitchFamily="18" charset="0"/>
                <a:cs typeface="Times New Roman" pitchFamily="18" charset="0"/>
              </a:rPr>
              <a:t>, </a:t>
            </a:r>
          </a:p>
          <a:p>
            <a:pPr marL="0" marR="0" lvl="0" indent="0" defTabSz="914400" rtl="0" eaLnBrk="1" fontAlgn="base" latinLnBrk="0" hangingPunct="1">
              <a:lnSpc>
                <a:spcPct val="100000"/>
              </a:lnSpc>
              <a:spcBef>
                <a:spcPct val="0"/>
              </a:spcBef>
              <a:spcAft>
                <a:spcPct val="0"/>
              </a:spcAft>
              <a:buClrTx/>
              <a:buSzTx/>
              <a:buBlip>
                <a:blip r:embed="rId3"/>
              </a:buBlip>
              <a:tabLst/>
            </a:pPr>
            <a:r>
              <a:rPr lang="uk-UA" sz="3200" dirty="0" smtClean="0">
                <a:solidFill>
                  <a:srgbClr val="404040"/>
                </a:solidFill>
                <a:latin typeface="Times New Roman" pitchFamily="18" charset="0"/>
                <a:ea typeface="Times New Roman" pitchFamily="18" charset="0"/>
                <a:cs typeface="Times New Roman" pitchFamily="18" charset="0"/>
              </a:rPr>
              <a:t> т</a:t>
            </a:r>
            <a:r>
              <a:rPr kumimoji="0" lang="uk-UA" sz="3200" b="0" i="0" u="none" strike="noStrike" cap="none" normalizeH="0" baseline="0" dirty="0" smtClean="0">
                <a:ln>
                  <a:noFill/>
                </a:ln>
                <a:solidFill>
                  <a:srgbClr val="404040"/>
                </a:solidFill>
                <a:effectLst/>
                <a:latin typeface="Times New Roman" pitchFamily="18" charset="0"/>
                <a:ea typeface="Times New Roman" pitchFamily="18" charset="0"/>
                <a:cs typeface="Times New Roman" pitchFamily="18" charset="0"/>
              </a:rPr>
              <a:t>і,що консультують,</a:t>
            </a:r>
          </a:p>
          <a:p>
            <a:pPr marL="0" marR="0" lvl="0" indent="0" defTabSz="914400" rtl="0" eaLnBrk="1" fontAlgn="base" latinLnBrk="0" hangingPunct="1">
              <a:lnSpc>
                <a:spcPct val="100000"/>
              </a:lnSpc>
              <a:spcBef>
                <a:spcPct val="0"/>
              </a:spcBef>
              <a:spcAft>
                <a:spcPct val="0"/>
              </a:spcAft>
              <a:buClrTx/>
              <a:buSzTx/>
              <a:buBlip>
                <a:blip r:embed="rId3"/>
              </a:buBlip>
              <a:tabLst/>
            </a:pPr>
            <a:r>
              <a:rPr kumimoji="0" lang="uk-UA" sz="3200" b="0" i="0" u="none" strike="noStrike" cap="none" normalizeH="0" baseline="0" dirty="0" smtClean="0">
                <a:ln>
                  <a:noFill/>
                </a:ln>
                <a:solidFill>
                  <a:srgbClr val="404040"/>
                </a:solidFill>
                <a:effectLst/>
                <a:latin typeface="Times New Roman" pitchFamily="18" charset="0"/>
                <a:ea typeface="Times New Roman" pitchFamily="18" charset="0"/>
                <a:cs typeface="Times New Roman" pitchFamily="18" charset="0"/>
              </a:rPr>
              <a:t> програми-тренажери, </a:t>
            </a:r>
          </a:p>
          <a:p>
            <a:pPr marL="0" marR="0" lvl="0" indent="0" defTabSz="914400" rtl="0" eaLnBrk="1" fontAlgn="base" latinLnBrk="0" hangingPunct="1">
              <a:lnSpc>
                <a:spcPct val="100000"/>
              </a:lnSpc>
              <a:spcBef>
                <a:spcPct val="0"/>
              </a:spcBef>
              <a:spcAft>
                <a:spcPct val="0"/>
              </a:spcAft>
              <a:buClrTx/>
              <a:buSzTx/>
              <a:buBlip>
                <a:blip r:embed="rId3"/>
              </a:buBlip>
              <a:tabLst/>
            </a:pPr>
            <a:r>
              <a:rPr kumimoji="0" lang="uk-UA" sz="3200" b="0" i="0" u="none" strike="noStrike" cap="none" normalizeH="0" baseline="0" dirty="0" smtClean="0">
                <a:ln>
                  <a:noFill/>
                </a:ln>
                <a:solidFill>
                  <a:srgbClr val="404040"/>
                </a:solidFill>
                <a:effectLst/>
                <a:latin typeface="Times New Roman" pitchFamily="18" charset="0"/>
                <a:ea typeface="Times New Roman" pitchFamily="18" charset="0"/>
                <a:cs typeface="Times New Roman" pitchFamily="18" charset="0"/>
              </a:rPr>
              <a:t> програми навчального контролю та ін.</a:t>
            </a:r>
            <a:endParaRPr kumimoji="0" lang="uk-UA"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Заголовок 4"/>
          <p:cNvSpPr>
            <a:spLocks noGrp="1"/>
          </p:cNvSpPr>
          <p:nvPr>
            <p:ph type="title"/>
          </p:nvPr>
        </p:nvSpPr>
        <p:spPr>
          <a:xfrm>
            <a:off x="467544" y="404664"/>
            <a:ext cx="8229600" cy="1296144"/>
          </a:xfrm>
        </p:spPr>
        <p:txBody>
          <a:bodyPr/>
          <a:lstStyle/>
          <a:p>
            <a:pPr lvl="0"/>
            <a:r>
              <a:rPr lang="uk-UA" sz="3600"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За метою та завданнями навчальні комп'ютерні програми поділяються на</a:t>
            </a:r>
            <a:br>
              <a:rPr lang="uk-UA" sz="3600"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br>
            <a:endParaRPr lang="uk-UA" sz="3600" dirty="0"/>
          </a:p>
        </p:txBody>
      </p:sp>
      <p:pic>
        <p:nvPicPr>
          <p:cNvPr id="1026" name="Picture 2" descr="C:\Users\Леся\Desktop\maxresdefault.jpg"/>
          <p:cNvPicPr>
            <a:picLocks noChangeAspect="1" noChangeArrowheads="1"/>
          </p:cNvPicPr>
          <p:nvPr/>
        </p:nvPicPr>
        <p:blipFill>
          <a:blip r:embed="rId4" cstate="print"/>
          <a:srcRect/>
          <a:stretch>
            <a:fillRect/>
          </a:stretch>
        </p:blipFill>
        <p:spPr bwMode="auto">
          <a:xfrm rot="21290052">
            <a:off x="92249" y="3484940"/>
            <a:ext cx="2940518" cy="2181752"/>
          </a:xfrm>
          <a:prstGeom prst="rect">
            <a:avLst/>
          </a:prstGeom>
          <a:noFill/>
        </p:spPr>
      </p:pic>
      <p:pic>
        <p:nvPicPr>
          <p:cNvPr id="1027" name="Picture 3" descr="C:\Users\Леся\Desktop\біоло.jpg"/>
          <p:cNvPicPr>
            <a:picLocks noChangeAspect="1" noChangeArrowheads="1"/>
          </p:cNvPicPr>
          <p:nvPr/>
        </p:nvPicPr>
        <p:blipFill>
          <a:blip r:embed="rId5" cstate="print"/>
          <a:srcRect/>
          <a:stretch>
            <a:fillRect/>
          </a:stretch>
        </p:blipFill>
        <p:spPr bwMode="auto">
          <a:xfrm rot="21108764">
            <a:off x="81800" y="5509135"/>
            <a:ext cx="1445941" cy="1252288"/>
          </a:xfrm>
          <a:prstGeom prst="rect">
            <a:avLst/>
          </a:prstGeom>
          <a:noFill/>
        </p:spPr>
      </p:pic>
      <p:pic>
        <p:nvPicPr>
          <p:cNvPr id="1028" name="Picture 4" descr="C:\Users\Леся\Desktop\image002.jpg"/>
          <p:cNvPicPr>
            <a:picLocks noChangeAspect="1" noChangeArrowheads="1"/>
          </p:cNvPicPr>
          <p:nvPr/>
        </p:nvPicPr>
        <p:blipFill>
          <a:blip r:embed="rId6" cstate="print"/>
          <a:srcRect/>
          <a:stretch>
            <a:fillRect/>
          </a:stretch>
        </p:blipFill>
        <p:spPr bwMode="auto">
          <a:xfrm>
            <a:off x="2771800" y="4509120"/>
            <a:ext cx="2862825" cy="2147119"/>
          </a:xfrm>
          <a:prstGeom prst="rect">
            <a:avLst/>
          </a:prstGeom>
          <a:noFill/>
        </p:spPr>
      </p:pic>
    </p:spTree>
  </p:cSld>
  <p:clrMapOvr>
    <a:masterClrMapping/>
  </p:clrMapOvr>
  <p:transition spd="med" advClick="0" advTm="25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1791072"/>
          </a:xfrm>
        </p:spPr>
        <p:txBody>
          <a:bodyPr/>
          <a:lstStyle/>
          <a:p>
            <a:r>
              <a:rPr lang="de-DE" sz="4000" dirty="0" smtClean="0">
                <a:effectLst>
                  <a:outerShdw blurRad="38100" dist="38100" dir="2700000" algn="tl">
                    <a:srgbClr val="000000">
                      <a:alpha val="43137"/>
                    </a:srgbClr>
                  </a:outerShdw>
                </a:effectLst>
              </a:rPr>
              <a:t>Easy School </a:t>
            </a:r>
            <a:r>
              <a:rPr lang="de-DE" sz="4000" dirty="0" err="1" smtClean="0">
                <a:effectLst>
                  <a:outerShdw blurRad="38100" dist="38100" dir="2700000" algn="tl">
                    <a:srgbClr val="000000">
                      <a:alpha val="43137"/>
                    </a:srgbClr>
                  </a:outerShdw>
                </a:effectLst>
              </a:rPr>
              <a:t>Book</a:t>
            </a:r>
            <a:r>
              <a:rPr lang="de-DE" sz="4000" dirty="0" smtClean="0">
                <a:effectLst>
                  <a:outerShdw blurRad="38100" dist="38100" dir="2700000" algn="tl">
                    <a:srgbClr val="000000">
                      <a:alpha val="43137"/>
                    </a:srgbClr>
                  </a:outerShdw>
                </a:effectLst>
              </a:rPr>
              <a:t> — </a:t>
            </a:r>
            <a:r>
              <a:rPr lang="uk-UA" sz="4000" dirty="0" smtClean="0">
                <a:effectLst>
                  <a:outerShdw blurRad="38100" dist="38100" dir="2700000" algn="tl">
                    <a:srgbClr val="000000">
                      <a:alpha val="43137"/>
                    </a:srgbClr>
                  </a:outerShdw>
                </a:effectLst>
              </a:rPr>
              <a:t>всі уроки в одній електронній книзі</a:t>
            </a:r>
            <a:r>
              <a:rPr lang="uk-UA" sz="4000" dirty="0" smtClean="0"/>
              <a:t/>
            </a:r>
            <a:br>
              <a:rPr lang="uk-UA" sz="4000" dirty="0" smtClean="0"/>
            </a:br>
            <a:endParaRPr lang="uk-UA" sz="4000" dirty="0"/>
          </a:p>
        </p:txBody>
      </p:sp>
      <p:pic>
        <p:nvPicPr>
          <p:cNvPr id="2050" name="Picture 2" descr="C:\Users\Леся\Desktop\Easy_School_Book_1.png"/>
          <p:cNvPicPr>
            <a:picLocks noChangeAspect="1" noChangeArrowheads="1"/>
          </p:cNvPicPr>
          <p:nvPr/>
        </p:nvPicPr>
        <p:blipFill>
          <a:blip r:embed="rId2" cstate="print"/>
          <a:srcRect/>
          <a:stretch>
            <a:fillRect/>
          </a:stretch>
        </p:blipFill>
        <p:spPr bwMode="auto">
          <a:xfrm>
            <a:off x="611560" y="1628800"/>
            <a:ext cx="7770887" cy="4603584"/>
          </a:xfrm>
          <a:prstGeom prst="rect">
            <a:avLst/>
          </a:prstGeom>
          <a:noFill/>
        </p:spPr>
      </p:pic>
    </p:spTree>
  </p:cSld>
  <p:clrMapOvr>
    <a:masterClrMapping/>
  </p:clrMapOvr>
  <p:transition spd="med" advClick="0" advTm="25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827584" y="620688"/>
            <a:ext cx="7200800" cy="2554545"/>
          </a:xfrm>
          <a:prstGeom prst="rect">
            <a:avLst/>
          </a:prstGeom>
        </p:spPr>
        <p:txBody>
          <a:bodyPr wrap="square">
            <a:spAutoFit/>
          </a:bodyPr>
          <a:lstStyle/>
          <a:p>
            <a:pPr algn="ctr"/>
            <a:r>
              <a:rPr lang="uk-UA" sz="3200" i="1" dirty="0" smtClean="0">
                <a:effectLst>
                  <a:outerShdw blurRad="38100" dist="38100" dir="2700000" algn="tl">
                    <a:srgbClr val="000000">
                      <a:alpha val="43137"/>
                    </a:srgbClr>
                  </a:outerShdw>
                </a:effectLst>
              </a:rPr>
              <a:t>Велику роль у засвоєнні понять,                   умінь і навичок відіграє особистий пізнавальний досвід учня,                                                                </a:t>
            </a:r>
            <a:r>
              <a:rPr lang="uk-UA" sz="3200" dirty="0" smtClean="0"/>
              <a:t>появі та розвитку якого сприяють практичні </a:t>
            </a:r>
            <a:r>
              <a:rPr lang="uk-UA" sz="3200" i="1" u="sng" dirty="0" smtClean="0"/>
              <a:t>мультимедійні роботи.</a:t>
            </a:r>
            <a:r>
              <a:rPr lang="uk-UA" sz="3200" dirty="0" smtClean="0"/>
              <a:t>   </a:t>
            </a:r>
          </a:p>
        </p:txBody>
      </p:sp>
      <p:pic>
        <p:nvPicPr>
          <p:cNvPr id="48132" name="Picture 4" descr="C:\Users\Леся\Desktop\Photo0276.jpg"/>
          <p:cNvPicPr>
            <a:picLocks noChangeAspect="1" noChangeArrowheads="1"/>
          </p:cNvPicPr>
          <p:nvPr/>
        </p:nvPicPr>
        <p:blipFill>
          <a:blip r:embed="rId2" cstate="print"/>
          <a:srcRect/>
          <a:stretch>
            <a:fillRect/>
          </a:stretch>
        </p:blipFill>
        <p:spPr bwMode="auto">
          <a:xfrm>
            <a:off x="3363481" y="3421512"/>
            <a:ext cx="2629009" cy="3023480"/>
          </a:xfrm>
          <a:prstGeom prst="rect">
            <a:avLst/>
          </a:prstGeom>
          <a:noFill/>
        </p:spPr>
      </p:pic>
      <p:pic>
        <p:nvPicPr>
          <p:cNvPr id="48133" name="Picture 5" descr="C:\Users\Леся\Desktop\Photo0277.jpg"/>
          <p:cNvPicPr>
            <a:picLocks noChangeAspect="1" noChangeArrowheads="1"/>
          </p:cNvPicPr>
          <p:nvPr/>
        </p:nvPicPr>
        <p:blipFill>
          <a:blip r:embed="rId3" cstate="print"/>
          <a:srcRect/>
          <a:stretch>
            <a:fillRect/>
          </a:stretch>
        </p:blipFill>
        <p:spPr bwMode="auto">
          <a:xfrm rot="21089666">
            <a:off x="193710" y="3285546"/>
            <a:ext cx="3140847" cy="2852936"/>
          </a:xfrm>
          <a:prstGeom prst="rect">
            <a:avLst/>
          </a:prstGeom>
          <a:noFill/>
        </p:spPr>
      </p:pic>
      <p:pic>
        <p:nvPicPr>
          <p:cNvPr id="48134" name="Picture 6" descr="C:\Users\Леся\Desktop\Photo0278.jpg"/>
          <p:cNvPicPr>
            <a:picLocks noChangeAspect="1" noChangeArrowheads="1"/>
          </p:cNvPicPr>
          <p:nvPr/>
        </p:nvPicPr>
        <p:blipFill>
          <a:blip r:embed="rId4" cstate="print"/>
          <a:srcRect/>
          <a:stretch>
            <a:fillRect/>
          </a:stretch>
        </p:blipFill>
        <p:spPr bwMode="auto">
          <a:xfrm rot="347832">
            <a:off x="5949576" y="3289842"/>
            <a:ext cx="3075194" cy="2516534"/>
          </a:xfrm>
          <a:prstGeom prst="rect">
            <a:avLst/>
          </a:prstGeom>
          <a:noFill/>
        </p:spPr>
      </p:pic>
    </p:spTree>
  </p:cSld>
  <p:clrMapOvr>
    <a:masterClrMapping/>
  </p:clrMapOvr>
  <p:transition spd="med" advClick="0" advTm="25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descr="1865195_1a5a9831"/>
          <p:cNvPicPr>
            <a:picLocks noChangeAspect="1" noChangeArrowheads="1"/>
          </p:cNvPicPr>
          <p:nvPr/>
        </p:nvPicPr>
        <p:blipFill>
          <a:blip r:embed="rId2" cstate="print"/>
          <a:srcRect/>
          <a:stretch>
            <a:fillRect/>
          </a:stretch>
        </p:blipFill>
        <p:spPr bwMode="auto">
          <a:xfrm rot="20828703">
            <a:off x="590354" y="3996875"/>
            <a:ext cx="2747797" cy="2060848"/>
          </a:xfrm>
          <a:prstGeom prst="rect">
            <a:avLst/>
          </a:prstGeom>
          <a:noFill/>
          <a:ln w="9525">
            <a:noFill/>
            <a:miter lim="800000"/>
            <a:headEnd/>
            <a:tailEnd/>
          </a:ln>
        </p:spPr>
      </p:pic>
      <p:sp>
        <p:nvSpPr>
          <p:cNvPr id="3" name="Заголовок 2"/>
          <p:cNvSpPr>
            <a:spLocks noGrp="1"/>
          </p:cNvSpPr>
          <p:nvPr>
            <p:ph type="ctrTitle"/>
          </p:nvPr>
        </p:nvSpPr>
        <p:spPr>
          <a:xfrm>
            <a:off x="685800" y="692696"/>
            <a:ext cx="7772400" cy="2907755"/>
          </a:xfrm>
        </p:spPr>
        <p:txBody>
          <a:bodyPr/>
          <a:lstStyle/>
          <a:p>
            <a:r>
              <a:rPr lang="uk-UA" sz="3200" b="1" cap="small" dirty="0" smtClean="0">
                <a:solidFill>
                  <a:srgbClr val="2FBB2F"/>
                </a:solidFill>
                <a:effectLst>
                  <a:outerShdw blurRad="38100" dist="38100" dir="2700000" algn="tl">
                    <a:srgbClr val="000000">
                      <a:alpha val="43137"/>
                    </a:srgbClr>
                  </a:outerShdw>
                </a:effectLst>
              </a:rPr>
              <a:t>Особливо великий інтерес викликає в учнів </a:t>
            </a:r>
            <a:r>
              <a:rPr lang="uk-UA" sz="3200" b="1" cap="small" smtClean="0">
                <a:solidFill>
                  <a:srgbClr val="2FBB2F"/>
                </a:solidFill>
                <a:effectLst>
                  <a:outerShdw blurRad="38100" dist="38100" dir="2700000" algn="tl">
                    <a:srgbClr val="000000">
                      <a:alpha val="43137"/>
                    </a:srgbClr>
                  </a:outerShdw>
                </a:effectLst>
              </a:rPr>
              <a:t>мультимедійна екскурсія                           </a:t>
            </a:r>
            <a:r>
              <a:rPr lang="uk-UA" sz="3200" b="1" cap="small" dirty="0" smtClean="0">
                <a:solidFill>
                  <a:srgbClr val="2FBB2F"/>
                </a:solidFill>
                <a:effectLst>
                  <a:outerShdw blurRad="38100" dist="38100" dir="2700000" algn="tl">
                    <a:srgbClr val="000000">
                      <a:alpha val="43137"/>
                    </a:srgbClr>
                  </a:outerShdw>
                </a:effectLst>
              </a:rPr>
              <a:t>на різні теми </a:t>
            </a:r>
            <a:r>
              <a:rPr lang="uk-UA" sz="2400" b="1" cap="small" dirty="0" smtClean="0">
                <a:solidFill>
                  <a:srgbClr val="2FBB2F"/>
                </a:solidFill>
                <a:effectLst>
                  <a:outerShdw blurRad="38100" dist="38100" dir="2700000" algn="tl">
                    <a:srgbClr val="000000">
                      <a:alpha val="43137"/>
                    </a:srgbClr>
                  </a:outerShdw>
                </a:effectLst>
              </a:rPr>
              <a:t/>
            </a:r>
            <a:br>
              <a:rPr lang="uk-UA" sz="2400" b="1" cap="small" dirty="0" smtClean="0">
                <a:solidFill>
                  <a:srgbClr val="2FBB2F"/>
                </a:solidFill>
                <a:effectLst>
                  <a:outerShdw blurRad="38100" dist="38100" dir="2700000" algn="tl">
                    <a:srgbClr val="000000">
                      <a:alpha val="43137"/>
                    </a:srgbClr>
                  </a:outerShdw>
                </a:effectLst>
              </a:rPr>
            </a:br>
            <a:r>
              <a:rPr lang="uk-UA" sz="2400" b="1" cap="small" dirty="0" err="1" smtClean="0">
                <a:solidFill>
                  <a:srgbClr val="2FBB2F"/>
                </a:solidFill>
                <a:effectLst>
                  <a:outerShdw blurRad="38100" dist="38100" dir="2700000" algn="tl">
                    <a:srgbClr val="000000">
                      <a:alpha val="43137"/>
                    </a:srgbClr>
                  </a:outerShdw>
                </a:effectLst>
              </a:rPr>
              <a:t>“Ліс</a:t>
            </a:r>
            <a:r>
              <a:rPr lang="uk-UA" sz="2400" b="1" cap="small" dirty="0" smtClean="0">
                <a:solidFill>
                  <a:srgbClr val="2FBB2F"/>
                </a:solidFill>
                <a:effectLst>
                  <a:outerShdw blurRad="38100" dist="38100" dir="2700000" algn="tl">
                    <a:srgbClr val="000000">
                      <a:alpha val="43137"/>
                    </a:srgbClr>
                  </a:outerShdw>
                </a:effectLst>
              </a:rPr>
              <a:t> - багатство </a:t>
            </a:r>
            <a:r>
              <a:rPr lang="uk-UA" sz="2400" b="1" cap="small" dirty="0" err="1" smtClean="0">
                <a:solidFill>
                  <a:srgbClr val="2FBB2F"/>
                </a:solidFill>
                <a:effectLst>
                  <a:outerShdw blurRad="38100" dist="38100" dir="2700000" algn="tl">
                    <a:srgbClr val="000000">
                      <a:alpha val="43137"/>
                    </a:srgbClr>
                  </a:outerShdw>
                </a:effectLst>
              </a:rPr>
              <a:t>людства”</a:t>
            </a:r>
            <a:r>
              <a:rPr lang="uk-UA" sz="2400" b="1" cap="small" dirty="0" smtClean="0">
                <a:solidFill>
                  <a:srgbClr val="2FBB2F"/>
                </a:solidFill>
                <a:effectLst>
                  <a:outerShdw blurRad="38100" dist="38100" dir="2700000" algn="tl">
                    <a:srgbClr val="000000">
                      <a:alpha val="43137"/>
                    </a:srgbClr>
                  </a:outerShdw>
                </a:effectLst>
              </a:rPr>
              <a:t>,</a:t>
            </a:r>
            <a:br>
              <a:rPr lang="uk-UA" sz="2400" b="1" cap="small" dirty="0" smtClean="0">
                <a:solidFill>
                  <a:srgbClr val="2FBB2F"/>
                </a:solidFill>
                <a:effectLst>
                  <a:outerShdw blurRad="38100" dist="38100" dir="2700000" algn="tl">
                    <a:srgbClr val="000000">
                      <a:alpha val="43137"/>
                    </a:srgbClr>
                  </a:outerShdw>
                </a:effectLst>
              </a:rPr>
            </a:br>
            <a:r>
              <a:rPr lang="uk-UA" sz="2400" b="1" cap="small" dirty="0" smtClean="0">
                <a:solidFill>
                  <a:srgbClr val="2FBB2F"/>
                </a:solidFill>
                <a:effectLst>
                  <a:outerShdw blurRad="38100" dist="38100" dir="2700000" algn="tl">
                    <a:srgbClr val="000000">
                      <a:alpha val="43137"/>
                    </a:srgbClr>
                  </a:outerShdw>
                </a:effectLst>
              </a:rPr>
              <a:t>“ У царстві зимуючих </a:t>
            </a:r>
            <a:r>
              <a:rPr lang="uk-UA" sz="2400" b="1" cap="small" dirty="0" err="1" smtClean="0">
                <a:solidFill>
                  <a:srgbClr val="2FBB2F"/>
                </a:solidFill>
                <a:effectLst>
                  <a:outerShdw blurRad="38100" dist="38100" dir="2700000" algn="tl">
                    <a:srgbClr val="000000">
                      <a:alpha val="43137"/>
                    </a:srgbClr>
                  </a:outerShdw>
                </a:effectLst>
              </a:rPr>
              <a:t>птахів”</a:t>
            </a:r>
            <a:r>
              <a:rPr lang="uk-UA" sz="2400" b="1" cap="small" dirty="0" smtClean="0">
                <a:solidFill>
                  <a:srgbClr val="2FBB2F"/>
                </a:solidFill>
                <a:effectLst>
                  <a:outerShdw blurRad="38100" dist="38100" dir="2700000" algn="tl">
                    <a:srgbClr val="000000">
                      <a:alpha val="43137"/>
                    </a:srgbClr>
                  </a:outerShdw>
                </a:effectLst>
              </a:rPr>
              <a:t>, “</a:t>
            </a:r>
            <a:r>
              <a:rPr lang="ru-RU" sz="2400" b="1" cap="small" dirty="0" smtClean="0">
                <a:solidFill>
                  <a:srgbClr val="2FBB2F"/>
                </a:solidFill>
                <a:effectLst>
                  <a:outerShdw blurRad="38100" dist="38100" dir="2700000" algn="tl">
                    <a:srgbClr val="000000">
                      <a:alpha val="43137"/>
                    </a:srgbClr>
                  </a:outerShdw>
                </a:effectLst>
              </a:rPr>
              <a:t>ВІЛ/СНІД.</a:t>
            </a:r>
            <a:br>
              <a:rPr lang="ru-RU" sz="2400" b="1" cap="small" dirty="0" smtClean="0">
                <a:solidFill>
                  <a:srgbClr val="2FBB2F"/>
                </a:solidFill>
                <a:effectLst>
                  <a:outerShdw blurRad="38100" dist="38100" dir="2700000" algn="tl">
                    <a:srgbClr val="000000">
                      <a:alpha val="43137"/>
                    </a:srgbClr>
                  </a:outerShdw>
                </a:effectLst>
              </a:rPr>
            </a:br>
            <a:r>
              <a:rPr lang="ru-RU" sz="2400" b="1" cap="small" dirty="0" err="1" smtClean="0">
                <a:solidFill>
                  <a:srgbClr val="2FBB2F"/>
                </a:solidFill>
                <a:effectLst>
                  <a:outerShdw blurRad="38100" dist="38100" dir="2700000" algn="tl">
                    <a:srgbClr val="000000">
                      <a:alpha val="43137"/>
                    </a:srgbClr>
                  </a:outerShdw>
                </a:effectLst>
              </a:rPr>
              <a:t>Ти</a:t>
            </a:r>
            <a:r>
              <a:rPr lang="ru-RU" sz="2400" b="1" cap="small" dirty="0" smtClean="0">
                <a:solidFill>
                  <a:srgbClr val="2FBB2F"/>
                </a:solidFill>
                <a:effectLst>
                  <a:outerShdw blurRad="38100" dist="38100" dir="2700000" algn="tl">
                    <a:srgbClr val="000000">
                      <a:alpha val="43137"/>
                    </a:srgbClr>
                  </a:outerShdw>
                </a:effectLst>
              </a:rPr>
              <a:t> повинен </a:t>
            </a:r>
            <a:r>
              <a:rPr lang="ru-RU" sz="2400" b="1" cap="small" dirty="0" err="1" smtClean="0">
                <a:solidFill>
                  <a:srgbClr val="2FBB2F"/>
                </a:solidFill>
                <a:effectLst>
                  <a:outerShdw blurRad="38100" dist="38100" dir="2700000" algn="tl">
                    <a:srgbClr val="000000">
                      <a:alpha val="43137"/>
                    </a:srgbClr>
                  </a:outerShdw>
                </a:effectLst>
              </a:rPr>
              <a:t>це</a:t>
            </a:r>
            <a:r>
              <a:rPr lang="ru-RU" sz="2400" b="1" cap="small" dirty="0" smtClean="0">
                <a:solidFill>
                  <a:srgbClr val="2FBB2F"/>
                </a:solidFill>
                <a:effectLst>
                  <a:outerShdw blurRad="38100" dist="38100" dir="2700000" algn="tl">
                    <a:srgbClr val="000000">
                      <a:alpha val="43137"/>
                    </a:srgbClr>
                  </a:outerShdw>
                </a:effectLst>
              </a:rPr>
              <a:t> знати!</a:t>
            </a:r>
            <a:r>
              <a:rPr lang="uk-UA" sz="2400" b="1" cap="small" dirty="0" smtClean="0">
                <a:solidFill>
                  <a:srgbClr val="2FBB2F"/>
                </a:solidFill>
                <a:effectLst>
                  <a:outerShdw blurRad="38100" dist="38100" dir="2700000" algn="tl">
                    <a:srgbClr val="000000">
                      <a:alpha val="43137"/>
                    </a:srgbClr>
                  </a:outerShdw>
                </a:effectLst>
              </a:rPr>
              <a:t>”, </a:t>
            </a:r>
            <a:r>
              <a:rPr lang="uk-UA" sz="2400" b="1" cap="small" dirty="0" err="1" smtClean="0">
                <a:solidFill>
                  <a:srgbClr val="2FBB2F"/>
                </a:solidFill>
                <a:effectLst>
                  <a:outerShdw blurRad="38100" dist="38100" dir="2700000" algn="tl">
                    <a:srgbClr val="000000">
                      <a:alpha val="43137"/>
                    </a:srgbClr>
                  </a:outerShdw>
                </a:effectLst>
              </a:rPr>
              <a:t>“Чорнобиль”</a:t>
            </a:r>
            <a:r>
              <a:rPr lang="uk-UA" sz="2400" b="1" cap="small" dirty="0" smtClean="0">
                <a:solidFill>
                  <a:srgbClr val="2FBB2F"/>
                </a:solidFill>
                <a:effectLst>
                  <a:outerShdw blurRad="38100" dist="38100" dir="2700000" algn="tl">
                    <a:srgbClr val="000000">
                      <a:alpha val="43137"/>
                    </a:srgbClr>
                  </a:outerShdw>
                </a:effectLst>
              </a:rPr>
              <a:t> і т.д. </a:t>
            </a:r>
            <a:br>
              <a:rPr lang="uk-UA" sz="2400" b="1" cap="small" dirty="0" smtClean="0">
                <a:solidFill>
                  <a:srgbClr val="2FBB2F"/>
                </a:solidFill>
                <a:effectLst>
                  <a:outerShdw blurRad="38100" dist="38100" dir="2700000" algn="tl">
                    <a:srgbClr val="000000">
                      <a:alpha val="43137"/>
                    </a:srgbClr>
                  </a:outerShdw>
                </a:effectLst>
              </a:rPr>
            </a:br>
            <a:endParaRPr lang="uk-UA" sz="2400" dirty="0"/>
          </a:p>
        </p:txBody>
      </p:sp>
      <p:sp>
        <p:nvSpPr>
          <p:cNvPr id="16" name="Підзаголовок 15"/>
          <p:cNvSpPr>
            <a:spLocks noGrp="1"/>
          </p:cNvSpPr>
          <p:nvPr>
            <p:ph type="subTitle" idx="1"/>
          </p:nvPr>
        </p:nvSpPr>
        <p:spPr>
          <a:xfrm rot="20809372">
            <a:off x="662835" y="4378444"/>
            <a:ext cx="2585242" cy="1408875"/>
          </a:xfrm>
        </p:spPr>
        <p:txBody>
          <a:bodyPr/>
          <a:lstStyle/>
          <a:p>
            <a:r>
              <a:rPr lang="uk-UA" sz="2800" b="1" dirty="0" err="1" smtClean="0">
                <a:solidFill>
                  <a:srgbClr val="FFFF00"/>
                </a:solidFill>
              </a:rPr>
              <a:t>“Ліс</a:t>
            </a:r>
            <a:r>
              <a:rPr lang="uk-UA" sz="2800" b="1" dirty="0" smtClean="0">
                <a:solidFill>
                  <a:srgbClr val="FFFF00"/>
                </a:solidFill>
              </a:rPr>
              <a:t> – багатство </a:t>
            </a:r>
            <a:r>
              <a:rPr lang="uk-UA" sz="2800" b="1" dirty="0" err="1" smtClean="0">
                <a:solidFill>
                  <a:srgbClr val="FFFF00"/>
                </a:solidFill>
              </a:rPr>
              <a:t>людства”</a:t>
            </a:r>
            <a:endParaRPr lang="uk-UA" sz="2800" b="1" dirty="0">
              <a:solidFill>
                <a:srgbClr val="FFFF00"/>
              </a:solidFill>
            </a:endParaRPr>
          </a:p>
        </p:txBody>
      </p:sp>
      <p:pic>
        <p:nvPicPr>
          <p:cNvPr id="10" name="Рисунок 3" descr="d0b7d0b8d0bcd0b0.jpg"/>
          <p:cNvPicPr>
            <a:picLocks noChangeAspect="1"/>
          </p:cNvPicPr>
          <p:nvPr/>
        </p:nvPicPr>
        <p:blipFill>
          <a:blip r:embed="rId3" cstate="print"/>
          <a:srcRect/>
          <a:stretch>
            <a:fillRect/>
          </a:stretch>
        </p:blipFill>
        <p:spPr bwMode="auto">
          <a:xfrm rot="579159">
            <a:off x="5454170" y="3962440"/>
            <a:ext cx="3494822" cy="2621117"/>
          </a:xfrm>
          <a:prstGeom prst="rect">
            <a:avLst/>
          </a:prstGeom>
          <a:ln>
            <a:noFill/>
          </a:ln>
          <a:effectLst>
            <a:softEdge rad="112500"/>
          </a:effectLst>
        </p:spPr>
      </p:pic>
      <p:sp>
        <p:nvSpPr>
          <p:cNvPr id="12" name="Прямокутник 11"/>
          <p:cNvSpPr/>
          <p:nvPr/>
        </p:nvSpPr>
        <p:spPr>
          <a:xfrm rot="599589">
            <a:off x="5652120" y="4293096"/>
            <a:ext cx="3041410" cy="369332"/>
          </a:xfrm>
          <a:prstGeom prst="rect">
            <a:avLst/>
          </a:prstGeom>
        </p:spPr>
        <p:txBody>
          <a:bodyPr wrap="none">
            <a:spAutoFit/>
          </a:bodyPr>
          <a:lstStyle/>
          <a:p>
            <a:r>
              <a:rPr lang="uk-UA" b="1" i="1" dirty="0" smtClean="0">
                <a:ln w="17780" cmpd="sng">
                  <a:solidFill>
                    <a:srgbClr val="FFFFFF"/>
                  </a:solidFill>
                  <a:prstDash val="solid"/>
                  <a:miter lim="800000"/>
                </a:ln>
                <a:solidFill>
                  <a:srgbClr val="FFFF00"/>
                </a:solidFill>
                <a:effectLst>
                  <a:outerShdw blurRad="50800" algn="tl" rotWithShape="0">
                    <a:srgbClr val="000000"/>
                  </a:outerShdw>
                </a:effectLst>
                <a:latin typeface="Times New Roman" pitchFamily="18" charset="0"/>
                <a:cs typeface="Times New Roman" pitchFamily="18" charset="0"/>
              </a:rPr>
              <a:t>У царстві зимуючих птахів</a:t>
            </a:r>
            <a:endParaRPr lang="uk-UA" dirty="0"/>
          </a:p>
        </p:txBody>
      </p:sp>
      <p:sp>
        <p:nvSpPr>
          <p:cNvPr id="13" name="Прямокутник 12"/>
          <p:cNvSpPr/>
          <p:nvPr/>
        </p:nvSpPr>
        <p:spPr>
          <a:xfrm rot="747520">
            <a:off x="6660232" y="4941168"/>
            <a:ext cx="2213992" cy="1415772"/>
          </a:xfrm>
          <a:prstGeom prst="rect">
            <a:avLst/>
          </a:prstGeom>
        </p:spPr>
        <p:txBody>
          <a:bodyPr wrap="square">
            <a:spAutoFit/>
          </a:bodyPr>
          <a:lstStyle/>
          <a:p>
            <a:pPr algn="r">
              <a:defRPr/>
            </a:pPr>
            <a:r>
              <a:rPr lang="uk-UA" sz="1200" b="1" i="1" dirty="0" smtClean="0">
                <a:ln w="17780" cmpd="sng">
                  <a:solidFill>
                    <a:srgbClr val="FFFFFF"/>
                  </a:solidFill>
                  <a:prstDash val="solid"/>
                  <a:miter lim="800000"/>
                </a:ln>
                <a:solidFill>
                  <a:srgbClr val="92D050"/>
                </a:solidFill>
                <a:effectLst>
                  <a:outerShdw blurRad="50800" algn="tl" rotWithShape="0">
                    <a:srgbClr val="000000"/>
                  </a:outerShdw>
                </a:effectLst>
                <a:latin typeface="Times New Roman" pitchFamily="18" charset="0"/>
                <a:cs typeface="Times New Roman" pitchFamily="18" charset="0"/>
              </a:rPr>
              <a:t>Ніколи не зробимо шкоди</a:t>
            </a:r>
          </a:p>
          <a:p>
            <a:pPr algn="r">
              <a:defRPr/>
            </a:pPr>
            <a:r>
              <a:rPr lang="uk-UA" sz="1200" b="1" i="1" dirty="0" smtClean="0">
                <a:ln w="17780" cmpd="sng">
                  <a:solidFill>
                    <a:srgbClr val="FFFFFF"/>
                  </a:solidFill>
                  <a:prstDash val="solid"/>
                  <a:miter lim="800000"/>
                </a:ln>
                <a:solidFill>
                  <a:srgbClr val="92D050"/>
                </a:solidFill>
                <a:effectLst>
                  <a:outerShdw blurRad="50800" algn="tl" rotWithShape="0">
                    <a:srgbClr val="000000"/>
                  </a:outerShdw>
                </a:effectLst>
                <a:latin typeface="Times New Roman" pitchFamily="18" charset="0"/>
                <a:cs typeface="Times New Roman" pitchFamily="18" charset="0"/>
              </a:rPr>
              <a:t>Ми пташці у нашім краю.</a:t>
            </a:r>
          </a:p>
          <a:p>
            <a:pPr algn="r">
              <a:defRPr/>
            </a:pPr>
            <a:r>
              <a:rPr lang="uk-UA" sz="1200" b="1" i="1" dirty="0" smtClean="0">
                <a:ln w="17780" cmpd="sng">
                  <a:solidFill>
                    <a:srgbClr val="FFFFFF"/>
                  </a:solidFill>
                  <a:prstDash val="solid"/>
                  <a:miter lim="800000"/>
                </a:ln>
                <a:solidFill>
                  <a:srgbClr val="92D050"/>
                </a:solidFill>
                <a:effectLst>
                  <a:outerShdw blurRad="50800" algn="tl" rotWithShape="0">
                    <a:srgbClr val="000000"/>
                  </a:outerShdw>
                </a:effectLst>
                <a:latin typeface="Times New Roman" pitchFamily="18" charset="0"/>
                <a:cs typeface="Times New Roman" pitchFamily="18" charset="0"/>
              </a:rPr>
              <a:t>Ми друзі і вірні, і щирі,</a:t>
            </a:r>
          </a:p>
          <a:p>
            <a:pPr algn="r">
              <a:defRPr/>
            </a:pPr>
            <a:r>
              <a:rPr lang="uk-UA" sz="1200" b="1" i="1" dirty="0" smtClean="0">
                <a:ln w="17780" cmpd="sng">
                  <a:solidFill>
                    <a:srgbClr val="FFFFFF"/>
                  </a:solidFill>
                  <a:prstDash val="solid"/>
                  <a:miter lim="800000"/>
                </a:ln>
                <a:solidFill>
                  <a:srgbClr val="92D050"/>
                </a:solidFill>
                <a:effectLst>
                  <a:outerShdw blurRad="50800" algn="tl" rotWithShape="0">
                    <a:srgbClr val="000000"/>
                  </a:outerShdw>
                </a:effectLst>
                <a:latin typeface="Times New Roman" pitchFamily="18" charset="0"/>
                <a:cs typeface="Times New Roman" pitchFamily="18" charset="0"/>
              </a:rPr>
              <a:t>Бо ми </a:t>
            </a:r>
            <a:r>
              <a:rPr lang="uk-UA" sz="1200" b="1" i="1" dirty="0" err="1" smtClean="0">
                <a:ln w="17780" cmpd="sng">
                  <a:solidFill>
                    <a:srgbClr val="FFFFFF"/>
                  </a:solidFill>
                  <a:prstDash val="solid"/>
                  <a:miter lim="800000"/>
                </a:ln>
                <a:solidFill>
                  <a:srgbClr val="92D050"/>
                </a:solidFill>
                <a:effectLst>
                  <a:outerShdw blurRad="50800" algn="tl" rotWithShape="0">
                    <a:srgbClr val="000000"/>
                  </a:outerShdw>
                </a:effectLst>
                <a:latin typeface="Times New Roman" pitchFamily="18" charset="0"/>
                <a:cs typeface="Times New Roman" pitchFamily="18" charset="0"/>
              </a:rPr>
              <a:t>бережем</a:t>
            </a:r>
            <a:r>
              <a:rPr lang="uk-UA" sz="1200" b="1" i="1" dirty="0" smtClean="0">
                <a:ln w="17780" cmpd="sng">
                  <a:solidFill>
                    <a:srgbClr val="FFFFFF"/>
                  </a:solidFill>
                  <a:prstDash val="solid"/>
                  <a:miter lim="800000"/>
                </a:ln>
                <a:solidFill>
                  <a:srgbClr val="92D050"/>
                </a:solidFill>
                <a:effectLst>
                  <a:outerShdw blurRad="50800" algn="tl" rotWithShape="0">
                    <a:srgbClr val="000000"/>
                  </a:outerShdw>
                </a:effectLst>
                <a:latin typeface="Times New Roman" pitchFamily="18" charset="0"/>
                <a:cs typeface="Times New Roman" pitchFamily="18" charset="0"/>
              </a:rPr>
              <a:t> повсякчас</a:t>
            </a:r>
          </a:p>
          <a:p>
            <a:pPr algn="r">
              <a:defRPr/>
            </a:pPr>
            <a:r>
              <a:rPr lang="uk-UA" sz="1200" b="1" i="1" dirty="0" smtClean="0">
                <a:ln w="17780" cmpd="sng">
                  <a:solidFill>
                    <a:srgbClr val="FFFFFF"/>
                  </a:solidFill>
                  <a:prstDash val="solid"/>
                  <a:miter lim="800000"/>
                </a:ln>
                <a:solidFill>
                  <a:srgbClr val="92D050"/>
                </a:solidFill>
                <a:effectLst>
                  <a:outerShdw blurRad="50800" algn="tl" rotWithShape="0">
                    <a:srgbClr val="000000"/>
                  </a:outerShdw>
                </a:effectLst>
                <a:latin typeface="Times New Roman" pitchFamily="18" charset="0"/>
                <a:cs typeface="Times New Roman" pitchFamily="18" charset="0"/>
              </a:rPr>
              <a:t>Пташок, що літають у вирій,</a:t>
            </a:r>
          </a:p>
          <a:p>
            <a:pPr algn="r">
              <a:defRPr/>
            </a:pPr>
            <a:r>
              <a:rPr lang="uk-UA" sz="1200" b="1" i="1" dirty="0" smtClean="0">
                <a:ln w="17780" cmpd="sng">
                  <a:solidFill>
                    <a:srgbClr val="FFFFFF"/>
                  </a:solidFill>
                  <a:prstDash val="solid"/>
                  <a:miter lim="800000"/>
                </a:ln>
                <a:solidFill>
                  <a:srgbClr val="92D050"/>
                </a:solidFill>
                <a:effectLst>
                  <a:outerShdw blurRad="50800" algn="tl" rotWithShape="0">
                    <a:srgbClr val="000000"/>
                  </a:outerShdw>
                </a:effectLst>
                <a:latin typeface="Times New Roman" pitchFamily="18" charset="0"/>
                <a:cs typeface="Times New Roman" pitchFamily="18" charset="0"/>
              </a:rPr>
              <a:t> І тих, що зимують у нас</a:t>
            </a:r>
            <a:r>
              <a:rPr lang="uk-UA" sz="1400" b="1" i="1" dirty="0" smtClean="0">
                <a:ln w="17780" cmpd="sng">
                  <a:solidFill>
                    <a:srgbClr val="FFFFFF"/>
                  </a:solidFill>
                  <a:prstDash val="solid"/>
                  <a:miter lim="800000"/>
                </a:ln>
                <a:solidFill>
                  <a:srgbClr val="92D050"/>
                </a:solidFill>
                <a:effectLst>
                  <a:outerShdw blurRad="50800" algn="tl" rotWithShape="0">
                    <a:srgbClr val="000000"/>
                  </a:outerShdw>
                </a:effectLst>
                <a:latin typeface="Times New Roman" pitchFamily="18" charset="0"/>
                <a:cs typeface="Times New Roman" pitchFamily="18" charset="0"/>
              </a:rPr>
              <a:t>.</a:t>
            </a:r>
            <a:endParaRPr lang="uk-UA" sz="1400" b="1" dirty="0" smtClean="0">
              <a:ln w="17780" cmpd="sng">
                <a:solidFill>
                  <a:srgbClr val="FFFFFF"/>
                </a:solidFill>
                <a:prstDash val="solid"/>
                <a:miter lim="800000"/>
              </a:ln>
              <a:solidFill>
                <a:srgbClr val="92D050"/>
              </a:solidFill>
              <a:effectLst>
                <a:outerShdw blurRad="50800" algn="tl" rotWithShape="0">
                  <a:srgbClr val="000000"/>
                </a:outerShdw>
              </a:effectLst>
              <a:latin typeface="Times New Roman" pitchFamily="18" charset="0"/>
              <a:cs typeface="Times New Roman" pitchFamily="18" charset="0"/>
            </a:endParaRPr>
          </a:p>
        </p:txBody>
      </p:sp>
      <p:pic>
        <p:nvPicPr>
          <p:cNvPr id="14" name="Рисунок 13" descr="http://mizgir.com.ua/wp-content/uploads/post_images/ptah1.jpg"/>
          <p:cNvPicPr>
            <a:picLocks noChangeAspect="1" noChangeArrowheads="1"/>
          </p:cNvPicPr>
          <p:nvPr/>
        </p:nvPicPr>
        <p:blipFill>
          <a:blip r:embed="rId4" cstate="print"/>
          <a:srcRect/>
          <a:stretch>
            <a:fillRect/>
          </a:stretch>
        </p:blipFill>
        <p:spPr bwMode="auto">
          <a:xfrm rot="961601">
            <a:off x="5724128" y="5013176"/>
            <a:ext cx="907807" cy="680418"/>
          </a:xfrm>
          <a:prstGeom prst="rect">
            <a:avLst/>
          </a:prstGeom>
          <a:noFill/>
          <a:ln w="9525">
            <a:noFill/>
            <a:miter lim="800000"/>
            <a:headEnd/>
            <a:tailEnd/>
          </a:ln>
        </p:spPr>
      </p:pic>
    </p:spTree>
  </p:cSld>
  <p:clrMapOvr>
    <a:masterClrMapping/>
  </p:clrMapOvr>
  <p:transition spd="med" advClick="0"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539552" y="1412776"/>
            <a:ext cx="7920880" cy="4524315"/>
          </a:xfrm>
          <a:prstGeom prst="rect">
            <a:avLst/>
          </a:prstGeom>
        </p:spPr>
        <p:txBody>
          <a:bodyPr wrap="square">
            <a:spAutoFit/>
          </a:bodyPr>
          <a:lstStyle/>
          <a:p>
            <a:pPr lvl="0" algn="just">
              <a:lnSpc>
                <a:spcPct val="150000"/>
              </a:lnSpc>
              <a:buFont typeface="Arial" pitchFamily="34" charset="0"/>
              <a:buChar char="•"/>
            </a:pPr>
            <a:r>
              <a:rPr lang="uk-UA" sz="2400" dirty="0" smtClean="0">
                <a:solidFill>
                  <a:srgbClr val="000000"/>
                </a:solidFill>
              </a:rPr>
              <a:t>Перший кадр вказує на тему екскурсії.</a:t>
            </a:r>
          </a:p>
          <a:p>
            <a:pPr lvl="0" algn="just">
              <a:lnSpc>
                <a:spcPct val="150000"/>
              </a:lnSpc>
              <a:buFont typeface="Arial" pitchFamily="34" charset="0"/>
              <a:buChar char="•"/>
            </a:pPr>
            <a:r>
              <a:rPr lang="uk-UA" sz="2400" dirty="0" smtClean="0">
                <a:solidFill>
                  <a:srgbClr val="000000"/>
                </a:solidFill>
              </a:rPr>
              <a:t>Наступний кадр після позначення теми показував правила поведінки на природі. </a:t>
            </a:r>
          </a:p>
          <a:p>
            <a:pPr lvl="0" algn="just">
              <a:lnSpc>
                <a:spcPct val="150000"/>
              </a:lnSpc>
              <a:buFont typeface="Arial" pitchFamily="34" charset="0"/>
              <a:buChar char="•"/>
            </a:pPr>
            <a:r>
              <a:rPr lang="uk-UA" sz="2400" dirty="0" smtClean="0">
                <a:solidFill>
                  <a:srgbClr val="000000"/>
                </a:solidFill>
              </a:rPr>
              <a:t>Далі кадри знайомили з лісом, його окремими частинами, ярусами, населенням тощо. </a:t>
            </a:r>
          </a:p>
          <a:p>
            <a:pPr lvl="0" algn="just">
              <a:lnSpc>
                <a:spcPct val="150000"/>
              </a:lnSpc>
              <a:buFont typeface="Arial" pitchFamily="34" charset="0"/>
              <a:buChar char="•"/>
            </a:pPr>
            <a:r>
              <a:rPr lang="uk-UA" sz="2400" dirty="0" smtClean="0">
                <a:solidFill>
                  <a:srgbClr val="000000"/>
                </a:solidFill>
              </a:rPr>
              <a:t>Показ супроводжувався голосами птахів, шумом дерев.</a:t>
            </a:r>
          </a:p>
          <a:p>
            <a:pPr lvl="0" algn="just">
              <a:lnSpc>
                <a:spcPct val="150000"/>
              </a:lnSpc>
              <a:buFont typeface="Arial" pitchFamily="34" charset="0"/>
              <a:buChar char="•"/>
            </a:pPr>
            <a:r>
              <a:rPr lang="uk-UA" sz="2400" dirty="0" smtClean="0">
                <a:solidFill>
                  <a:srgbClr val="000000"/>
                </a:solidFill>
              </a:rPr>
              <a:t> Змінюючи кадри, учні ніби пересувалися по лісу від об'єкта до об'єкта у природному середовищі. </a:t>
            </a:r>
            <a:endParaRPr lang="uk-UA" sz="2400" dirty="0">
              <a:solidFill>
                <a:srgbClr val="000000"/>
              </a:solidFill>
            </a:endParaRPr>
          </a:p>
        </p:txBody>
      </p:sp>
      <p:sp>
        <p:nvSpPr>
          <p:cNvPr id="5" name="Заголовок 4"/>
          <p:cNvSpPr>
            <a:spLocks noGrp="1"/>
          </p:cNvSpPr>
          <p:nvPr>
            <p:ph type="title"/>
          </p:nvPr>
        </p:nvSpPr>
        <p:spPr/>
        <p:txBody>
          <a:bodyPr/>
          <a:lstStyle/>
          <a:p>
            <a:r>
              <a:rPr lang="uk-UA" b="1" cap="small" dirty="0" err="1" smtClean="0">
                <a:solidFill>
                  <a:srgbClr val="2FBB2F"/>
                </a:solidFill>
                <a:effectLst>
                  <a:outerShdw blurRad="38100" dist="38100" dir="2700000" algn="tl">
                    <a:srgbClr val="000000">
                      <a:alpha val="43137"/>
                    </a:srgbClr>
                  </a:outerShdw>
                </a:effectLst>
              </a:rPr>
              <a:t>“Ліс</a:t>
            </a:r>
            <a:r>
              <a:rPr lang="uk-UA" b="1" cap="small" dirty="0" smtClean="0">
                <a:solidFill>
                  <a:srgbClr val="2FBB2F"/>
                </a:solidFill>
                <a:effectLst>
                  <a:outerShdw blurRad="38100" dist="38100" dir="2700000" algn="tl">
                    <a:srgbClr val="000000">
                      <a:alpha val="43137"/>
                    </a:srgbClr>
                  </a:outerShdw>
                </a:effectLst>
              </a:rPr>
              <a:t> - багатство </a:t>
            </a:r>
            <a:r>
              <a:rPr lang="uk-UA" b="1" cap="small" dirty="0" err="1" smtClean="0">
                <a:solidFill>
                  <a:srgbClr val="2FBB2F"/>
                </a:solidFill>
                <a:effectLst>
                  <a:outerShdw blurRad="38100" dist="38100" dir="2700000" algn="tl">
                    <a:srgbClr val="000000">
                      <a:alpha val="43137"/>
                    </a:srgbClr>
                  </a:outerShdw>
                </a:effectLst>
              </a:rPr>
              <a:t>людства”</a:t>
            </a:r>
            <a:endParaRPr lang="uk-UA" dirty="0"/>
          </a:p>
        </p:txBody>
      </p:sp>
    </p:spTree>
  </p:cSld>
  <p:clrMapOvr>
    <a:masterClrMapping/>
  </p:clrMapOvr>
  <p:transition spd="med" advClick="0" advTm="25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548680"/>
            <a:ext cx="7772400" cy="1470025"/>
          </a:xfrm>
        </p:spPr>
        <p:txBody>
          <a:bodyPr/>
          <a:lstStyle/>
          <a:p>
            <a:pPr fontAlgn="auto">
              <a:lnSpc>
                <a:spcPct val="90000"/>
              </a:lnSpc>
              <a:spcAft>
                <a:spcPts val="0"/>
              </a:spcAft>
              <a:defRPr/>
            </a:pPr>
            <a:r>
              <a:rPr lang="uk-UA" b="1" dirty="0" smtClean="0">
                <a:solidFill>
                  <a:srgbClr val="FF0000"/>
                </a:solidFill>
              </a:rPr>
              <a:t>ВІЛ/СНІД.</a:t>
            </a:r>
            <a:br>
              <a:rPr lang="uk-UA" b="1" dirty="0" smtClean="0">
                <a:solidFill>
                  <a:srgbClr val="FF0000"/>
                </a:solidFill>
              </a:rPr>
            </a:br>
            <a:r>
              <a:rPr lang="uk-UA" b="1" dirty="0" smtClean="0">
                <a:solidFill>
                  <a:srgbClr val="FF0000"/>
                </a:solidFill>
              </a:rPr>
              <a:t>Ти повинен це знати!</a:t>
            </a:r>
            <a:endParaRPr lang="uk-UA" dirty="0">
              <a:solidFill>
                <a:srgbClr val="FF0000"/>
              </a:solidFill>
            </a:endParaRPr>
          </a:p>
        </p:txBody>
      </p:sp>
      <p:sp>
        <p:nvSpPr>
          <p:cNvPr id="3" name="Підзаголовок 2"/>
          <p:cNvSpPr>
            <a:spLocks noGrp="1"/>
          </p:cNvSpPr>
          <p:nvPr>
            <p:ph type="subTitle" idx="1"/>
          </p:nvPr>
        </p:nvSpPr>
        <p:spPr>
          <a:xfrm>
            <a:off x="1371600" y="2204864"/>
            <a:ext cx="6400800" cy="4104456"/>
          </a:xfrm>
        </p:spPr>
        <p:txBody>
          <a:bodyPr/>
          <a:lstStyle/>
          <a:p>
            <a:pPr algn="l">
              <a:buFont typeface="Arial" pitchFamily="34" charset="0"/>
              <a:buChar char="•"/>
            </a:pPr>
            <a:r>
              <a:rPr lang="uk-UA" sz="2400" dirty="0" smtClean="0"/>
              <a:t>Учням показую тему віртуальної екскурсії</a:t>
            </a:r>
          </a:p>
          <a:p>
            <a:pPr algn="l">
              <a:buFont typeface="Arial" pitchFamily="34" charset="0"/>
              <a:buChar char="•"/>
            </a:pPr>
            <a:r>
              <a:rPr lang="uk-UA" sz="2400" dirty="0" smtClean="0"/>
              <a:t>Короткі факти про розвиток хвороби.</a:t>
            </a:r>
          </a:p>
          <a:p>
            <a:pPr algn="l">
              <a:buFont typeface="Arial" pitchFamily="34" charset="0"/>
              <a:buChar char="•"/>
            </a:pPr>
            <a:r>
              <a:rPr lang="uk-UA" sz="2400" dirty="0" smtClean="0"/>
              <a:t>Розповідь про можливі способи зараження на СНІД.</a:t>
            </a:r>
          </a:p>
          <a:p>
            <a:pPr algn="l">
              <a:buFont typeface="Arial" pitchFamily="34" charset="0"/>
              <a:buChar char="•"/>
            </a:pPr>
            <a:r>
              <a:rPr lang="uk-UA" sz="2400" dirty="0" smtClean="0"/>
              <a:t>Віртуальне знайомство із відомими людьми, хворими на СНІД.</a:t>
            </a:r>
          </a:p>
          <a:p>
            <a:pPr algn="l">
              <a:buFont typeface="Arial" pitchFamily="34" charset="0"/>
              <a:buChar char="•"/>
            </a:pPr>
            <a:r>
              <a:rPr lang="uk-UA" sz="2400" dirty="0" smtClean="0"/>
              <a:t>Можливі наслідки від зараження.</a:t>
            </a:r>
          </a:p>
          <a:p>
            <a:pPr algn="l">
              <a:buFont typeface="Arial" pitchFamily="34" charset="0"/>
              <a:buChar char="•"/>
            </a:pPr>
            <a:r>
              <a:rPr lang="uk-UA" sz="2400" dirty="0" smtClean="0"/>
              <a:t>Усі кадри супроводжуються мелодією із відомих хітів</a:t>
            </a:r>
            <a:endParaRPr lang="uk-UA" sz="2400" dirty="0"/>
          </a:p>
        </p:txBody>
      </p:sp>
    </p:spTree>
  </p:cSld>
  <p:clrMapOvr>
    <a:masterClrMapping/>
  </p:clrMapOvr>
  <p:transition spd="med" advClick="0" advTm="25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323528" y="332656"/>
            <a:ext cx="8208912" cy="648072"/>
          </a:xfrm>
        </p:spPr>
        <p:txBody>
          <a:bodyPr/>
          <a:lstStyle/>
          <a:p>
            <a:pPr lvl="0" indent="450850" eaLnBrk="1" hangingPunct="1"/>
            <a:r>
              <a:rPr lang="uk-UA" sz="2800" dirty="0" smtClean="0">
                <a:solidFill>
                  <a:srgbClr val="00B050"/>
                </a:solidFill>
                <a:effectLst>
                  <a:outerShdw blurRad="38100" dist="38100" dir="2700000" algn="tl">
                    <a:srgbClr val="000000">
                      <a:alpha val="43137"/>
                    </a:srgbClr>
                  </a:outerShdw>
                </a:effectLst>
                <a:ea typeface="Times New Roman" pitchFamily="18" charset="0"/>
                <a:cs typeface="Arial" pitchFamily="34" charset="0"/>
              </a:rPr>
              <a:t/>
            </a:r>
            <a:br>
              <a:rPr lang="uk-UA" sz="2800" dirty="0" smtClean="0">
                <a:solidFill>
                  <a:srgbClr val="00B050"/>
                </a:solidFill>
                <a:effectLst>
                  <a:outerShdw blurRad="38100" dist="38100" dir="2700000" algn="tl">
                    <a:srgbClr val="000000">
                      <a:alpha val="43137"/>
                    </a:srgbClr>
                  </a:outerShdw>
                </a:effectLst>
                <a:ea typeface="Times New Roman" pitchFamily="18" charset="0"/>
                <a:cs typeface="Arial" pitchFamily="34" charset="0"/>
              </a:rPr>
            </a:br>
            <a:r>
              <a:rPr lang="uk-UA" sz="2800" dirty="0" smtClean="0">
                <a:solidFill>
                  <a:schemeClr val="tx1"/>
                </a:solidFill>
                <a:latin typeface="Arial" pitchFamily="34" charset="0"/>
                <a:ea typeface="Times New Roman" pitchFamily="18" charset="0"/>
                <a:cs typeface="Arial" pitchFamily="34" charset="0"/>
              </a:rPr>
              <a:t> </a:t>
            </a:r>
            <a:r>
              <a:rPr lang="uk-UA" sz="4000" b="1" dirty="0" smtClean="0">
                <a:solidFill>
                  <a:srgbClr val="00B050"/>
                </a:solidFill>
                <a:effectLst>
                  <a:outerShdw blurRad="38100" dist="38100" dir="2700000" algn="tl">
                    <a:srgbClr val="000000">
                      <a:alpha val="43137"/>
                    </a:srgbClr>
                  </a:outerShdw>
                </a:effectLst>
                <a:ea typeface="Times New Roman" pitchFamily="18" charset="0"/>
                <a:cs typeface="Arial" pitchFamily="34" charset="0"/>
              </a:rPr>
              <a:t>Метод  проектів</a:t>
            </a:r>
            <a:r>
              <a:rPr lang="uk-UA" sz="2800" dirty="0" smtClean="0">
                <a:solidFill>
                  <a:schemeClr val="tx1"/>
                </a:solidFill>
                <a:latin typeface="Arial" pitchFamily="34" charset="0"/>
                <a:cs typeface="Arial" pitchFamily="34" charset="0"/>
              </a:rPr>
              <a:t/>
            </a:r>
            <a:br>
              <a:rPr lang="uk-UA" sz="2800" dirty="0" smtClean="0">
                <a:solidFill>
                  <a:schemeClr val="tx1"/>
                </a:solidFill>
                <a:latin typeface="Arial" pitchFamily="34" charset="0"/>
                <a:cs typeface="Arial" pitchFamily="34" charset="0"/>
              </a:rPr>
            </a:br>
            <a:endParaRPr lang="uk-UA" sz="2800" dirty="0"/>
          </a:p>
        </p:txBody>
      </p:sp>
      <p:sp>
        <p:nvSpPr>
          <p:cNvPr id="8" name="Підзаголовок 7"/>
          <p:cNvSpPr>
            <a:spLocks noGrp="1"/>
          </p:cNvSpPr>
          <p:nvPr>
            <p:ph type="subTitle" idx="1"/>
          </p:nvPr>
        </p:nvSpPr>
        <p:spPr>
          <a:xfrm>
            <a:off x="1115616" y="1484784"/>
            <a:ext cx="7488832" cy="3888432"/>
          </a:xfrm>
        </p:spPr>
        <p:txBody>
          <a:bodyPr/>
          <a:lstStyle/>
          <a:p>
            <a:r>
              <a:rPr lang="uk-UA" dirty="0" smtClean="0">
                <a:latin typeface="Arial" pitchFamily="34" charset="0"/>
                <a:ea typeface="Times New Roman" pitchFamily="18" charset="0"/>
                <a:cs typeface="Arial" pitchFamily="34" charset="0"/>
              </a:rPr>
              <a:t>Для творчої організації роботи учнів на уроках біології</a:t>
            </a:r>
            <a:br>
              <a:rPr lang="uk-UA" dirty="0" smtClean="0">
                <a:latin typeface="Arial" pitchFamily="34" charset="0"/>
                <a:ea typeface="Times New Roman" pitchFamily="18" charset="0"/>
                <a:cs typeface="Arial" pitchFamily="34" charset="0"/>
              </a:rPr>
            </a:br>
            <a:r>
              <a:rPr lang="uk-UA" dirty="0" smtClean="0">
                <a:latin typeface="Arial" pitchFamily="34" charset="0"/>
                <a:ea typeface="Times New Roman" pitchFamily="18" charset="0"/>
                <a:cs typeface="Arial" pitchFamily="34" charset="0"/>
              </a:rPr>
              <a:t>використовую метод проектів, </a:t>
            </a:r>
            <a:br>
              <a:rPr lang="uk-UA" dirty="0" smtClean="0">
                <a:latin typeface="Arial" pitchFamily="34" charset="0"/>
                <a:ea typeface="Times New Roman" pitchFamily="18" charset="0"/>
                <a:cs typeface="Arial" pitchFamily="34" charset="0"/>
              </a:rPr>
            </a:br>
            <a:r>
              <a:rPr lang="uk-UA" dirty="0" smtClean="0">
                <a:latin typeface="Arial" pitchFamily="34" charset="0"/>
                <a:ea typeface="Times New Roman" pitchFamily="18" charset="0"/>
                <a:cs typeface="Arial" pitchFamily="34" charset="0"/>
              </a:rPr>
              <a:t>основні цілі якого відповідають розвитку творчої особистості учня, а освітнім продуктом є проект, виконаний у співпраці з однокласниками</a:t>
            </a:r>
            <a:endParaRPr lang="uk-UA" dirty="0"/>
          </a:p>
        </p:txBody>
      </p:sp>
    </p:spTree>
  </p:cSld>
  <p:clrMapOvr>
    <a:masterClrMapping/>
  </p:clrMapOvr>
  <p:transition spd="med" advClick="0" advTm="25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800200"/>
          </a:xfrm>
        </p:spPr>
        <p:txBody>
          <a:bodyPr/>
          <a:lstStyle/>
          <a:p>
            <a:r>
              <a:rPr lang="uk-UA" sz="2400" dirty="0" smtClean="0">
                <a:latin typeface="Times New Roman" pitchFamily="18" charset="0"/>
                <a:ea typeface="Times New Roman" pitchFamily="18" charset="0"/>
                <a:cs typeface="Times New Roman" pitchFamily="18" charset="0"/>
              </a:rPr>
              <a:t>Така робота може бути досить тривалою, що дає змогу     учням успішно здійснювати пошукові та дослідницькі завдання з використанням різних джерел інформації,                                              в тому числі й Інтернету. </a:t>
            </a:r>
            <a:r>
              <a:rPr lang="uk-UA" sz="2400" dirty="0" smtClean="0"/>
              <a:t/>
            </a:r>
            <a:br>
              <a:rPr lang="uk-UA" sz="2400" dirty="0" smtClean="0"/>
            </a:br>
            <a:endParaRPr lang="uk-UA" sz="2400" dirty="0"/>
          </a:p>
        </p:txBody>
      </p:sp>
      <p:sp>
        <p:nvSpPr>
          <p:cNvPr id="3" name="Місце для вмісту 2"/>
          <p:cNvSpPr>
            <a:spLocks noGrp="1"/>
          </p:cNvSpPr>
          <p:nvPr>
            <p:ph idx="1"/>
          </p:nvPr>
        </p:nvSpPr>
        <p:spPr>
          <a:xfrm>
            <a:off x="683568" y="2060849"/>
            <a:ext cx="7416824" cy="1440159"/>
          </a:xfrm>
        </p:spPr>
        <p:txBody>
          <a:bodyPr/>
          <a:lstStyle/>
          <a:p>
            <a:pPr marL="0" lvl="0" indent="450850" algn="just" eaLnBrk="1" hangingPunct="1">
              <a:spcBef>
                <a:spcPct val="0"/>
              </a:spcBef>
              <a:buNone/>
              <a:tabLst>
                <a:tab pos="685800" algn="l"/>
              </a:tabLst>
            </a:pPr>
            <a:r>
              <a:rPr lang="uk-UA" sz="2400" dirty="0" smtClean="0">
                <a:latin typeface="Times New Roman" pitchFamily="18" charset="0"/>
                <a:ea typeface="Times New Roman" pitchFamily="18" charset="0"/>
                <a:cs typeface="Times New Roman" pitchFamily="18" charset="0"/>
              </a:rPr>
              <a:t>Методика розробки творчого проекту передбачає:</a:t>
            </a:r>
            <a:endParaRPr lang="uk-UA" sz="2400" dirty="0" smtClean="0">
              <a:latin typeface="Times New Roman" pitchFamily="18" charset="0"/>
              <a:cs typeface="Times New Roman" pitchFamily="18" charset="0"/>
            </a:endParaRPr>
          </a:p>
          <a:p>
            <a:pPr marL="0" lvl="0" indent="450850" algn="just">
              <a:spcBef>
                <a:spcPct val="0"/>
              </a:spcBef>
              <a:tabLst>
                <a:tab pos="685800" algn="l"/>
              </a:tabLst>
            </a:pPr>
            <a:r>
              <a:rPr lang="uk-UA" sz="2400" dirty="0" smtClean="0">
                <a:latin typeface="Times New Roman" pitchFamily="18" charset="0"/>
                <a:ea typeface="Times New Roman" pitchFamily="18" charset="0"/>
                <a:cs typeface="Times New Roman" pitchFamily="18" charset="0"/>
              </a:rPr>
              <a:t>ґрунтовне вивчення теми учнями;</a:t>
            </a:r>
            <a:endParaRPr lang="uk-UA" sz="2400" dirty="0" smtClean="0">
              <a:latin typeface="Times New Roman" pitchFamily="18" charset="0"/>
              <a:cs typeface="Times New Roman" pitchFamily="18" charset="0"/>
            </a:endParaRPr>
          </a:p>
          <a:p>
            <a:pPr marL="0" lvl="0" indent="450850" algn="just">
              <a:spcBef>
                <a:spcPct val="0"/>
              </a:spcBef>
              <a:tabLst>
                <a:tab pos="685800" algn="l"/>
              </a:tabLst>
            </a:pPr>
            <a:r>
              <a:rPr lang="uk-UA" sz="2400" dirty="0" smtClean="0">
                <a:latin typeface="Times New Roman" pitchFamily="18" charset="0"/>
                <a:ea typeface="Times New Roman" pitchFamily="18" charset="0"/>
                <a:cs typeface="Times New Roman" pitchFamily="18" charset="0"/>
              </a:rPr>
              <a:t>підготовку відповідних презентацій.</a:t>
            </a:r>
            <a:endParaRPr lang="uk-UA" sz="2400" dirty="0" smtClean="0">
              <a:latin typeface="Times New Roman" pitchFamily="18" charset="0"/>
              <a:cs typeface="Times New Roman" pitchFamily="18" charset="0"/>
            </a:endParaRPr>
          </a:p>
          <a:p>
            <a:endParaRPr lang="uk-UA" dirty="0"/>
          </a:p>
        </p:txBody>
      </p:sp>
      <p:pic>
        <p:nvPicPr>
          <p:cNvPr id="5" name="Picture 5" descr="C:\Users\Леся\Desktop\Photo0279.jpg"/>
          <p:cNvPicPr>
            <a:picLocks noChangeAspect="1" noChangeArrowheads="1"/>
          </p:cNvPicPr>
          <p:nvPr/>
        </p:nvPicPr>
        <p:blipFill>
          <a:blip r:embed="rId2" cstate="print"/>
          <a:srcRect/>
          <a:stretch>
            <a:fillRect/>
          </a:stretch>
        </p:blipFill>
        <p:spPr bwMode="auto">
          <a:xfrm rot="21131933">
            <a:off x="175662" y="3420647"/>
            <a:ext cx="3261232" cy="2445924"/>
          </a:xfrm>
          <a:prstGeom prst="rect">
            <a:avLst/>
          </a:prstGeom>
          <a:noFill/>
        </p:spPr>
      </p:pic>
      <p:pic>
        <p:nvPicPr>
          <p:cNvPr id="6" name="Picture 4" descr="C:\Users\Леся\Desktop\Photo0275.jpg"/>
          <p:cNvPicPr>
            <a:picLocks noChangeAspect="1" noChangeArrowheads="1"/>
          </p:cNvPicPr>
          <p:nvPr/>
        </p:nvPicPr>
        <p:blipFill>
          <a:blip r:embed="rId3" cstate="print"/>
          <a:srcRect/>
          <a:stretch>
            <a:fillRect/>
          </a:stretch>
        </p:blipFill>
        <p:spPr bwMode="auto">
          <a:xfrm rot="663042">
            <a:off x="6145291" y="3658453"/>
            <a:ext cx="2740005" cy="2964432"/>
          </a:xfrm>
          <a:prstGeom prst="rect">
            <a:avLst/>
          </a:prstGeom>
          <a:noFill/>
        </p:spPr>
      </p:pic>
      <p:pic>
        <p:nvPicPr>
          <p:cNvPr id="49154" name="Picture 2" descr="D:\фото\школа\IMG_4585.JPG"/>
          <p:cNvPicPr>
            <a:picLocks noChangeAspect="1" noChangeArrowheads="1"/>
          </p:cNvPicPr>
          <p:nvPr/>
        </p:nvPicPr>
        <p:blipFill>
          <a:blip r:embed="rId4" cstate="print"/>
          <a:srcRect/>
          <a:stretch>
            <a:fillRect/>
          </a:stretch>
        </p:blipFill>
        <p:spPr bwMode="auto">
          <a:xfrm>
            <a:off x="2627784" y="3887180"/>
            <a:ext cx="3312368" cy="2484276"/>
          </a:xfrm>
          <a:prstGeom prst="rect">
            <a:avLst/>
          </a:prstGeom>
          <a:ln>
            <a:noFill/>
          </a:ln>
          <a:effectLst>
            <a:softEdge rad="112500"/>
          </a:effectLst>
        </p:spPr>
      </p:pic>
    </p:spTree>
  </p:cSld>
  <p:clrMapOvr>
    <a:masterClrMapping/>
  </p:clrMapOvr>
  <p:transition spd="med" advClick="0" advTm="25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23528" y="720276"/>
            <a:ext cx="806489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lang="uk-UA" sz="5400" b="1" dirty="0" smtClean="0">
                <a:solidFill>
                  <a:srgbClr val="FF0000"/>
                </a:solidFill>
                <a:latin typeface="Allegretto Script Two" pitchFamily="66" charset="-52"/>
                <a:ea typeface="Times New Roman" pitchFamily="18" charset="0"/>
                <a:cs typeface="Times New Roman" pitchFamily="18" charset="0"/>
              </a:rPr>
              <a:t>Я</a:t>
            </a:r>
            <a:r>
              <a:rPr kumimoji="0" lang="uk-UA" sz="5400" b="1" i="0" u="none" strike="noStrike" cap="none" normalizeH="0" baseline="0" dirty="0" smtClean="0">
                <a:ln>
                  <a:noFill/>
                </a:ln>
                <a:solidFill>
                  <a:srgbClr val="FF0000"/>
                </a:solidFill>
                <a:latin typeface="Allegretto Script Two" pitchFamily="66" charset="-52"/>
                <a:ea typeface="Times New Roman" pitchFamily="18" charset="0"/>
                <a:cs typeface="Times New Roman" pitchFamily="18" charset="0"/>
              </a:rPr>
              <a:t>кщо школяр від мотиву </a:t>
            </a:r>
            <a:r>
              <a:rPr kumimoji="0" lang="uk-UA" sz="5400" b="1" i="0" u="none" strike="noStrike" cap="none" normalizeH="0" baseline="0" dirty="0" err="1" smtClean="0">
                <a:ln>
                  <a:noFill/>
                </a:ln>
                <a:solidFill>
                  <a:srgbClr val="FF0000"/>
                </a:solidFill>
                <a:effectLst>
                  <a:outerShdw blurRad="38100" dist="38100" dir="2700000" algn="tl">
                    <a:srgbClr val="000000">
                      <a:alpha val="43137"/>
                    </a:srgbClr>
                  </a:outerShdw>
                </a:effectLst>
                <a:latin typeface="Allegretto Script Two" pitchFamily="66" charset="-52"/>
                <a:ea typeface="Times New Roman" pitchFamily="18" charset="0"/>
                <a:cs typeface="Times New Roman" pitchFamily="18" charset="0"/>
              </a:rPr>
              <a:t>„потрібно”</a:t>
            </a:r>
            <a:r>
              <a:rPr kumimoji="0" lang="uk-UA" sz="5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llegretto Script Two" pitchFamily="66" charset="-52"/>
                <a:ea typeface="Times New Roman" pitchFamily="18" charset="0"/>
                <a:cs typeface="Times New Roman" pitchFamily="18" charset="0"/>
              </a:rPr>
              <a:t> </a:t>
            </a:r>
          </a:p>
          <a:p>
            <a:pPr marL="0" marR="0" lvl="0" indent="342900" algn="ctr" defTabSz="914400" rtl="0" eaLnBrk="1" fontAlgn="base" latinLnBrk="0" hangingPunct="1">
              <a:lnSpc>
                <a:spcPct val="100000"/>
              </a:lnSpc>
              <a:spcBef>
                <a:spcPct val="0"/>
              </a:spcBef>
              <a:spcAft>
                <a:spcPct val="0"/>
              </a:spcAft>
              <a:buClrTx/>
              <a:buSzTx/>
              <a:buFontTx/>
              <a:buNone/>
              <a:tabLst/>
            </a:pPr>
            <a:r>
              <a:rPr kumimoji="0" lang="uk-UA" sz="5400" b="1" i="0" u="none" strike="noStrike" cap="none" normalizeH="0" baseline="0" dirty="0" smtClean="0">
                <a:ln>
                  <a:noFill/>
                </a:ln>
                <a:solidFill>
                  <a:srgbClr val="FF0000"/>
                </a:solidFill>
                <a:latin typeface="Allegretto Script Two" pitchFamily="66" charset="-52"/>
                <a:ea typeface="Times New Roman" pitchFamily="18" charset="0"/>
                <a:cs typeface="Times New Roman" pitchFamily="18" charset="0"/>
              </a:rPr>
              <a:t>прийде до мотиву </a:t>
            </a:r>
            <a:r>
              <a:rPr kumimoji="0" lang="uk-UA" sz="5400" b="1" i="0" u="none" strike="noStrike" cap="none" normalizeH="0" baseline="0" dirty="0" err="1" smtClean="0">
                <a:ln>
                  <a:noFill/>
                </a:ln>
                <a:solidFill>
                  <a:srgbClr val="FF0000"/>
                </a:solidFill>
                <a:effectLst>
                  <a:outerShdw blurRad="38100" dist="38100" dir="2700000" algn="tl">
                    <a:srgbClr val="000000">
                      <a:alpha val="43137"/>
                    </a:srgbClr>
                  </a:outerShdw>
                </a:effectLst>
                <a:latin typeface="Allegretto Script Two" pitchFamily="66" charset="-52"/>
                <a:ea typeface="Times New Roman" pitchFamily="18" charset="0"/>
                <a:cs typeface="Times New Roman" pitchFamily="18" charset="0"/>
              </a:rPr>
              <a:t>„мені</a:t>
            </a:r>
            <a:r>
              <a:rPr kumimoji="0" lang="uk-UA" sz="5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llegretto Script Two" pitchFamily="66" charset="-52"/>
                <a:ea typeface="Times New Roman" pitchFamily="18" charset="0"/>
                <a:cs typeface="Times New Roman" pitchFamily="18" charset="0"/>
              </a:rPr>
              <a:t> цікаво, я хочу це </a:t>
            </a:r>
            <a:r>
              <a:rPr kumimoji="0" lang="uk-UA" sz="5400" b="1" i="0" u="none" strike="noStrike" cap="none" normalizeH="0" baseline="0" dirty="0" err="1" smtClean="0">
                <a:ln>
                  <a:noFill/>
                </a:ln>
                <a:solidFill>
                  <a:srgbClr val="FF0000"/>
                </a:solidFill>
                <a:effectLst>
                  <a:outerShdw blurRad="38100" dist="38100" dir="2700000" algn="tl">
                    <a:srgbClr val="000000">
                      <a:alpha val="43137"/>
                    </a:srgbClr>
                  </a:outerShdw>
                </a:effectLst>
                <a:latin typeface="Allegretto Script Two" pitchFamily="66" charset="-52"/>
                <a:ea typeface="Times New Roman" pitchFamily="18" charset="0"/>
                <a:cs typeface="Times New Roman" pitchFamily="18" charset="0"/>
              </a:rPr>
              <a:t>знати”</a:t>
            </a:r>
            <a:r>
              <a:rPr kumimoji="0" lang="uk-UA" sz="5400" b="1" i="0" u="none" strike="noStrike" cap="none" normalizeH="0" baseline="0" dirty="0" smtClean="0">
                <a:ln>
                  <a:noFill/>
                </a:ln>
                <a:solidFill>
                  <a:srgbClr val="FF0000"/>
                </a:solidFill>
                <a:latin typeface="Allegretto Script Two" pitchFamily="66" charset="-52"/>
                <a:ea typeface="Times New Roman" pitchFamily="18" charset="0"/>
                <a:cs typeface="Times New Roman" pitchFamily="18" charset="0"/>
              </a:rPr>
              <a:t>, </a:t>
            </a:r>
          </a:p>
          <a:p>
            <a:pPr marL="0" marR="0" lvl="0" indent="342900" algn="ctr" defTabSz="914400" rtl="0" eaLnBrk="1" fontAlgn="base" latinLnBrk="0" hangingPunct="1">
              <a:lnSpc>
                <a:spcPct val="100000"/>
              </a:lnSpc>
              <a:spcBef>
                <a:spcPct val="0"/>
              </a:spcBef>
              <a:spcAft>
                <a:spcPct val="0"/>
              </a:spcAft>
              <a:buClrTx/>
              <a:buSzTx/>
              <a:buFontTx/>
              <a:buNone/>
              <a:tabLst/>
            </a:pPr>
            <a:r>
              <a:rPr kumimoji="0" lang="uk-UA" sz="5400" b="1" i="0" u="none" strike="noStrike" cap="none" normalizeH="0" baseline="0" dirty="0" smtClean="0">
                <a:ln>
                  <a:noFill/>
                </a:ln>
                <a:solidFill>
                  <a:srgbClr val="FF0000"/>
                </a:solidFill>
                <a:latin typeface="Allegretto Script Two" pitchFamily="66" charset="-52"/>
                <a:ea typeface="Times New Roman" pitchFamily="18" charset="0"/>
                <a:cs typeface="Times New Roman" pitchFamily="18" charset="0"/>
              </a:rPr>
              <a:t>то цей шлях стане більше радісним і плідним.</a:t>
            </a:r>
            <a:endParaRPr kumimoji="0" lang="uk-UA" sz="5400" b="1" i="0" u="none" strike="noStrike" cap="none" normalizeH="0" baseline="0" dirty="0" smtClean="0">
              <a:ln>
                <a:noFill/>
              </a:ln>
              <a:solidFill>
                <a:srgbClr val="FF0000"/>
              </a:solidFill>
              <a:latin typeface="Allegretto Script Two" pitchFamily="66" charset="-52"/>
              <a:cs typeface="Arial" pitchFamily="34" charset="0"/>
            </a:endParaRPr>
          </a:p>
        </p:txBody>
      </p:sp>
    </p:spTree>
  </p:cSld>
  <p:clrMapOvr>
    <a:masterClrMapping/>
  </p:clrMapOvr>
  <p:transition spd="med" advClick="0" advTm="2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лілінія 2"/>
          <p:cNvSpPr/>
          <p:nvPr/>
        </p:nvSpPr>
        <p:spPr>
          <a:xfrm>
            <a:off x="457200" y="274638"/>
            <a:ext cx="7283450" cy="71596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none" lIns="82936" tIns="41469" rIns="82936" bIns="41469" anchor="ctr" anchorCtr="1" compatLnSpc="0"/>
          <a:lstStyle/>
          <a:p>
            <a:pPr algn="ctr" defTabSz="829366" fontAlgn="auto">
              <a:spcBef>
                <a:spcPts val="0"/>
              </a:spcBef>
              <a:spcAft>
                <a:spcPts val="0"/>
              </a:spcAft>
              <a:defRPr sz="1800" b="0" i="0" u="none" strike="noStrike" kern="0" cap="none" spc="0" baseline="0">
                <a:solidFill>
                  <a:srgbClr val="000000"/>
                </a:solidFill>
                <a:uFillTx/>
              </a:defRPr>
            </a:pPr>
            <a:r>
              <a:rPr lang="en-GB" sz="3600" b="1" i="1" kern="0" dirty="0" err="1">
                <a:solidFill>
                  <a:srgbClr val="660033"/>
                </a:solidFill>
                <a:effectLst>
                  <a:outerShdw dist="17962" dir="2700000">
                    <a:srgbClr val="000000"/>
                  </a:outerShdw>
                </a:effectLst>
                <a:latin typeface="Times New Roman" pitchFamily="18"/>
                <a:ea typeface="MS Gothic" pitchFamily="2"/>
                <a:cs typeface="Tahoma" pitchFamily="2"/>
              </a:rPr>
              <a:t>Портрет</a:t>
            </a:r>
            <a:r>
              <a:rPr lang="en-GB" sz="3600" b="1" i="1" kern="0" dirty="0">
                <a:solidFill>
                  <a:srgbClr val="660033"/>
                </a:solidFill>
                <a:effectLst>
                  <a:outerShdw dist="17962" dir="2700000">
                    <a:srgbClr val="000000"/>
                  </a:outerShdw>
                </a:effectLst>
                <a:latin typeface="Times New Roman" pitchFamily="18"/>
                <a:ea typeface="MS Gothic" pitchFamily="2"/>
                <a:cs typeface="Tahoma" pitchFamily="2"/>
              </a:rPr>
              <a:t>  </a:t>
            </a:r>
            <a:r>
              <a:rPr lang="en-GB" sz="3600" b="1" i="1" kern="0" dirty="0" err="1">
                <a:solidFill>
                  <a:srgbClr val="660033"/>
                </a:solidFill>
                <a:effectLst>
                  <a:outerShdw dist="17962" dir="2700000">
                    <a:srgbClr val="000000"/>
                  </a:outerShdw>
                </a:effectLst>
                <a:latin typeface="Times New Roman" pitchFamily="18"/>
                <a:ea typeface="MS Gothic" pitchFamily="2"/>
                <a:cs typeface="Tahoma" pitchFamily="2"/>
              </a:rPr>
              <a:t>автора</a:t>
            </a:r>
            <a:endParaRPr lang="en-GB" sz="3600" b="1" i="1" kern="0" dirty="0">
              <a:solidFill>
                <a:srgbClr val="660033"/>
              </a:solidFill>
              <a:effectLst>
                <a:outerShdw dist="17962" dir="2700000">
                  <a:srgbClr val="000000"/>
                </a:outerShdw>
              </a:effectLst>
              <a:latin typeface="Times New Roman" pitchFamily="18"/>
              <a:ea typeface="MS Gothic" pitchFamily="2"/>
              <a:cs typeface="Tahoma" pitchFamily="2"/>
            </a:endParaRPr>
          </a:p>
        </p:txBody>
      </p:sp>
      <p:sp>
        <p:nvSpPr>
          <p:cNvPr id="4" name="Округлений прямокутник 3"/>
          <p:cNvSpPr/>
          <p:nvPr/>
        </p:nvSpPr>
        <p:spPr>
          <a:xfrm>
            <a:off x="927100" y="1700213"/>
            <a:ext cx="7316788" cy="79216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57241">
            <a:solidFill>
              <a:srgbClr val="FF6600"/>
            </a:solidFill>
            <a:prstDash val="solid"/>
            <a:round/>
          </a:ln>
        </p:spPr>
        <p:txBody>
          <a:bodyPr wrap="none" lIns="82936" tIns="41469" rIns="82936" bIns="41469" compatLnSpc="0"/>
          <a:lstStyle/>
          <a:p>
            <a:pPr marL="307910" indent="-307910" defTabSz="829366" fontAlgn="auto">
              <a:spcBef>
                <a:spcPts val="317"/>
              </a:spcBef>
              <a:spcAft>
                <a:spcPts val="0"/>
              </a:spcAft>
              <a:defRPr sz="1800" b="0" i="0" u="none" strike="noStrike" kern="0" cap="none" spc="0" baseline="0">
                <a:solidFill>
                  <a:srgbClr val="000000"/>
                </a:solidFill>
                <a:uFillTx/>
              </a:defRPr>
            </a:pPr>
            <a:r>
              <a:rPr lang="en-GB" sz="2000" b="1" i="1" kern="0" dirty="0" err="1">
                <a:solidFill>
                  <a:srgbClr val="990033"/>
                </a:solidFill>
                <a:latin typeface="Times New Roman" pitchFamily="18"/>
                <a:ea typeface="MS Gothic" pitchFamily="2"/>
                <a:cs typeface="Tahoma" pitchFamily="2"/>
              </a:rPr>
              <a:t>Освіта</a:t>
            </a:r>
            <a:r>
              <a:rPr lang="en-GB" sz="2000" b="1" i="1" kern="0" dirty="0">
                <a:solidFill>
                  <a:srgbClr val="990033"/>
                </a:solidFill>
                <a:latin typeface="Times New Roman" pitchFamily="18"/>
                <a:ea typeface="MS Gothic" pitchFamily="2"/>
                <a:cs typeface="Tahoma" pitchFamily="2"/>
              </a:rPr>
              <a:t>:</a:t>
            </a:r>
            <a:r>
              <a:rPr lang="en-GB" sz="2000" b="1" i="1" kern="0" dirty="0">
                <a:solidFill>
                  <a:srgbClr val="000000"/>
                </a:solidFill>
                <a:latin typeface="Times New Roman" pitchFamily="18"/>
                <a:ea typeface="MS Gothic" pitchFamily="2"/>
                <a:cs typeface="Tahoma" pitchFamily="2"/>
              </a:rPr>
              <a:t> </a:t>
            </a:r>
            <a:r>
              <a:rPr lang="uk-UA" sz="2000" b="1" i="1" kern="0" dirty="0">
                <a:solidFill>
                  <a:srgbClr val="000000"/>
                </a:solidFill>
                <a:latin typeface="Times New Roman" pitchFamily="18"/>
                <a:ea typeface="MS Gothic" pitchFamily="2"/>
                <a:cs typeface="Tahoma" pitchFamily="2"/>
              </a:rPr>
              <a:t> </a:t>
            </a:r>
            <a:r>
              <a:rPr lang="en-GB" b="1" i="1" kern="0" dirty="0" err="1">
                <a:solidFill>
                  <a:srgbClr val="000000"/>
                </a:solidFill>
                <a:latin typeface="Times New Roman" pitchFamily="18"/>
                <a:ea typeface="MS Gothic" pitchFamily="2"/>
                <a:cs typeface="Tahoma" pitchFamily="2"/>
              </a:rPr>
              <a:t>вища</a:t>
            </a:r>
            <a:r>
              <a:rPr lang="en-GB" b="1" i="1" kern="0" dirty="0">
                <a:solidFill>
                  <a:srgbClr val="000000"/>
                </a:solidFill>
                <a:latin typeface="Times New Roman" pitchFamily="18"/>
                <a:ea typeface="MS Gothic" pitchFamily="2"/>
                <a:cs typeface="Tahoma" pitchFamily="2"/>
              </a:rPr>
              <a:t>, у 2012 </a:t>
            </a:r>
            <a:r>
              <a:rPr lang="en-GB" b="1" i="1" kern="0" dirty="0" err="1">
                <a:solidFill>
                  <a:srgbClr val="000000"/>
                </a:solidFill>
                <a:latin typeface="Times New Roman" pitchFamily="18"/>
                <a:ea typeface="MS Gothic" pitchFamily="2"/>
                <a:cs typeface="Tahoma" pitchFamily="2"/>
              </a:rPr>
              <a:t>році</a:t>
            </a:r>
            <a:r>
              <a:rPr lang="en-GB" b="1" i="1" kern="0" dirty="0">
                <a:solidFill>
                  <a:srgbClr val="000000"/>
                </a:solidFill>
                <a:latin typeface="Times New Roman" pitchFamily="18"/>
                <a:ea typeface="MS Gothic" pitchFamily="2"/>
                <a:cs typeface="Tahoma" pitchFamily="2"/>
              </a:rPr>
              <a:t> </a:t>
            </a:r>
            <a:r>
              <a:rPr lang="en-GB" b="1" i="1" kern="0" dirty="0" err="1">
                <a:solidFill>
                  <a:srgbClr val="000000"/>
                </a:solidFill>
                <a:latin typeface="Times New Roman" pitchFamily="18"/>
                <a:ea typeface="MS Gothic" pitchFamily="2"/>
                <a:cs typeface="Tahoma" pitchFamily="2"/>
              </a:rPr>
              <a:t>закінчила</a:t>
            </a:r>
            <a:r>
              <a:rPr lang="en-GB" b="1" i="1" kern="0" dirty="0">
                <a:solidFill>
                  <a:srgbClr val="000000"/>
                </a:solidFill>
                <a:latin typeface="Times New Roman" pitchFamily="18"/>
                <a:ea typeface="MS Gothic" pitchFamily="2"/>
                <a:cs typeface="Tahoma" pitchFamily="2"/>
              </a:rPr>
              <a:t> </a:t>
            </a:r>
            <a:r>
              <a:rPr lang="en-GB" b="1" i="1" kern="0" dirty="0" err="1">
                <a:solidFill>
                  <a:srgbClr val="000000"/>
                </a:solidFill>
                <a:latin typeface="Times New Roman" pitchFamily="18"/>
                <a:ea typeface="MS Gothic" pitchFamily="2"/>
                <a:cs typeface="Tahoma" pitchFamily="2"/>
              </a:rPr>
              <a:t>Кременецький</a:t>
            </a:r>
            <a:r>
              <a:rPr lang="en-GB" b="1" i="1" kern="0" dirty="0">
                <a:solidFill>
                  <a:srgbClr val="000000"/>
                </a:solidFill>
                <a:latin typeface="Times New Roman" pitchFamily="18"/>
                <a:ea typeface="MS Gothic" pitchFamily="2"/>
                <a:cs typeface="Tahoma" pitchFamily="2"/>
              </a:rPr>
              <a:t> </a:t>
            </a:r>
            <a:r>
              <a:rPr lang="en-GB" b="1" i="1" kern="0" dirty="0" err="1">
                <a:solidFill>
                  <a:srgbClr val="000000"/>
                </a:solidFill>
                <a:latin typeface="Times New Roman" pitchFamily="18"/>
                <a:ea typeface="MS Gothic" pitchFamily="2"/>
                <a:cs typeface="Tahoma" pitchFamily="2"/>
              </a:rPr>
              <a:t>обласний</a:t>
            </a:r>
            <a:r>
              <a:rPr lang="en-GB" b="1" i="1" kern="0" dirty="0">
                <a:solidFill>
                  <a:srgbClr val="000000"/>
                </a:solidFill>
                <a:latin typeface="Times New Roman" pitchFamily="18"/>
                <a:ea typeface="MS Gothic" pitchFamily="2"/>
                <a:cs typeface="Tahoma" pitchFamily="2"/>
              </a:rPr>
              <a:t> </a:t>
            </a:r>
            <a:endParaRPr lang="uk-UA" b="1" i="1" kern="0" dirty="0">
              <a:solidFill>
                <a:srgbClr val="000000"/>
              </a:solidFill>
              <a:latin typeface="Times New Roman" pitchFamily="18"/>
              <a:ea typeface="MS Gothic" pitchFamily="2"/>
              <a:cs typeface="Tahoma" pitchFamily="2"/>
            </a:endParaRPr>
          </a:p>
          <a:p>
            <a:pPr marL="307910" indent="-307910" defTabSz="829366" fontAlgn="auto">
              <a:spcBef>
                <a:spcPts val="317"/>
              </a:spcBef>
              <a:spcAft>
                <a:spcPts val="0"/>
              </a:spcAft>
              <a:defRPr sz="1800" b="0" i="0" u="none" strike="noStrike" kern="0" cap="none" spc="0" baseline="0">
                <a:solidFill>
                  <a:srgbClr val="000000"/>
                </a:solidFill>
                <a:uFillTx/>
              </a:defRPr>
            </a:pPr>
            <a:r>
              <a:rPr lang="en-GB" b="1" i="1" kern="0" dirty="0" err="1">
                <a:solidFill>
                  <a:srgbClr val="000000"/>
                </a:solidFill>
                <a:latin typeface="Times New Roman" pitchFamily="18"/>
                <a:ea typeface="MS Gothic" pitchFamily="2"/>
                <a:cs typeface="Tahoma" pitchFamily="2"/>
              </a:rPr>
              <a:t>гуманітарно</a:t>
            </a:r>
            <a:r>
              <a:rPr lang="en-GB" b="1" i="1" kern="0" dirty="0">
                <a:solidFill>
                  <a:srgbClr val="000000"/>
                </a:solidFill>
                <a:latin typeface="Times New Roman" pitchFamily="18"/>
                <a:ea typeface="MS Gothic" pitchFamily="2"/>
                <a:cs typeface="Tahoma" pitchFamily="2"/>
              </a:rPr>
              <a:t> – </a:t>
            </a:r>
            <a:r>
              <a:rPr lang="en-GB" b="1" i="1" kern="0" dirty="0" err="1">
                <a:solidFill>
                  <a:srgbClr val="000000"/>
                </a:solidFill>
                <a:latin typeface="Times New Roman" pitchFamily="18"/>
                <a:ea typeface="MS Gothic" pitchFamily="2"/>
                <a:cs typeface="Tahoma" pitchFamily="2"/>
              </a:rPr>
              <a:t>педагогічний</a:t>
            </a:r>
            <a:r>
              <a:rPr lang="en-GB" b="1" i="1" kern="0" dirty="0">
                <a:solidFill>
                  <a:srgbClr val="000000"/>
                </a:solidFill>
                <a:latin typeface="Times New Roman" pitchFamily="18"/>
                <a:ea typeface="MS Gothic" pitchFamily="2"/>
                <a:cs typeface="Tahoma" pitchFamily="2"/>
              </a:rPr>
              <a:t> </a:t>
            </a:r>
            <a:r>
              <a:rPr lang="en-GB" b="1" i="1" kern="0" dirty="0" err="1">
                <a:solidFill>
                  <a:srgbClr val="000000"/>
                </a:solidFill>
                <a:latin typeface="Times New Roman" pitchFamily="18"/>
                <a:ea typeface="MS Gothic" pitchFamily="2"/>
                <a:cs typeface="Tahoma" pitchFamily="2"/>
              </a:rPr>
              <a:t>інститут</a:t>
            </a:r>
            <a:r>
              <a:rPr lang="en-GB" b="1" i="1" kern="0" dirty="0">
                <a:solidFill>
                  <a:srgbClr val="000000"/>
                </a:solidFill>
                <a:latin typeface="Times New Roman" pitchFamily="18"/>
                <a:ea typeface="MS Gothic" pitchFamily="2"/>
                <a:cs typeface="Tahoma" pitchFamily="2"/>
              </a:rPr>
              <a:t> </a:t>
            </a:r>
            <a:r>
              <a:rPr lang="en-GB" b="1" i="1" kern="0" dirty="0" err="1">
                <a:solidFill>
                  <a:srgbClr val="000000"/>
                </a:solidFill>
                <a:latin typeface="Times New Roman" pitchFamily="18"/>
                <a:ea typeface="MS Gothic" pitchFamily="2"/>
                <a:cs typeface="Tahoma" pitchFamily="2"/>
              </a:rPr>
              <a:t>ім</a:t>
            </a:r>
            <a:r>
              <a:rPr lang="en-GB" b="1" i="1" kern="0" dirty="0">
                <a:solidFill>
                  <a:srgbClr val="000000"/>
                </a:solidFill>
                <a:latin typeface="Times New Roman" pitchFamily="18"/>
                <a:ea typeface="MS Gothic" pitchFamily="2"/>
                <a:cs typeface="Tahoma" pitchFamily="2"/>
              </a:rPr>
              <a:t>. </a:t>
            </a:r>
            <a:r>
              <a:rPr lang="en-GB" b="1" i="1" kern="0" dirty="0" err="1">
                <a:solidFill>
                  <a:srgbClr val="000000"/>
                </a:solidFill>
                <a:latin typeface="Times New Roman" pitchFamily="18"/>
                <a:ea typeface="MS Gothic" pitchFamily="2"/>
                <a:cs typeface="Tahoma" pitchFamily="2"/>
              </a:rPr>
              <a:t>Тараса</a:t>
            </a:r>
            <a:r>
              <a:rPr lang="en-GB" b="1" i="1" kern="0" dirty="0">
                <a:solidFill>
                  <a:srgbClr val="000000"/>
                </a:solidFill>
                <a:latin typeface="Times New Roman" pitchFamily="18"/>
                <a:ea typeface="MS Gothic" pitchFamily="2"/>
                <a:cs typeface="Tahoma" pitchFamily="2"/>
              </a:rPr>
              <a:t> </a:t>
            </a:r>
            <a:r>
              <a:rPr lang="en-GB" b="1" i="1" kern="0" dirty="0" err="1">
                <a:solidFill>
                  <a:srgbClr val="000000"/>
                </a:solidFill>
                <a:latin typeface="Times New Roman" pitchFamily="18"/>
                <a:ea typeface="MS Gothic" pitchFamily="2"/>
                <a:cs typeface="Tahoma" pitchFamily="2"/>
              </a:rPr>
              <a:t>Шевченка</a:t>
            </a:r>
            <a:endParaRPr lang="en-GB" b="1" i="1" kern="0" dirty="0">
              <a:solidFill>
                <a:srgbClr val="000000"/>
              </a:solidFill>
              <a:latin typeface="Times New Roman" pitchFamily="18"/>
              <a:ea typeface="MS Gothic" pitchFamily="2"/>
              <a:cs typeface="Tahoma" pitchFamily="2"/>
            </a:endParaRPr>
          </a:p>
        </p:txBody>
      </p:sp>
      <p:sp>
        <p:nvSpPr>
          <p:cNvPr id="5" name="Полілінія 4"/>
          <p:cNvSpPr/>
          <p:nvPr/>
        </p:nvSpPr>
        <p:spPr>
          <a:xfrm>
            <a:off x="900113" y="1085850"/>
            <a:ext cx="4895850" cy="542925"/>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57241">
            <a:solidFill>
              <a:srgbClr val="FF0000"/>
            </a:solidFill>
            <a:prstDash val="solid"/>
            <a:miter/>
          </a:ln>
        </p:spPr>
        <p:txBody>
          <a:bodyPr wrap="none" lIns="81634" tIns="42446" rIns="81634" bIns="42446" compatLnSpc="0"/>
          <a:lstStyle/>
          <a:p>
            <a:pPr marL="307910" indent="-307910" defTabSz="829366" fontAlgn="auto">
              <a:lnSpc>
                <a:spcPct val="80000"/>
              </a:lnSpc>
              <a:spcBef>
                <a:spcPts val="0"/>
              </a:spcBef>
              <a:spcAft>
                <a:spcPts val="0"/>
              </a:spcAft>
              <a:defRPr sz="1800" b="0" i="0" u="none" strike="noStrike" kern="0" cap="none" spc="0" baseline="0">
                <a:solidFill>
                  <a:srgbClr val="000000"/>
                </a:solidFill>
                <a:uFillTx/>
              </a:defRPr>
            </a:pPr>
            <a:r>
              <a:rPr lang="en-GB" sz="2000" b="1" i="1" kern="0" dirty="0" err="1">
                <a:solidFill>
                  <a:srgbClr val="990033"/>
                </a:solidFill>
                <a:latin typeface="Times New Roman" pitchFamily="18"/>
                <a:ea typeface="MS Gothic" pitchFamily="2"/>
                <a:cs typeface="Tahoma" pitchFamily="2"/>
              </a:rPr>
              <a:t>Дата</a:t>
            </a:r>
            <a:r>
              <a:rPr lang="en-GB" sz="2000" b="1" i="1" kern="0" dirty="0">
                <a:solidFill>
                  <a:srgbClr val="990033"/>
                </a:solidFill>
                <a:latin typeface="Times New Roman" pitchFamily="18"/>
                <a:ea typeface="MS Gothic" pitchFamily="2"/>
                <a:cs typeface="Tahoma" pitchFamily="2"/>
              </a:rPr>
              <a:t> </a:t>
            </a:r>
            <a:r>
              <a:rPr lang="en-GB" sz="2000" b="1" i="1" kern="0" dirty="0" err="1">
                <a:solidFill>
                  <a:srgbClr val="990033"/>
                </a:solidFill>
                <a:latin typeface="Times New Roman" pitchFamily="18"/>
                <a:ea typeface="MS Gothic" pitchFamily="2"/>
                <a:cs typeface="Tahoma" pitchFamily="2"/>
              </a:rPr>
              <a:t>народження</a:t>
            </a:r>
            <a:r>
              <a:rPr lang="en-GB" sz="2000" b="1" i="1" kern="0" dirty="0">
                <a:solidFill>
                  <a:srgbClr val="990033"/>
                </a:solidFill>
                <a:effectLst>
                  <a:outerShdw dist="17962" dir="2700000">
                    <a:srgbClr val="000000"/>
                  </a:outerShdw>
                </a:effectLst>
                <a:latin typeface="Times New Roman" pitchFamily="18"/>
                <a:ea typeface="MS Gothic" pitchFamily="2"/>
                <a:cs typeface="Tahoma" pitchFamily="2"/>
              </a:rPr>
              <a:t>:</a:t>
            </a:r>
            <a:r>
              <a:rPr lang="en-GB" sz="2000" i="1" kern="0" dirty="0">
                <a:solidFill>
                  <a:srgbClr val="000000"/>
                </a:solidFill>
                <a:latin typeface="Times New Roman" pitchFamily="18"/>
                <a:ea typeface="MS Gothic" pitchFamily="2"/>
                <a:cs typeface="Tahoma" pitchFamily="2"/>
              </a:rPr>
              <a:t> </a:t>
            </a:r>
            <a:r>
              <a:rPr lang="en-GB" b="1" i="1" kern="0" dirty="0">
                <a:solidFill>
                  <a:srgbClr val="000000"/>
                </a:solidFill>
                <a:latin typeface="Times New Roman" pitchFamily="18"/>
                <a:ea typeface="MS Gothic" pitchFamily="2"/>
                <a:cs typeface="Tahoma" pitchFamily="2"/>
              </a:rPr>
              <a:t>11 </a:t>
            </a:r>
            <a:r>
              <a:rPr lang="en-GB" b="1" i="1" kern="0" dirty="0" err="1">
                <a:solidFill>
                  <a:srgbClr val="000000"/>
                </a:solidFill>
                <a:latin typeface="Times New Roman" pitchFamily="18"/>
                <a:ea typeface="MS Gothic" pitchFamily="2"/>
                <a:cs typeface="Tahoma" pitchFamily="2"/>
              </a:rPr>
              <a:t>червня</a:t>
            </a:r>
            <a:r>
              <a:rPr lang="en-GB" b="1" i="1" kern="0" dirty="0">
                <a:solidFill>
                  <a:srgbClr val="000000"/>
                </a:solidFill>
                <a:latin typeface="Times New Roman" pitchFamily="18"/>
                <a:ea typeface="MS Gothic" pitchFamily="2"/>
                <a:cs typeface="Tahoma" pitchFamily="2"/>
              </a:rPr>
              <a:t> 1983 </a:t>
            </a:r>
            <a:r>
              <a:rPr lang="en-GB" b="1" i="1" kern="0" dirty="0" err="1">
                <a:solidFill>
                  <a:srgbClr val="000000"/>
                </a:solidFill>
                <a:latin typeface="Times New Roman" pitchFamily="18"/>
                <a:ea typeface="MS Gothic" pitchFamily="2"/>
                <a:cs typeface="Tahoma" pitchFamily="2"/>
              </a:rPr>
              <a:t>року</a:t>
            </a:r>
            <a:endParaRPr lang="en-GB" b="1" i="1" kern="0" dirty="0">
              <a:solidFill>
                <a:srgbClr val="000000"/>
              </a:solidFill>
              <a:latin typeface="Times New Roman" pitchFamily="18"/>
              <a:ea typeface="MS Gothic" pitchFamily="2"/>
              <a:cs typeface="Tahoma" pitchFamily="2"/>
            </a:endParaRPr>
          </a:p>
        </p:txBody>
      </p:sp>
      <p:sp>
        <p:nvSpPr>
          <p:cNvPr id="6" name="Полілінія 5"/>
          <p:cNvSpPr/>
          <p:nvPr/>
        </p:nvSpPr>
        <p:spPr>
          <a:xfrm>
            <a:off x="3203575" y="4868863"/>
            <a:ext cx="5424488" cy="644525"/>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57241">
            <a:solidFill>
              <a:srgbClr val="33CCCC"/>
            </a:solidFill>
            <a:prstDash val="solid"/>
            <a:miter/>
          </a:ln>
        </p:spPr>
        <p:txBody>
          <a:bodyPr wrap="none" lIns="81634" tIns="42446" rIns="81634" bIns="42446" compatLnSpc="0"/>
          <a:lstStyle/>
          <a:p>
            <a:pPr marL="307910" indent="-307910" defTabSz="829366" fontAlgn="auto">
              <a:spcBef>
                <a:spcPts val="317"/>
              </a:spcBef>
              <a:spcAft>
                <a:spcPts val="0"/>
              </a:spcAft>
              <a:defRPr sz="1800" b="0" i="0" u="none" strike="noStrike" kern="0" cap="none" spc="0" baseline="0">
                <a:solidFill>
                  <a:srgbClr val="000000"/>
                </a:solidFill>
                <a:uFillTx/>
              </a:defRPr>
            </a:pPr>
            <a:r>
              <a:rPr lang="en-GB" sz="2000" b="1" i="1" kern="0" dirty="0" err="1">
                <a:solidFill>
                  <a:srgbClr val="990033"/>
                </a:solidFill>
                <a:latin typeface="Times New Roman" pitchFamily="18"/>
                <a:ea typeface="MS Gothic" pitchFamily="2"/>
                <a:cs typeface="Tahoma" pitchFamily="2"/>
              </a:rPr>
              <a:t>Посада</a:t>
            </a:r>
            <a:r>
              <a:rPr lang="en-GB" b="1" i="1" kern="0" dirty="0">
                <a:solidFill>
                  <a:srgbClr val="990033"/>
                </a:solidFill>
                <a:latin typeface="Times New Roman" pitchFamily="18"/>
                <a:ea typeface="MS Gothic" pitchFamily="2"/>
                <a:cs typeface="Tahoma" pitchFamily="2"/>
              </a:rPr>
              <a:t>:</a:t>
            </a:r>
            <a:r>
              <a:rPr lang="en-GB" i="1" kern="0" dirty="0">
                <a:solidFill>
                  <a:srgbClr val="000000"/>
                </a:solidFill>
                <a:latin typeface="Times New Roman" pitchFamily="18"/>
                <a:ea typeface="MS Gothic" pitchFamily="2"/>
                <a:cs typeface="Tahoma" pitchFamily="2"/>
              </a:rPr>
              <a:t> </a:t>
            </a:r>
            <a:r>
              <a:rPr lang="en-GB" b="1" i="1" kern="0" dirty="0" err="1">
                <a:solidFill>
                  <a:srgbClr val="000000"/>
                </a:solidFill>
                <a:latin typeface="Times New Roman" pitchFamily="18"/>
                <a:ea typeface="MS Gothic" pitchFamily="2"/>
                <a:cs typeface="Tahoma" pitchFamily="2"/>
              </a:rPr>
              <a:t>вчитель</a:t>
            </a:r>
            <a:r>
              <a:rPr lang="en-GB" b="1" i="1" kern="0" dirty="0">
                <a:solidFill>
                  <a:srgbClr val="000000"/>
                </a:solidFill>
                <a:latin typeface="Times New Roman" pitchFamily="18"/>
                <a:ea typeface="MS Gothic" pitchFamily="2"/>
                <a:cs typeface="Tahoma" pitchFamily="2"/>
              </a:rPr>
              <a:t> </a:t>
            </a:r>
            <a:r>
              <a:rPr lang="en-GB" b="1" i="1" kern="0" dirty="0" err="1">
                <a:solidFill>
                  <a:srgbClr val="000000"/>
                </a:solidFill>
                <a:latin typeface="Times New Roman" pitchFamily="18"/>
                <a:ea typeface="MS Gothic" pitchFamily="2"/>
                <a:cs typeface="Tahoma" pitchFamily="2"/>
              </a:rPr>
              <a:t>біології</a:t>
            </a:r>
            <a:r>
              <a:rPr lang="en-GB" b="1" i="1" kern="0" dirty="0">
                <a:solidFill>
                  <a:srgbClr val="000000"/>
                </a:solidFill>
                <a:latin typeface="Times New Roman" pitchFamily="18"/>
                <a:ea typeface="MS Gothic" pitchFamily="2"/>
                <a:cs typeface="Tahoma" pitchFamily="2"/>
              </a:rPr>
              <a:t>, </a:t>
            </a:r>
            <a:r>
              <a:rPr lang="en-GB" b="1" i="1" kern="0" dirty="0" err="1">
                <a:solidFill>
                  <a:srgbClr val="000000"/>
                </a:solidFill>
                <a:latin typeface="Times New Roman" pitchFamily="18"/>
                <a:ea typeface="MS Gothic" pitchFamily="2"/>
                <a:cs typeface="Tahoma" pitchFamily="2"/>
              </a:rPr>
              <a:t>основ</a:t>
            </a:r>
            <a:r>
              <a:rPr lang="en-GB" b="1" i="1" kern="0" dirty="0">
                <a:solidFill>
                  <a:srgbClr val="000000"/>
                </a:solidFill>
                <a:latin typeface="Times New Roman" pitchFamily="18"/>
                <a:ea typeface="MS Gothic" pitchFamily="2"/>
                <a:cs typeface="Tahoma" pitchFamily="2"/>
              </a:rPr>
              <a:t> </a:t>
            </a:r>
            <a:r>
              <a:rPr lang="en-GB" b="1" i="1" kern="0" dirty="0" err="1">
                <a:solidFill>
                  <a:srgbClr val="000000"/>
                </a:solidFill>
                <a:latin typeface="Times New Roman" pitchFamily="18"/>
                <a:ea typeface="MS Gothic" pitchFamily="2"/>
                <a:cs typeface="Tahoma" pitchFamily="2"/>
              </a:rPr>
              <a:t>здоров’я</a:t>
            </a:r>
            <a:r>
              <a:rPr lang="en-GB" b="1" i="1" kern="0" dirty="0">
                <a:solidFill>
                  <a:srgbClr val="000000"/>
                </a:solidFill>
                <a:latin typeface="Times New Roman" pitchFamily="18"/>
                <a:ea typeface="MS Gothic" pitchFamily="2"/>
                <a:cs typeface="Tahoma" pitchFamily="2"/>
              </a:rPr>
              <a:t> </a:t>
            </a:r>
            <a:r>
              <a:rPr lang="en-GB" b="1" i="1" kern="0" dirty="0" err="1">
                <a:solidFill>
                  <a:srgbClr val="000000"/>
                </a:solidFill>
                <a:latin typeface="Times New Roman" pitchFamily="18"/>
                <a:ea typeface="MS Gothic" pitchFamily="2"/>
                <a:cs typeface="Tahoma" pitchFamily="2"/>
              </a:rPr>
              <a:t>та</a:t>
            </a:r>
            <a:r>
              <a:rPr lang="en-GB" b="1" i="1" kern="0" dirty="0">
                <a:solidFill>
                  <a:srgbClr val="000000"/>
                </a:solidFill>
                <a:latin typeface="Times New Roman" pitchFamily="18"/>
                <a:ea typeface="MS Gothic" pitchFamily="2"/>
                <a:cs typeface="Tahoma" pitchFamily="2"/>
              </a:rPr>
              <a:t> </a:t>
            </a:r>
            <a:r>
              <a:rPr lang="en-GB" b="1" i="1" kern="0" dirty="0" err="1">
                <a:solidFill>
                  <a:srgbClr val="000000"/>
                </a:solidFill>
                <a:latin typeface="Times New Roman" pitchFamily="18"/>
                <a:ea typeface="MS Gothic" pitchFamily="2"/>
                <a:cs typeface="Tahoma" pitchFamily="2"/>
              </a:rPr>
              <a:t>хімії</a:t>
            </a:r>
            <a:endParaRPr lang="en-GB" b="1" i="1" kern="0" dirty="0">
              <a:solidFill>
                <a:srgbClr val="000000"/>
              </a:solidFill>
              <a:latin typeface="Times New Roman" pitchFamily="18"/>
              <a:ea typeface="MS Gothic" pitchFamily="2"/>
              <a:cs typeface="Tahoma" pitchFamily="2"/>
            </a:endParaRPr>
          </a:p>
          <a:p>
            <a:pPr marL="307910" indent="-307910" defTabSz="829366" fontAlgn="auto">
              <a:lnSpc>
                <a:spcPct val="80000"/>
              </a:lnSpc>
              <a:spcBef>
                <a:spcPts val="0"/>
              </a:spcBef>
              <a:spcAft>
                <a:spcPts val="0"/>
              </a:spcAft>
              <a:defRPr sz="1800" b="0" i="0" u="none" strike="noStrike" kern="0" cap="none" spc="0" baseline="0">
                <a:solidFill>
                  <a:srgbClr val="000000"/>
                </a:solidFill>
                <a:uFillTx/>
              </a:defRPr>
            </a:pPr>
            <a:endParaRPr lang="en-GB" sz="1300" b="1" i="1" kern="0" dirty="0">
              <a:solidFill>
                <a:srgbClr val="000000"/>
              </a:solidFill>
              <a:latin typeface="Times New Roman" pitchFamily="18"/>
              <a:ea typeface="MS Gothic" pitchFamily="2"/>
              <a:cs typeface="Tahoma" pitchFamily="2"/>
            </a:endParaRPr>
          </a:p>
        </p:txBody>
      </p:sp>
      <p:sp>
        <p:nvSpPr>
          <p:cNvPr id="7" name="Полілінія 6"/>
          <p:cNvSpPr/>
          <p:nvPr/>
        </p:nvSpPr>
        <p:spPr>
          <a:xfrm>
            <a:off x="838200" y="2590800"/>
            <a:ext cx="7521575" cy="1230313"/>
          </a:xfrm>
          <a:custGeom>
            <a:avLst/>
            <a:gdLst>
              <a:gd name="f0" fmla="val 10800000"/>
              <a:gd name="f1" fmla="val 5400000"/>
              <a:gd name="f2" fmla="val 16200000"/>
              <a:gd name="f3" fmla="val w"/>
              <a:gd name="f4" fmla="val h"/>
              <a:gd name="f5" fmla="val ss"/>
              <a:gd name="f6" fmla="val 0"/>
              <a:gd name="f7" fmla="*/ 5419351 1 1725033"/>
              <a:gd name="f8" fmla="val 45"/>
              <a:gd name="f9" fmla="val 9844"/>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57241">
            <a:solidFill>
              <a:srgbClr val="FFCC00"/>
            </a:solidFill>
            <a:prstDash val="solid"/>
            <a:miter/>
          </a:ln>
        </p:spPr>
        <p:txBody>
          <a:bodyPr wrap="none" lIns="81634" tIns="42446" rIns="81634" bIns="42446" compatLnSpc="0"/>
          <a:lstStyle/>
          <a:p>
            <a:pPr marL="307910" indent="-307910" defTabSz="829366" fontAlgn="auto">
              <a:spcBef>
                <a:spcPts val="317"/>
              </a:spcBef>
              <a:spcAft>
                <a:spcPts val="0"/>
              </a:spcAft>
              <a:defRPr sz="1800" b="0" i="0" u="none" strike="noStrike" kern="0" cap="none" spc="0" baseline="0">
                <a:solidFill>
                  <a:srgbClr val="000000"/>
                </a:solidFill>
                <a:uFillTx/>
              </a:defRPr>
            </a:pPr>
            <a:r>
              <a:rPr lang="en-GB" sz="2000" b="1" i="1" kern="0" dirty="0" err="1">
                <a:solidFill>
                  <a:srgbClr val="990033"/>
                </a:solidFill>
                <a:latin typeface="Times New Roman" pitchFamily="18"/>
                <a:ea typeface="MS Gothic" pitchFamily="2"/>
                <a:cs typeface="Tahoma" pitchFamily="2"/>
              </a:rPr>
              <a:t>Спеціальність</a:t>
            </a:r>
            <a:r>
              <a:rPr lang="en-GB" sz="2000" b="1" i="1" kern="0" dirty="0">
                <a:solidFill>
                  <a:srgbClr val="990033"/>
                </a:solidFill>
                <a:latin typeface="Times New Roman" pitchFamily="18"/>
                <a:ea typeface="MS Gothic" pitchFamily="2"/>
                <a:cs typeface="Tahoma" pitchFamily="2"/>
              </a:rPr>
              <a:t>:</a:t>
            </a:r>
            <a:r>
              <a:rPr lang="uk-UA" b="1" i="1" kern="0" dirty="0">
                <a:solidFill>
                  <a:srgbClr val="000000"/>
                </a:solidFill>
                <a:latin typeface="Times New Roman" pitchFamily="18"/>
                <a:ea typeface="MS Gothic" pitchFamily="2"/>
                <a:cs typeface="Tahoma" pitchFamily="2"/>
              </a:rPr>
              <a:t> Викладач біології; </a:t>
            </a:r>
            <a:r>
              <a:rPr lang="en-GB" b="1" i="1" kern="0" dirty="0" err="1">
                <a:solidFill>
                  <a:srgbClr val="000000"/>
                </a:solidFill>
                <a:latin typeface="Times New Roman" pitchFamily="18"/>
                <a:ea typeface="MS Gothic" pitchFamily="2"/>
                <a:cs typeface="Tahoma" pitchFamily="2"/>
              </a:rPr>
              <a:t>вчитель</a:t>
            </a:r>
            <a:r>
              <a:rPr lang="en-GB" b="1" i="1" kern="0" dirty="0">
                <a:solidFill>
                  <a:srgbClr val="000000"/>
                </a:solidFill>
                <a:latin typeface="Times New Roman" pitchFamily="18"/>
                <a:ea typeface="MS Gothic" pitchFamily="2"/>
                <a:cs typeface="Tahoma" pitchFamily="2"/>
              </a:rPr>
              <a:t> </a:t>
            </a:r>
            <a:r>
              <a:rPr lang="en-GB" b="1" i="1" kern="0" dirty="0" err="1">
                <a:solidFill>
                  <a:srgbClr val="000000"/>
                </a:solidFill>
                <a:latin typeface="Times New Roman" pitchFamily="18"/>
                <a:ea typeface="MS Gothic" pitchFamily="2"/>
                <a:cs typeface="Tahoma" pitchFamily="2"/>
              </a:rPr>
              <a:t>біології</a:t>
            </a:r>
            <a:r>
              <a:rPr lang="en-GB" b="1" i="1" kern="0" dirty="0">
                <a:solidFill>
                  <a:srgbClr val="000000"/>
                </a:solidFill>
                <a:latin typeface="Times New Roman" pitchFamily="18"/>
                <a:ea typeface="MS Gothic" pitchFamily="2"/>
                <a:cs typeface="Tahoma" pitchFamily="2"/>
              </a:rPr>
              <a:t>, </a:t>
            </a:r>
            <a:r>
              <a:rPr lang="en-GB" b="1" i="1" kern="0" dirty="0" err="1">
                <a:solidFill>
                  <a:srgbClr val="000000"/>
                </a:solidFill>
                <a:latin typeface="Times New Roman" pitchFamily="18"/>
                <a:ea typeface="MS Gothic" pitchFamily="2"/>
                <a:cs typeface="Tahoma" pitchFamily="2"/>
              </a:rPr>
              <a:t>валеології</a:t>
            </a:r>
            <a:r>
              <a:rPr lang="en-GB" b="1" i="1" kern="0" dirty="0">
                <a:solidFill>
                  <a:srgbClr val="000000"/>
                </a:solidFill>
                <a:latin typeface="Times New Roman" pitchFamily="18"/>
                <a:ea typeface="MS Gothic" pitchFamily="2"/>
                <a:cs typeface="Tahoma" pitchFamily="2"/>
              </a:rPr>
              <a:t> </a:t>
            </a:r>
            <a:r>
              <a:rPr lang="en-GB" b="1" i="1" kern="0" dirty="0" err="1">
                <a:solidFill>
                  <a:srgbClr val="000000"/>
                </a:solidFill>
                <a:latin typeface="Times New Roman" pitchFamily="18"/>
                <a:ea typeface="MS Gothic" pitchFamily="2"/>
                <a:cs typeface="Tahoma" pitchFamily="2"/>
              </a:rPr>
              <a:t>та</a:t>
            </a:r>
            <a:r>
              <a:rPr lang="en-GB" b="1" i="1" kern="0" dirty="0">
                <a:solidFill>
                  <a:srgbClr val="000000"/>
                </a:solidFill>
                <a:latin typeface="Times New Roman" pitchFamily="18"/>
                <a:ea typeface="MS Gothic" pitchFamily="2"/>
                <a:cs typeface="Tahoma" pitchFamily="2"/>
              </a:rPr>
              <a:t> </a:t>
            </a:r>
            <a:endParaRPr lang="uk-UA" b="1" i="1" kern="0" dirty="0">
              <a:solidFill>
                <a:srgbClr val="000000"/>
              </a:solidFill>
              <a:latin typeface="Times New Roman" pitchFamily="18"/>
              <a:ea typeface="MS Gothic" pitchFamily="2"/>
              <a:cs typeface="Tahoma" pitchFamily="2"/>
            </a:endParaRPr>
          </a:p>
          <a:p>
            <a:pPr marL="307910" indent="-307910" defTabSz="829366" fontAlgn="auto">
              <a:spcBef>
                <a:spcPts val="317"/>
              </a:spcBef>
              <a:spcAft>
                <a:spcPts val="0"/>
              </a:spcAft>
              <a:defRPr sz="1800" b="0" i="0" u="none" strike="noStrike" kern="0" cap="none" spc="0" baseline="0">
                <a:solidFill>
                  <a:srgbClr val="000000"/>
                </a:solidFill>
                <a:uFillTx/>
              </a:defRPr>
            </a:pPr>
            <a:r>
              <a:rPr lang="en-GB" b="1" i="1" kern="0" dirty="0" err="1">
                <a:solidFill>
                  <a:srgbClr val="000000"/>
                </a:solidFill>
                <a:latin typeface="Times New Roman" pitchFamily="18"/>
                <a:ea typeface="MS Gothic" pitchFamily="2"/>
                <a:cs typeface="Tahoma" pitchFamily="2"/>
              </a:rPr>
              <a:t>основ</a:t>
            </a:r>
            <a:r>
              <a:rPr lang="en-GB" b="1" i="1" kern="0" dirty="0">
                <a:solidFill>
                  <a:srgbClr val="000000"/>
                </a:solidFill>
                <a:latin typeface="Times New Roman" pitchFamily="18"/>
                <a:ea typeface="MS Gothic" pitchFamily="2"/>
                <a:cs typeface="Tahoma" pitchFamily="2"/>
              </a:rPr>
              <a:t> </a:t>
            </a:r>
            <a:r>
              <a:rPr lang="en-GB" b="1" i="1" kern="0" dirty="0" err="1">
                <a:solidFill>
                  <a:srgbClr val="000000"/>
                </a:solidFill>
                <a:latin typeface="Times New Roman" pitchFamily="18"/>
                <a:ea typeface="MS Gothic" pitchFamily="2"/>
                <a:cs typeface="Tahoma" pitchFamily="2"/>
              </a:rPr>
              <a:t>екології</a:t>
            </a:r>
            <a:r>
              <a:rPr lang="uk-UA" b="1" i="1" kern="0" dirty="0">
                <a:solidFill>
                  <a:srgbClr val="000000"/>
                </a:solidFill>
                <a:latin typeface="Times New Roman" pitchFamily="18"/>
                <a:ea typeface="MS Gothic" pitchFamily="2"/>
                <a:cs typeface="Tahoma" pitchFamily="2"/>
              </a:rPr>
              <a:t>; організатор валеологічної служби у дошкільних, </a:t>
            </a:r>
          </a:p>
          <a:p>
            <a:pPr marL="307910" indent="-307910" defTabSz="829366" fontAlgn="auto">
              <a:spcBef>
                <a:spcPts val="317"/>
              </a:spcBef>
              <a:spcAft>
                <a:spcPts val="0"/>
              </a:spcAft>
              <a:defRPr sz="1800" b="0" i="0" u="none" strike="noStrike" kern="0" cap="none" spc="0" baseline="0">
                <a:solidFill>
                  <a:srgbClr val="000000"/>
                </a:solidFill>
                <a:uFillTx/>
              </a:defRPr>
            </a:pPr>
            <a:r>
              <a:rPr lang="uk-UA" b="1" i="1" kern="0" dirty="0">
                <a:solidFill>
                  <a:srgbClr val="000000"/>
                </a:solidFill>
                <a:latin typeface="Times New Roman" pitchFamily="18"/>
                <a:ea typeface="MS Gothic" pitchFamily="2"/>
                <a:cs typeface="Tahoma" pitchFamily="2"/>
              </a:rPr>
              <a:t>шкільних та  реабілітаційних закладах освіти</a:t>
            </a:r>
            <a:endParaRPr lang="en-GB" b="1" i="1" kern="0" dirty="0">
              <a:solidFill>
                <a:srgbClr val="000000"/>
              </a:solidFill>
              <a:latin typeface="Times New Roman" pitchFamily="18"/>
              <a:ea typeface="MS Gothic" pitchFamily="2"/>
              <a:cs typeface="Tahoma" pitchFamily="2"/>
            </a:endParaRPr>
          </a:p>
        </p:txBody>
      </p:sp>
      <p:sp>
        <p:nvSpPr>
          <p:cNvPr id="8" name="Полілінія 7"/>
          <p:cNvSpPr/>
          <p:nvPr/>
        </p:nvSpPr>
        <p:spPr>
          <a:xfrm>
            <a:off x="2987675" y="4076700"/>
            <a:ext cx="5929313" cy="708025"/>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57241">
            <a:solidFill>
              <a:srgbClr val="808000"/>
            </a:solidFill>
            <a:prstDash val="solid"/>
            <a:miter/>
          </a:ln>
        </p:spPr>
        <p:txBody>
          <a:bodyPr wrap="none" lIns="81634" tIns="42446" rIns="81634" bIns="42446" compatLnSpc="0"/>
          <a:lstStyle/>
          <a:p>
            <a:pPr marL="307910" indent="-307910" defTabSz="829366" fontAlgn="auto">
              <a:spcBef>
                <a:spcPts val="317"/>
              </a:spcBef>
              <a:spcAft>
                <a:spcPts val="0"/>
              </a:spcAft>
              <a:defRPr sz="1800" b="0" i="0" u="none" strike="noStrike" kern="0" cap="none" spc="0" baseline="0">
                <a:solidFill>
                  <a:srgbClr val="000000"/>
                </a:solidFill>
                <a:uFillTx/>
              </a:defRPr>
            </a:pPr>
            <a:r>
              <a:rPr lang="en-GB" sz="2000" b="1" i="1" kern="0" dirty="0" err="1">
                <a:solidFill>
                  <a:srgbClr val="990033"/>
                </a:solidFill>
                <a:latin typeface="Times New Roman" pitchFamily="18"/>
                <a:ea typeface="MS Gothic" pitchFamily="2"/>
                <a:cs typeface="Tahoma" pitchFamily="2"/>
              </a:rPr>
              <a:t>Місце</a:t>
            </a:r>
            <a:r>
              <a:rPr lang="en-GB" sz="2000" b="1" i="1" kern="0" dirty="0">
                <a:solidFill>
                  <a:srgbClr val="990033"/>
                </a:solidFill>
                <a:latin typeface="Times New Roman" pitchFamily="18"/>
                <a:ea typeface="MS Gothic" pitchFamily="2"/>
                <a:cs typeface="Tahoma" pitchFamily="2"/>
              </a:rPr>
              <a:t> </a:t>
            </a:r>
            <a:r>
              <a:rPr lang="en-GB" sz="2000" b="1" i="1" kern="0" dirty="0" err="1">
                <a:solidFill>
                  <a:srgbClr val="990033"/>
                </a:solidFill>
                <a:latin typeface="Times New Roman" pitchFamily="18"/>
                <a:ea typeface="MS Gothic" pitchFamily="2"/>
                <a:cs typeface="Tahoma" pitchFamily="2"/>
              </a:rPr>
              <a:t>роботи</a:t>
            </a:r>
            <a:r>
              <a:rPr lang="en-GB" sz="1500" b="1" i="1" kern="0" dirty="0">
                <a:solidFill>
                  <a:srgbClr val="990033"/>
                </a:solidFill>
                <a:latin typeface="Times New Roman" pitchFamily="18"/>
                <a:ea typeface="MS Gothic" pitchFamily="2"/>
                <a:cs typeface="Tahoma" pitchFamily="2"/>
              </a:rPr>
              <a:t>: </a:t>
            </a:r>
            <a:r>
              <a:rPr lang="en-GB" b="1" kern="0" dirty="0" err="1">
                <a:solidFill>
                  <a:srgbClr val="000000"/>
                </a:solidFill>
                <a:latin typeface="Times New Roman" pitchFamily="18"/>
                <a:ea typeface="MS Gothic" pitchFamily="2"/>
                <a:cs typeface="Tahoma" pitchFamily="2"/>
              </a:rPr>
              <a:t>Пісниківська</a:t>
            </a:r>
            <a:r>
              <a:rPr lang="en-GB" b="1" kern="0" dirty="0">
                <a:solidFill>
                  <a:srgbClr val="000000"/>
                </a:solidFill>
                <a:latin typeface="Times New Roman" pitchFamily="18"/>
                <a:ea typeface="MS Gothic" pitchFamily="2"/>
                <a:cs typeface="Tahoma" pitchFamily="2"/>
              </a:rPr>
              <a:t> </a:t>
            </a:r>
            <a:r>
              <a:rPr lang="en-GB" b="1" kern="0" dirty="0" err="1">
                <a:solidFill>
                  <a:srgbClr val="000000"/>
                </a:solidFill>
                <a:latin typeface="Times New Roman" pitchFamily="18"/>
                <a:ea typeface="MS Gothic" pitchFamily="2"/>
                <a:cs typeface="Tahoma" pitchFamily="2"/>
              </a:rPr>
              <a:t>загальноосвітня</a:t>
            </a:r>
            <a:r>
              <a:rPr lang="en-GB" b="1" kern="0" dirty="0">
                <a:solidFill>
                  <a:srgbClr val="000000"/>
                </a:solidFill>
                <a:latin typeface="Times New Roman" pitchFamily="18"/>
                <a:ea typeface="MS Gothic" pitchFamily="2"/>
                <a:cs typeface="Tahoma" pitchFamily="2"/>
              </a:rPr>
              <a:t> </a:t>
            </a:r>
            <a:r>
              <a:rPr lang="en-GB" b="1" kern="0" dirty="0" err="1">
                <a:solidFill>
                  <a:srgbClr val="000000"/>
                </a:solidFill>
                <a:latin typeface="Times New Roman" pitchFamily="18"/>
                <a:ea typeface="MS Gothic" pitchFamily="2"/>
                <a:cs typeface="Tahoma" pitchFamily="2"/>
              </a:rPr>
              <a:t>школа</a:t>
            </a:r>
            <a:r>
              <a:rPr lang="en-GB" b="1" kern="0" dirty="0">
                <a:solidFill>
                  <a:srgbClr val="000000"/>
                </a:solidFill>
                <a:latin typeface="Times New Roman" pitchFamily="18"/>
                <a:ea typeface="MS Gothic" pitchFamily="2"/>
                <a:cs typeface="Tahoma" pitchFamily="2"/>
              </a:rPr>
              <a:t> </a:t>
            </a:r>
            <a:endParaRPr lang="uk-UA" b="1" kern="0" dirty="0">
              <a:solidFill>
                <a:srgbClr val="000000"/>
              </a:solidFill>
              <a:latin typeface="Times New Roman" pitchFamily="18"/>
              <a:ea typeface="MS Gothic" pitchFamily="2"/>
              <a:cs typeface="Tahoma" pitchFamily="2"/>
            </a:endParaRPr>
          </a:p>
          <a:p>
            <a:pPr marL="307910" indent="-307910" defTabSz="829366" fontAlgn="auto">
              <a:spcBef>
                <a:spcPts val="317"/>
              </a:spcBef>
              <a:spcAft>
                <a:spcPts val="0"/>
              </a:spcAft>
              <a:defRPr sz="1800" b="0" i="0" u="none" strike="noStrike" kern="0" cap="none" spc="0" baseline="0">
                <a:solidFill>
                  <a:srgbClr val="000000"/>
                </a:solidFill>
                <a:uFillTx/>
              </a:defRPr>
            </a:pPr>
            <a:r>
              <a:rPr lang="uk-UA" b="1" kern="0" dirty="0">
                <a:solidFill>
                  <a:srgbClr val="000000"/>
                </a:solidFill>
                <a:latin typeface="Times New Roman" pitchFamily="18"/>
                <a:ea typeface="MS Gothic" pitchFamily="2"/>
                <a:cs typeface="Tahoma" pitchFamily="2"/>
              </a:rPr>
              <a:t>			</a:t>
            </a:r>
            <a:r>
              <a:rPr lang="en-GB" b="1" kern="0" dirty="0">
                <a:solidFill>
                  <a:srgbClr val="000000"/>
                </a:solidFill>
                <a:latin typeface="Times New Roman" pitchFamily="18"/>
                <a:ea typeface="MS Gothic" pitchFamily="2"/>
                <a:cs typeface="Tahoma" pitchFamily="2"/>
              </a:rPr>
              <a:t>І – ІІ </a:t>
            </a:r>
            <a:r>
              <a:rPr lang="en-GB" b="1" kern="0" dirty="0" err="1">
                <a:solidFill>
                  <a:srgbClr val="000000"/>
                </a:solidFill>
                <a:latin typeface="Times New Roman" pitchFamily="18"/>
                <a:ea typeface="MS Gothic" pitchFamily="2"/>
                <a:cs typeface="Tahoma" pitchFamily="2"/>
              </a:rPr>
              <a:t>ступенів</a:t>
            </a:r>
            <a:endParaRPr lang="en-GB" b="1" kern="0" dirty="0">
              <a:solidFill>
                <a:srgbClr val="000000"/>
              </a:solidFill>
              <a:latin typeface="Times New Roman" pitchFamily="18"/>
              <a:ea typeface="MS Gothic" pitchFamily="2"/>
              <a:cs typeface="Tahoma" pitchFamily="2"/>
            </a:endParaRPr>
          </a:p>
          <a:p>
            <a:pPr marL="307910" indent="-307910" defTabSz="829366" fontAlgn="auto">
              <a:lnSpc>
                <a:spcPct val="80000"/>
              </a:lnSpc>
              <a:spcBef>
                <a:spcPts val="0"/>
              </a:spcBef>
              <a:spcAft>
                <a:spcPts val="0"/>
              </a:spcAft>
              <a:defRPr sz="1800" b="0" i="0" u="none" strike="noStrike" kern="0" cap="none" spc="0" baseline="0">
                <a:solidFill>
                  <a:srgbClr val="000000"/>
                </a:solidFill>
                <a:uFillTx/>
              </a:defRPr>
            </a:pPr>
            <a:endParaRPr lang="en-GB" sz="1300" b="1" kern="0" dirty="0">
              <a:solidFill>
                <a:srgbClr val="000000"/>
              </a:solidFill>
              <a:latin typeface="Times New Roman" pitchFamily="18"/>
              <a:ea typeface="MS Gothic" pitchFamily="2"/>
              <a:cs typeface="Tahoma" pitchFamily="2"/>
            </a:endParaRPr>
          </a:p>
        </p:txBody>
      </p:sp>
      <p:sp>
        <p:nvSpPr>
          <p:cNvPr id="9" name="Полілінія 8"/>
          <p:cNvSpPr/>
          <p:nvPr/>
        </p:nvSpPr>
        <p:spPr>
          <a:xfrm>
            <a:off x="2916238" y="5589588"/>
            <a:ext cx="3023914" cy="515937"/>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57241">
            <a:solidFill>
              <a:srgbClr val="000080"/>
            </a:solidFill>
            <a:prstDash val="solid"/>
            <a:miter/>
          </a:ln>
        </p:spPr>
        <p:txBody>
          <a:bodyPr wrap="none" lIns="81634" tIns="42446" rIns="81634" bIns="42446" compatLnSpc="0"/>
          <a:lstStyle/>
          <a:p>
            <a:pPr marL="307910" indent="-307910" defTabSz="829366" fontAlgn="auto">
              <a:spcBef>
                <a:spcPts val="317"/>
              </a:spcBef>
              <a:spcAft>
                <a:spcPts val="0"/>
              </a:spcAft>
              <a:defRPr sz="1800" b="0" i="0" u="none" strike="noStrike" kern="0" cap="none" spc="0" baseline="0">
                <a:solidFill>
                  <a:srgbClr val="000000"/>
                </a:solidFill>
                <a:uFillTx/>
              </a:defRPr>
            </a:pPr>
            <a:r>
              <a:rPr lang="en-GB" sz="2000" b="1" i="1" kern="0" dirty="0" err="1">
                <a:solidFill>
                  <a:srgbClr val="990033"/>
                </a:solidFill>
                <a:latin typeface="Times New Roman" pitchFamily="18"/>
                <a:ea typeface="MS Gothic" pitchFamily="2"/>
                <a:cs typeface="Tahoma" pitchFamily="2"/>
              </a:rPr>
              <a:t>Стаж</a:t>
            </a:r>
            <a:r>
              <a:rPr lang="en-GB" sz="2000" b="1" i="1" kern="0" dirty="0">
                <a:solidFill>
                  <a:srgbClr val="990033"/>
                </a:solidFill>
                <a:latin typeface="Times New Roman" pitchFamily="18"/>
                <a:ea typeface="MS Gothic" pitchFamily="2"/>
                <a:cs typeface="Tahoma" pitchFamily="2"/>
              </a:rPr>
              <a:t> </a:t>
            </a:r>
            <a:r>
              <a:rPr lang="en-GB" sz="2000" b="1" i="1" kern="0" dirty="0" err="1">
                <a:solidFill>
                  <a:srgbClr val="990033"/>
                </a:solidFill>
                <a:latin typeface="Times New Roman" pitchFamily="18"/>
                <a:ea typeface="MS Gothic" pitchFamily="2"/>
                <a:cs typeface="Tahoma" pitchFamily="2"/>
              </a:rPr>
              <a:t>роботи</a:t>
            </a:r>
            <a:r>
              <a:rPr lang="en-GB" sz="1500" b="1" i="1" kern="0" dirty="0">
                <a:solidFill>
                  <a:srgbClr val="990033"/>
                </a:solidFill>
                <a:latin typeface="Times New Roman" pitchFamily="18"/>
                <a:ea typeface="MS Gothic" pitchFamily="2"/>
                <a:cs typeface="Tahoma" pitchFamily="2"/>
              </a:rPr>
              <a:t>:</a:t>
            </a:r>
            <a:r>
              <a:rPr lang="en-GB" sz="1300" i="1" kern="0" dirty="0">
                <a:solidFill>
                  <a:srgbClr val="000000"/>
                </a:solidFill>
                <a:latin typeface="Times New Roman" pitchFamily="18"/>
                <a:ea typeface="MS Gothic" pitchFamily="2"/>
                <a:cs typeface="Tahoma" pitchFamily="2"/>
              </a:rPr>
              <a:t> </a:t>
            </a:r>
            <a:r>
              <a:rPr lang="uk-UA" i="1" kern="0" dirty="0" smtClean="0">
                <a:solidFill>
                  <a:srgbClr val="000000"/>
                </a:solidFill>
                <a:latin typeface="Times New Roman" pitchFamily="18"/>
                <a:ea typeface="MS Gothic" pitchFamily="2"/>
                <a:cs typeface="Tahoma" pitchFamily="2"/>
              </a:rPr>
              <a:t>13</a:t>
            </a:r>
            <a:r>
              <a:rPr lang="en-GB" b="1" i="1" kern="0" dirty="0" smtClean="0">
                <a:solidFill>
                  <a:srgbClr val="000000"/>
                </a:solidFill>
                <a:latin typeface="Times New Roman" pitchFamily="18"/>
                <a:ea typeface="MS Gothic" pitchFamily="2"/>
                <a:cs typeface="Tahoma" pitchFamily="2"/>
              </a:rPr>
              <a:t> </a:t>
            </a:r>
            <a:r>
              <a:rPr lang="en-GB" b="1" i="1" kern="0" dirty="0" err="1">
                <a:solidFill>
                  <a:srgbClr val="000000"/>
                </a:solidFill>
                <a:latin typeface="Times New Roman" pitchFamily="18"/>
                <a:ea typeface="MS Gothic" pitchFamily="2"/>
                <a:cs typeface="Tahoma" pitchFamily="2"/>
              </a:rPr>
              <a:t>років</a:t>
            </a:r>
            <a:endParaRPr lang="en-GB" b="1" i="1" kern="0" dirty="0">
              <a:solidFill>
                <a:srgbClr val="000000"/>
              </a:solidFill>
              <a:latin typeface="Times New Roman" pitchFamily="18"/>
              <a:ea typeface="MS Gothic" pitchFamily="2"/>
              <a:cs typeface="Tahoma" pitchFamily="2"/>
            </a:endParaRPr>
          </a:p>
          <a:p>
            <a:pPr marL="307910" indent="-307910" defTabSz="829366" fontAlgn="auto">
              <a:lnSpc>
                <a:spcPct val="80000"/>
              </a:lnSpc>
              <a:spcBef>
                <a:spcPts val="0"/>
              </a:spcBef>
              <a:spcAft>
                <a:spcPts val="0"/>
              </a:spcAft>
              <a:defRPr sz="1800" b="0" i="0" u="none" strike="noStrike" kern="0" cap="none" spc="0" baseline="0">
                <a:solidFill>
                  <a:srgbClr val="000000"/>
                </a:solidFill>
                <a:uFillTx/>
              </a:defRPr>
            </a:pPr>
            <a:endParaRPr lang="en-GB" sz="1300" b="1" i="1" kern="0" dirty="0">
              <a:solidFill>
                <a:srgbClr val="000000"/>
              </a:solidFill>
              <a:latin typeface="Times New Roman" pitchFamily="18"/>
              <a:ea typeface="MS Gothic" pitchFamily="2"/>
              <a:cs typeface="Tahoma" pitchFamily="2"/>
            </a:endParaRPr>
          </a:p>
        </p:txBody>
      </p:sp>
      <p:sp>
        <p:nvSpPr>
          <p:cNvPr id="10" name="Полілінія 9"/>
          <p:cNvSpPr/>
          <p:nvPr/>
        </p:nvSpPr>
        <p:spPr>
          <a:xfrm>
            <a:off x="6012160" y="5877272"/>
            <a:ext cx="2857203" cy="515937"/>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57241">
            <a:solidFill>
              <a:srgbClr val="000080"/>
            </a:solidFill>
            <a:prstDash val="solid"/>
            <a:miter/>
          </a:ln>
        </p:spPr>
        <p:txBody>
          <a:bodyPr wrap="none" lIns="81634" tIns="42446" rIns="81634" bIns="42446" compatLnSpc="0"/>
          <a:lstStyle/>
          <a:p>
            <a:pPr marL="307910" indent="-307910" defTabSz="829366" fontAlgn="auto">
              <a:spcBef>
                <a:spcPts val="363"/>
              </a:spcBef>
              <a:spcAft>
                <a:spcPts val="0"/>
              </a:spcAft>
              <a:defRPr sz="1800" b="0" i="0" u="none" strike="noStrike" kern="0" cap="none" spc="0" baseline="0">
                <a:solidFill>
                  <a:srgbClr val="000000"/>
                </a:solidFill>
                <a:uFillTx/>
              </a:defRPr>
            </a:pPr>
            <a:r>
              <a:rPr lang="en-GB" sz="2000" b="1" i="1" kern="0" dirty="0" err="1">
                <a:solidFill>
                  <a:srgbClr val="990033"/>
                </a:solidFill>
                <a:latin typeface="Times New Roman" pitchFamily="18"/>
                <a:ea typeface="MS Gothic" pitchFamily="2"/>
                <a:cs typeface="Tahoma" pitchFamily="2"/>
              </a:rPr>
              <a:t>Категорія</a:t>
            </a:r>
            <a:r>
              <a:rPr lang="en-GB" sz="2000" b="1" i="1" kern="0" dirty="0" smtClean="0">
                <a:solidFill>
                  <a:srgbClr val="990033"/>
                </a:solidFill>
                <a:latin typeface="Times New Roman" pitchFamily="18"/>
                <a:ea typeface="MS Gothic" pitchFamily="2"/>
                <a:cs typeface="Tahoma" pitchFamily="2"/>
              </a:rPr>
              <a:t>:</a:t>
            </a:r>
            <a:r>
              <a:rPr lang="uk-UA" sz="2000" b="1" i="1" kern="0" dirty="0" smtClean="0">
                <a:solidFill>
                  <a:srgbClr val="990033"/>
                </a:solidFill>
                <a:latin typeface="Times New Roman" pitchFamily="18"/>
                <a:ea typeface="MS Gothic" pitchFamily="2"/>
                <a:cs typeface="Tahoma" pitchFamily="2"/>
              </a:rPr>
              <a:t> </a:t>
            </a:r>
            <a:r>
              <a:rPr lang="uk-UA" sz="2000" b="1" i="1" kern="0" dirty="0" smtClean="0">
                <a:latin typeface="Times New Roman" pitchFamily="18"/>
                <a:ea typeface="MS Gothic" pitchFamily="2"/>
                <a:cs typeface="Tahoma" pitchFamily="2"/>
              </a:rPr>
              <a:t>ІІ</a:t>
            </a:r>
            <a:endParaRPr lang="en-GB" b="1" i="1" kern="0" dirty="0">
              <a:latin typeface="Times New Roman" pitchFamily="18"/>
              <a:ea typeface="MS Gothic" pitchFamily="2"/>
              <a:cs typeface="Tahoma" pitchFamily="2"/>
            </a:endParaRPr>
          </a:p>
          <a:p>
            <a:pPr marL="307910" indent="-307910" defTabSz="829366" fontAlgn="auto">
              <a:lnSpc>
                <a:spcPct val="80000"/>
              </a:lnSpc>
              <a:spcBef>
                <a:spcPts val="0"/>
              </a:spcBef>
              <a:spcAft>
                <a:spcPts val="0"/>
              </a:spcAft>
              <a:defRPr sz="1800" b="0" i="0" u="none" strike="noStrike" kern="0" cap="none" spc="0" baseline="0">
                <a:solidFill>
                  <a:srgbClr val="000000"/>
                </a:solidFill>
                <a:uFillTx/>
              </a:defRPr>
            </a:pPr>
            <a:endParaRPr lang="en-GB" sz="1500" i="1" kern="0" dirty="0">
              <a:solidFill>
                <a:srgbClr val="000000"/>
              </a:solidFill>
              <a:latin typeface="Times New Roman" pitchFamily="18"/>
              <a:ea typeface="MS Gothic" pitchFamily="2"/>
              <a:cs typeface="Tahoma" pitchFamily="2"/>
            </a:endParaRPr>
          </a:p>
        </p:txBody>
      </p:sp>
      <p:grpSp>
        <p:nvGrpSpPr>
          <p:cNvPr id="2" name="Групувати 10"/>
          <p:cNvGrpSpPr>
            <a:grpSpLocks/>
          </p:cNvGrpSpPr>
          <p:nvPr/>
        </p:nvGrpSpPr>
        <p:grpSpPr bwMode="auto">
          <a:xfrm>
            <a:off x="250825" y="1196975"/>
            <a:ext cx="663575" cy="428625"/>
            <a:chOff x="251642" y="1259997"/>
            <a:chExt cx="755998" cy="532080"/>
          </a:xfrm>
        </p:grpSpPr>
        <p:sp>
          <p:nvSpPr>
            <p:cNvPr id="12" name="Полілінія 11"/>
            <p:cNvSpPr/>
            <p:nvPr/>
          </p:nvSpPr>
          <p:spPr>
            <a:xfrm>
              <a:off x="251642" y="1431446"/>
              <a:ext cx="755998" cy="185243"/>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767676"/>
                </a:gs>
                <a:gs pos="50000">
                  <a:srgbClr val="FFFFFF"/>
                </a:gs>
                <a:gs pos="100000">
                  <a:srgbClr val="767676"/>
                </a:gs>
              </a:gsLst>
              <a:lin ang="54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13" name="Полілінія 12"/>
            <p:cNvSpPr/>
            <p:nvPr/>
          </p:nvSpPr>
          <p:spPr>
            <a:xfrm>
              <a:off x="293241" y="1441298"/>
              <a:ext cx="670993" cy="165536"/>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FFFFFF"/>
                </a:gs>
                <a:gs pos="50000">
                  <a:srgbClr val="A2A2A2"/>
                </a:gs>
                <a:gs pos="100000">
                  <a:srgbClr val="FFFFFF"/>
                </a:gs>
              </a:gsLst>
              <a:lin ang="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14" name="Полілінія 13"/>
            <p:cNvSpPr/>
            <p:nvPr/>
          </p:nvSpPr>
          <p:spPr>
            <a:xfrm>
              <a:off x="720072" y="1259997"/>
              <a:ext cx="202564" cy="53011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009999"/>
                </a:gs>
                <a:gs pos="50000">
                  <a:srgbClr val="FFFFFF"/>
                </a:gs>
                <a:gs pos="100000">
                  <a:srgbClr val="009999"/>
                </a:gs>
              </a:gsLst>
              <a:lin ang="27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15" name="Полілінія 14"/>
            <p:cNvSpPr/>
            <p:nvPr/>
          </p:nvSpPr>
          <p:spPr>
            <a:xfrm>
              <a:off x="720072" y="1259997"/>
              <a:ext cx="202564" cy="53011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FFCC00"/>
                </a:gs>
                <a:gs pos="100000">
                  <a:srgbClr val="000000"/>
                </a:gs>
              </a:gsLst>
              <a:lin ang="27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16" name="Полілінія 15"/>
            <p:cNvSpPr/>
            <p:nvPr/>
          </p:nvSpPr>
          <p:spPr>
            <a:xfrm>
              <a:off x="372819" y="1261968"/>
              <a:ext cx="517262" cy="53010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009999"/>
                </a:gs>
                <a:gs pos="50000">
                  <a:srgbClr val="005353"/>
                </a:gs>
                <a:gs pos="100000">
                  <a:srgbClr val="009999"/>
                </a:gs>
              </a:gsLst>
              <a:lin ang="189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17" name="Полілінія 16"/>
            <p:cNvSpPr/>
            <p:nvPr/>
          </p:nvSpPr>
          <p:spPr>
            <a:xfrm>
              <a:off x="372819" y="1261968"/>
              <a:ext cx="515453" cy="53010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FF0000"/>
                </a:gs>
                <a:gs pos="100000">
                  <a:srgbClr val="760000"/>
                </a:gs>
              </a:gsLst>
              <a:lin ang="54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grpSp>
      <p:grpSp>
        <p:nvGrpSpPr>
          <p:cNvPr id="11" name="Групувати 17"/>
          <p:cNvGrpSpPr>
            <a:grpSpLocks/>
          </p:cNvGrpSpPr>
          <p:nvPr/>
        </p:nvGrpSpPr>
        <p:grpSpPr bwMode="auto">
          <a:xfrm>
            <a:off x="250825" y="1905000"/>
            <a:ext cx="720725" cy="515938"/>
            <a:chOff x="251642" y="2099883"/>
            <a:chExt cx="755998" cy="531713"/>
          </a:xfrm>
        </p:grpSpPr>
        <p:sp>
          <p:nvSpPr>
            <p:cNvPr id="19" name="Полілінія 18"/>
            <p:cNvSpPr/>
            <p:nvPr/>
          </p:nvSpPr>
          <p:spPr>
            <a:xfrm>
              <a:off x="251642" y="2271668"/>
              <a:ext cx="755998" cy="184872"/>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767676"/>
                </a:gs>
                <a:gs pos="50000">
                  <a:srgbClr val="FFFFFF"/>
                </a:gs>
                <a:gs pos="100000">
                  <a:srgbClr val="767676"/>
                </a:gs>
              </a:gsLst>
              <a:lin ang="54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20" name="Полілінія 19"/>
            <p:cNvSpPr/>
            <p:nvPr/>
          </p:nvSpPr>
          <p:spPr>
            <a:xfrm>
              <a:off x="293272" y="2281484"/>
              <a:ext cx="671073" cy="16523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FFFFFF"/>
                </a:gs>
                <a:gs pos="50000">
                  <a:srgbClr val="A2A2A2"/>
                </a:gs>
                <a:gs pos="100000">
                  <a:srgbClr val="FFFFFF"/>
                </a:gs>
              </a:gsLst>
              <a:lin ang="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21" name="Полілінія 20"/>
            <p:cNvSpPr/>
            <p:nvPr/>
          </p:nvSpPr>
          <p:spPr>
            <a:xfrm>
              <a:off x="721227" y="2099883"/>
              <a:ext cx="201489" cy="530076"/>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009999"/>
                </a:gs>
                <a:gs pos="50000">
                  <a:srgbClr val="FFFFFF"/>
                </a:gs>
                <a:gs pos="100000">
                  <a:srgbClr val="009999"/>
                </a:gs>
              </a:gsLst>
              <a:lin ang="27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22" name="Полілінія 21"/>
            <p:cNvSpPr/>
            <p:nvPr/>
          </p:nvSpPr>
          <p:spPr>
            <a:xfrm>
              <a:off x="721227" y="2099883"/>
              <a:ext cx="201489" cy="530076"/>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FFCC00"/>
                </a:gs>
                <a:gs pos="100000">
                  <a:srgbClr val="000000"/>
                </a:gs>
              </a:gsLst>
              <a:lin ang="27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23" name="Полілінія 22"/>
            <p:cNvSpPr/>
            <p:nvPr/>
          </p:nvSpPr>
          <p:spPr>
            <a:xfrm>
              <a:off x="371536" y="2101520"/>
              <a:ext cx="519540" cy="530076"/>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009999"/>
                </a:gs>
                <a:gs pos="50000">
                  <a:srgbClr val="005353"/>
                </a:gs>
                <a:gs pos="100000">
                  <a:srgbClr val="009999"/>
                </a:gs>
              </a:gsLst>
              <a:lin ang="189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24" name="Полілінія 23"/>
            <p:cNvSpPr/>
            <p:nvPr/>
          </p:nvSpPr>
          <p:spPr>
            <a:xfrm>
              <a:off x="371536" y="2101520"/>
              <a:ext cx="516210" cy="530076"/>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FF6600"/>
                </a:gs>
                <a:gs pos="100000">
                  <a:srgbClr val="762F00"/>
                </a:gs>
              </a:gsLst>
              <a:lin ang="54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grpSp>
      <p:grpSp>
        <p:nvGrpSpPr>
          <p:cNvPr id="18" name="Групувати 24"/>
          <p:cNvGrpSpPr>
            <a:grpSpLocks/>
          </p:cNvGrpSpPr>
          <p:nvPr/>
        </p:nvGrpSpPr>
        <p:grpSpPr bwMode="auto">
          <a:xfrm>
            <a:off x="2339975" y="4221163"/>
            <a:ext cx="685800" cy="482600"/>
            <a:chOff x="2304004" y="4571926"/>
            <a:chExt cx="755998" cy="532071"/>
          </a:xfrm>
        </p:grpSpPr>
        <p:sp>
          <p:nvSpPr>
            <p:cNvPr id="26" name="Полілінія 25"/>
            <p:cNvSpPr/>
            <p:nvPr/>
          </p:nvSpPr>
          <p:spPr>
            <a:xfrm>
              <a:off x="2304004" y="4743449"/>
              <a:ext cx="755998" cy="185525"/>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767676"/>
                </a:gs>
                <a:gs pos="50000">
                  <a:srgbClr val="FFFFFF"/>
                </a:gs>
                <a:gs pos="100000">
                  <a:srgbClr val="767676"/>
                </a:gs>
              </a:gsLst>
              <a:lin ang="54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27" name="Полілінія 26"/>
            <p:cNvSpPr/>
            <p:nvPr/>
          </p:nvSpPr>
          <p:spPr>
            <a:xfrm>
              <a:off x="2347754" y="4753950"/>
              <a:ext cx="670248" cy="164522"/>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FFFFFF"/>
                </a:gs>
                <a:gs pos="50000">
                  <a:srgbClr val="A2A2A2"/>
                </a:gs>
                <a:gs pos="100000">
                  <a:srgbClr val="FFFFFF"/>
                </a:gs>
              </a:gsLst>
              <a:lin ang="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28" name="Полілінія 27"/>
            <p:cNvSpPr/>
            <p:nvPr/>
          </p:nvSpPr>
          <p:spPr>
            <a:xfrm>
              <a:off x="2773003" y="4571926"/>
              <a:ext cx="202999" cy="53032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009999"/>
                </a:gs>
                <a:gs pos="50000">
                  <a:srgbClr val="FFFFFF"/>
                </a:gs>
                <a:gs pos="100000">
                  <a:srgbClr val="009999"/>
                </a:gs>
              </a:gsLst>
              <a:lin ang="27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29" name="Полілінія 28"/>
            <p:cNvSpPr/>
            <p:nvPr/>
          </p:nvSpPr>
          <p:spPr>
            <a:xfrm>
              <a:off x="2773003" y="4571926"/>
              <a:ext cx="202999" cy="53032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FFCC00"/>
                </a:gs>
                <a:gs pos="100000">
                  <a:srgbClr val="000000"/>
                </a:gs>
              </a:gsLst>
              <a:lin ang="27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30" name="Полілінія 29"/>
            <p:cNvSpPr/>
            <p:nvPr/>
          </p:nvSpPr>
          <p:spPr>
            <a:xfrm>
              <a:off x="2424754" y="4573676"/>
              <a:ext cx="517999" cy="53032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009999"/>
                </a:gs>
                <a:gs pos="50000">
                  <a:srgbClr val="005353"/>
                </a:gs>
                <a:gs pos="100000">
                  <a:srgbClr val="009999"/>
                </a:gs>
              </a:gsLst>
              <a:lin ang="189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31" name="Полілінія 30"/>
            <p:cNvSpPr/>
            <p:nvPr/>
          </p:nvSpPr>
          <p:spPr>
            <a:xfrm>
              <a:off x="2424754" y="4573676"/>
              <a:ext cx="516248" cy="53032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99CC00"/>
                </a:gs>
                <a:gs pos="100000">
                  <a:srgbClr val="475E00"/>
                </a:gs>
              </a:gsLst>
              <a:lin ang="54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grpSp>
      <p:grpSp>
        <p:nvGrpSpPr>
          <p:cNvPr id="25" name="Групувати 31"/>
          <p:cNvGrpSpPr>
            <a:grpSpLocks/>
          </p:cNvGrpSpPr>
          <p:nvPr/>
        </p:nvGrpSpPr>
        <p:grpSpPr bwMode="auto">
          <a:xfrm>
            <a:off x="2339975" y="4868863"/>
            <a:ext cx="685800" cy="482600"/>
            <a:chOff x="2231995" y="5364016"/>
            <a:chExt cx="755998" cy="532071"/>
          </a:xfrm>
        </p:grpSpPr>
        <p:sp>
          <p:nvSpPr>
            <p:cNvPr id="33" name="Полілінія 32"/>
            <p:cNvSpPr/>
            <p:nvPr/>
          </p:nvSpPr>
          <p:spPr>
            <a:xfrm>
              <a:off x="2231995" y="5535539"/>
              <a:ext cx="755998" cy="185525"/>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767676"/>
                </a:gs>
                <a:gs pos="50000">
                  <a:srgbClr val="FFFFFF"/>
                </a:gs>
                <a:gs pos="100000">
                  <a:srgbClr val="767676"/>
                </a:gs>
              </a:gsLst>
              <a:lin ang="54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34" name="Полілінія 33"/>
            <p:cNvSpPr/>
            <p:nvPr/>
          </p:nvSpPr>
          <p:spPr>
            <a:xfrm>
              <a:off x="2275745" y="5546040"/>
              <a:ext cx="670248" cy="164522"/>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FFFFFF"/>
                </a:gs>
                <a:gs pos="50000">
                  <a:srgbClr val="A2A2A2"/>
                </a:gs>
                <a:gs pos="100000">
                  <a:srgbClr val="FFFFFF"/>
                </a:gs>
              </a:gsLst>
              <a:lin ang="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35" name="Полілінія 34"/>
            <p:cNvSpPr/>
            <p:nvPr/>
          </p:nvSpPr>
          <p:spPr>
            <a:xfrm>
              <a:off x="2700994" y="5364016"/>
              <a:ext cx="202999" cy="53032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009999"/>
                </a:gs>
                <a:gs pos="50000">
                  <a:srgbClr val="FFFFFF"/>
                </a:gs>
                <a:gs pos="100000">
                  <a:srgbClr val="009999"/>
                </a:gs>
              </a:gsLst>
              <a:lin ang="27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36" name="Полілінія 35"/>
            <p:cNvSpPr/>
            <p:nvPr/>
          </p:nvSpPr>
          <p:spPr>
            <a:xfrm>
              <a:off x="2700994" y="5364016"/>
              <a:ext cx="202999" cy="53032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FFCC00"/>
                </a:gs>
                <a:gs pos="100000">
                  <a:srgbClr val="000000"/>
                </a:gs>
              </a:gsLst>
              <a:lin ang="27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37" name="Полілінія 36"/>
            <p:cNvSpPr/>
            <p:nvPr/>
          </p:nvSpPr>
          <p:spPr>
            <a:xfrm>
              <a:off x="2352745" y="5365766"/>
              <a:ext cx="517999" cy="53032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009999"/>
                </a:gs>
                <a:gs pos="50000">
                  <a:srgbClr val="005353"/>
                </a:gs>
                <a:gs pos="100000">
                  <a:srgbClr val="009999"/>
                </a:gs>
              </a:gsLst>
              <a:lin ang="189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38" name="Полілінія 37"/>
            <p:cNvSpPr/>
            <p:nvPr/>
          </p:nvSpPr>
          <p:spPr>
            <a:xfrm>
              <a:off x="2352745" y="5365766"/>
              <a:ext cx="516248" cy="53032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33CCCC"/>
                </a:gs>
                <a:gs pos="100000">
                  <a:srgbClr val="185E5E"/>
                </a:gs>
              </a:gsLst>
              <a:lin ang="54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grpSp>
      <p:grpSp>
        <p:nvGrpSpPr>
          <p:cNvPr id="35840" name="Групувати 40"/>
          <p:cNvGrpSpPr>
            <a:grpSpLocks/>
          </p:cNvGrpSpPr>
          <p:nvPr/>
        </p:nvGrpSpPr>
        <p:grpSpPr bwMode="auto">
          <a:xfrm>
            <a:off x="250825" y="2667000"/>
            <a:ext cx="720725" cy="546100"/>
            <a:chOff x="251642" y="2939759"/>
            <a:chExt cx="755998" cy="532080"/>
          </a:xfrm>
        </p:grpSpPr>
        <p:sp>
          <p:nvSpPr>
            <p:cNvPr id="40" name="Полілінія 41"/>
            <p:cNvSpPr/>
            <p:nvPr/>
          </p:nvSpPr>
          <p:spPr>
            <a:xfrm>
              <a:off x="251642" y="3111448"/>
              <a:ext cx="755998" cy="18560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767676"/>
                </a:gs>
                <a:gs pos="50000">
                  <a:srgbClr val="FFFFFF"/>
                </a:gs>
                <a:gs pos="100000">
                  <a:srgbClr val="767676"/>
                </a:gs>
              </a:gsLst>
              <a:lin ang="54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41" name="Полілінія 42"/>
            <p:cNvSpPr/>
            <p:nvPr/>
          </p:nvSpPr>
          <p:spPr>
            <a:xfrm>
              <a:off x="293272" y="3122275"/>
              <a:ext cx="671073" cy="163955"/>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FFFFFF"/>
                </a:gs>
                <a:gs pos="50000">
                  <a:srgbClr val="A2A2A2"/>
                </a:gs>
                <a:gs pos="100000">
                  <a:srgbClr val="FFFFFF"/>
                </a:gs>
              </a:gsLst>
              <a:lin ang="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42" name="Полілінія 43"/>
            <p:cNvSpPr/>
            <p:nvPr/>
          </p:nvSpPr>
          <p:spPr>
            <a:xfrm>
              <a:off x="721227" y="2939759"/>
              <a:ext cx="201489" cy="530534"/>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009999"/>
                </a:gs>
                <a:gs pos="50000">
                  <a:srgbClr val="FFFFFF"/>
                </a:gs>
                <a:gs pos="100000">
                  <a:srgbClr val="009999"/>
                </a:gs>
              </a:gsLst>
              <a:lin ang="27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43" name="Полілінія 44"/>
            <p:cNvSpPr/>
            <p:nvPr/>
          </p:nvSpPr>
          <p:spPr>
            <a:xfrm>
              <a:off x="721227" y="2939759"/>
              <a:ext cx="201489" cy="530534"/>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FFCC00"/>
                </a:gs>
                <a:gs pos="100000">
                  <a:srgbClr val="000000"/>
                </a:gs>
              </a:gsLst>
              <a:lin ang="27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44" name="Полілінія 45"/>
            <p:cNvSpPr/>
            <p:nvPr/>
          </p:nvSpPr>
          <p:spPr>
            <a:xfrm>
              <a:off x="371536" y="2941306"/>
              <a:ext cx="519540" cy="530533"/>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009999"/>
                </a:gs>
                <a:gs pos="50000">
                  <a:srgbClr val="005353"/>
                </a:gs>
                <a:gs pos="100000">
                  <a:srgbClr val="009999"/>
                </a:gs>
              </a:gsLst>
              <a:lin ang="189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45" name="Полілінія 46"/>
            <p:cNvSpPr/>
            <p:nvPr/>
          </p:nvSpPr>
          <p:spPr>
            <a:xfrm>
              <a:off x="371536" y="2941306"/>
              <a:ext cx="516210" cy="530533"/>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7C6300"/>
                </a:gs>
                <a:gs pos="100000">
                  <a:srgbClr val="FFCC00"/>
                </a:gs>
              </a:gsLst>
              <a:lin ang="27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grpSp>
      <p:grpSp>
        <p:nvGrpSpPr>
          <p:cNvPr id="35841" name="Групувати 47"/>
          <p:cNvGrpSpPr>
            <a:grpSpLocks/>
          </p:cNvGrpSpPr>
          <p:nvPr/>
        </p:nvGrpSpPr>
        <p:grpSpPr bwMode="auto">
          <a:xfrm>
            <a:off x="2268538" y="5516563"/>
            <a:ext cx="685800" cy="482600"/>
            <a:chOff x="2231995" y="6156097"/>
            <a:chExt cx="755998" cy="532080"/>
          </a:xfrm>
        </p:grpSpPr>
        <p:sp>
          <p:nvSpPr>
            <p:cNvPr id="47" name="Полілінія 48"/>
            <p:cNvSpPr/>
            <p:nvPr/>
          </p:nvSpPr>
          <p:spPr>
            <a:xfrm>
              <a:off x="2231995" y="6327623"/>
              <a:ext cx="755998" cy="185528"/>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767676"/>
                </a:gs>
                <a:gs pos="50000">
                  <a:srgbClr val="FFFFFF"/>
                </a:gs>
                <a:gs pos="100000">
                  <a:srgbClr val="767676"/>
                </a:gs>
              </a:gsLst>
              <a:lin ang="54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48" name="Полілінія 49"/>
            <p:cNvSpPr/>
            <p:nvPr/>
          </p:nvSpPr>
          <p:spPr>
            <a:xfrm>
              <a:off x="2275744" y="6338124"/>
              <a:ext cx="670249" cy="164525"/>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FFFFFF"/>
                </a:gs>
                <a:gs pos="50000">
                  <a:srgbClr val="A2A2A2"/>
                </a:gs>
                <a:gs pos="100000">
                  <a:srgbClr val="FFFFFF"/>
                </a:gs>
              </a:gsLst>
              <a:lin ang="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49" name="Полілінія 50"/>
            <p:cNvSpPr/>
            <p:nvPr/>
          </p:nvSpPr>
          <p:spPr>
            <a:xfrm>
              <a:off x="2700994" y="6156097"/>
              <a:ext cx="202999" cy="53032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009999"/>
                </a:gs>
                <a:gs pos="50000">
                  <a:srgbClr val="FFFFFF"/>
                </a:gs>
                <a:gs pos="100000">
                  <a:srgbClr val="009999"/>
                </a:gs>
              </a:gsLst>
              <a:lin ang="27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50" name="Полілінія 51"/>
            <p:cNvSpPr/>
            <p:nvPr/>
          </p:nvSpPr>
          <p:spPr>
            <a:xfrm>
              <a:off x="2700994" y="6156097"/>
              <a:ext cx="202999" cy="53032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FFCC00"/>
                </a:gs>
                <a:gs pos="100000">
                  <a:srgbClr val="000000"/>
                </a:gs>
              </a:gsLst>
              <a:lin ang="27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51" name="Полілінія 52"/>
            <p:cNvSpPr/>
            <p:nvPr/>
          </p:nvSpPr>
          <p:spPr>
            <a:xfrm>
              <a:off x="2352744" y="6157847"/>
              <a:ext cx="517999" cy="53033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009999"/>
                </a:gs>
                <a:gs pos="50000">
                  <a:srgbClr val="005353"/>
                </a:gs>
                <a:gs pos="100000">
                  <a:srgbClr val="009999"/>
                </a:gs>
              </a:gsLst>
              <a:lin ang="189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sp>
          <p:nvSpPr>
            <p:cNvPr id="52" name="Полілінія 53"/>
            <p:cNvSpPr/>
            <p:nvPr/>
          </p:nvSpPr>
          <p:spPr>
            <a:xfrm>
              <a:off x="2352744" y="6157847"/>
              <a:ext cx="516249" cy="53033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gradFill>
              <a:gsLst>
                <a:gs pos="0">
                  <a:srgbClr val="000080"/>
                </a:gs>
                <a:gs pos="100000">
                  <a:srgbClr val="00003B"/>
                </a:gs>
              </a:gsLst>
              <a:lin ang="5400000"/>
            </a:gradFill>
            <a:ln>
              <a:noFill/>
              <a:prstDash val="solid"/>
            </a:ln>
          </p:spPr>
          <p:txBody>
            <a:bodyPr lIns="90004" tIns="46798" rIns="90004" bIns="46798" anchor="ctr" compatLnSpc="0"/>
            <a:lstStyle/>
            <a:p>
              <a:pPr defTabSz="829366" fontAlgn="auto" hangingPunct="0">
                <a:spcBef>
                  <a:spcPts val="0"/>
                </a:spcBef>
                <a:spcAft>
                  <a:spcPts val="0"/>
                </a:spcAft>
                <a:defRPr sz="1800" b="0" i="0" u="none" strike="noStrike" kern="0" cap="none" spc="0" baseline="0">
                  <a:solidFill>
                    <a:srgbClr val="000000"/>
                  </a:solidFill>
                  <a:uFillTx/>
                </a:defRPr>
              </a:pPr>
              <a:endParaRPr lang="uk-UA" kern="0" dirty="0">
                <a:solidFill>
                  <a:srgbClr val="000000"/>
                </a:solidFill>
                <a:latin typeface="Arial" pitchFamily="18"/>
                <a:ea typeface="MS Gothic" pitchFamily="2"/>
                <a:cs typeface="Tahoma" pitchFamily="2"/>
              </a:endParaRPr>
            </a:p>
          </p:txBody>
        </p:sp>
      </p:grpSp>
      <p:pic>
        <p:nvPicPr>
          <p:cNvPr id="53" name="Picture 1"/>
          <p:cNvPicPr>
            <a:picLocks noChangeAspect="1" noChangeArrowheads="1"/>
          </p:cNvPicPr>
          <p:nvPr/>
        </p:nvPicPr>
        <p:blipFill>
          <a:blip r:embed="rId3" cstate="print"/>
          <a:srcRect/>
          <a:stretch>
            <a:fillRect/>
          </a:stretch>
        </p:blipFill>
        <p:spPr bwMode="auto">
          <a:xfrm>
            <a:off x="323850" y="5157788"/>
            <a:ext cx="2046288" cy="1493837"/>
          </a:xfrm>
          <a:prstGeom prst="rect">
            <a:avLst/>
          </a:prstGeom>
          <a:ln w="38100" cap="sq">
            <a:solidFill>
              <a:srgbClr val="006000"/>
            </a:solidFill>
            <a:prstDash val="solid"/>
            <a:miter lim="800000"/>
          </a:ln>
          <a:effectLst>
            <a:outerShdw blurRad="50800" dist="38100" dir="2700000" algn="tl" rotWithShape="0">
              <a:srgbClr val="000000">
                <a:alpha val="43000"/>
              </a:srgbClr>
            </a:outerShdw>
          </a:effectLst>
        </p:spPr>
      </p:pic>
      <p:pic>
        <p:nvPicPr>
          <p:cNvPr id="35857" name="Picture 2"/>
          <p:cNvPicPr>
            <a:picLocks noChangeAspect="1" noChangeArrowheads="1"/>
          </p:cNvPicPr>
          <p:nvPr/>
        </p:nvPicPr>
        <p:blipFill>
          <a:blip r:embed="rId4" cstate="print"/>
          <a:srcRect/>
          <a:stretch>
            <a:fillRect/>
          </a:stretch>
        </p:blipFill>
        <p:spPr bwMode="auto">
          <a:xfrm>
            <a:off x="323850" y="3716338"/>
            <a:ext cx="2039938" cy="1441450"/>
          </a:xfrm>
          <a:prstGeom prst="rect">
            <a:avLst/>
          </a:prstGeom>
          <a:noFill/>
          <a:ln w="9525">
            <a:solidFill>
              <a:srgbClr val="002060"/>
            </a:solidFill>
            <a:miter lim="800000"/>
            <a:headEnd/>
            <a:tailEnd/>
          </a:ln>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268760"/>
            <a:ext cx="7772400" cy="2115666"/>
          </a:xfrm>
        </p:spPr>
        <p:txBody>
          <a:bodyPr/>
          <a:lstStyle/>
          <a:p>
            <a:r>
              <a:rPr lang="uk-UA" sz="7200" b="1" dirty="0" smtClean="0">
                <a:solidFill>
                  <a:srgbClr val="FF0000"/>
                </a:solidFill>
                <a:effectLst>
                  <a:outerShdw blurRad="38100" dist="38100" dir="2700000" algn="tl">
                    <a:srgbClr val="000000">
                      <a:alpha val="43137"/>
                    </a:srgbClr>
                  </a:outerShdw>
                </a:effectLst>
                <a:latin typeface="HeinrichScript" pitchFamily="2" charset="0"/>
              </a:rPr>
              <a:t>Дякую за увагу!</a:t>
            </a:r>
            <a:br>
              <a:rPr lang="uk-UA" sz="7200" b="1" dirty="0" smtClean="0">
                <a:solidFill>
                  <a:srgbClr val="FF0000"/>
                </a:solidFill>
                <a:effectLst>
                  <a:outerShdw blurRad="38100" dist="38100" dir="2700000" algn="tl">
                    <a:srgbClr val="000000">
                      <a:alpha val="43137"/>
                    </a:srgbClr>
                  </a:outerShdw>
                </a:effectLst>
                <a:latin typeface="HeinrichScript" pitchFamily="2" charset="0"/>
              </a:rPr>
            </a:br>
            <a:endParaRPr lang="uk-UA" sz="7200" b="1" dirty="0">
              <a:solidFill>
                <a:srgbClr val="FF0000"/>
              </a:solidFill>
              <a:effectLst>
                <a:outerShdw blurRad="38100" dist="38100" dir="2700000" algn="tl">
                  <a:srgbClr val="000000">
                    <a:alpha val="43137"/>
                  </a:srgbClr>
                </a:outerShdw>
              </a:effectLst>
              <a:latin typeface="HeinrichScript" pitchFamily="2" charset="0"/>
            </a:endParaRPr>
          </a:p>
        </p:txBody>
      </p:sp>
      <p:sp>
        <p:nvSpPr>
          <p:cNvPr id="3" name="Підзаголовок 2"/>
          <p:cNvSpPr>
            <a:spLocks noGrp="1"/>
          </p:cNvSpPr>
          <p:nvPr>
            <p:ph type="subTitle" idx="1"/>
          </p:nvPr>
        </p:nvSpPr>
        <p:spPr>
          <a:xfrm>
            <a:off x="1259632" y="3861048"/>
            <a:ext cx="6400800" cy="1752600"/>
          </a:xfrm>
        </p:spPr>
        <p:txBody>
          <a:bodyPr/>
          <a:lstStyle/>
          <a:p>
            <a:r>
              <a:rPr lang="uk-UA" sz="6000" b="1" dirty="0" smtClean="0">
                <a:solidFill>
                  <a:srgbClr val="2FBB2F"/>
                </a:solidFill>
                <a:effectLst>
                  <a:outerShdw blurRad="38100" dist="38100" dir="2700000" algn="tl">
                    <a:srgbClr val="000000">
                      <a:alpha val="43137"/>
                    </a:srgbClr>
                  </a:outerShdw>
                </a:effectLst>
                <a:latin typeface="HeinrichScript" pitchFamily="2" charset="0"/>
              </a:rPr>
              <a:t>Бажаю всім успіху!</a:t>
            </a:r>
            <a:endParaRPr lang="uk-UA" sz="6000" b="1" dirty="0">
              <a:solidFill>
                <a:srgbClr val="2FBB2F"/>
              </a:solidFill>
              <a:effectLst>
                <a:outerShdw blurRad="38100" dist="38100" dir="2700000" algn="tl">
                  <a:srgbClr val="000000">
                    <a:alpha val="43137"/>
                  </a:srgbClr>
                </a:outerShdw>
              </a:effectLst>
              <a:latin typeface="HeinrichScript" pitchFamily="2" charset="0"/>
            </a:endParaRPr>
          </a:p>
        </p:txBody>
      </p:sp>
    </p:spTree>
  </p:cSld>
  <p:clrMapOvr>
    <a:masterClrMapping/>
  </p:clrMapOvr>
  <p:transition spd="med" advClick="0" advTm="25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ANd9GcTnY52fz82UYGXxAxiu7hR7Gw9g_dqNhyi_e_QVFMmXL_52tr2Eyb1OtSJL"/>
          <p:cNvPicPr>
            <a:picLocks noChangeAspect="1" noChangeArrowheads="1"/>
          </p:cNvPicPr>
          <p:nvPr/>
        </p:nvPicPr>
        <p:blipFill>
          <a:blip r:embed="rId2" cstate="print"/>
          <a:srcRect/>
          <a:stretch>
            <a:fillRect/>
          </a:stretch>
        </p:blipFill>
        <p:spPr bwMode="auto">
          <a:xfrm>
            <a:off x="395536" y="332656"/>
            <a:ext cx="2286000" cy="1905000"/>
          </a:xfrm>
          <a:prstGeom prst="rect">
            <a:avLst/>
          </a:prstGeom>
          <a:ln>
            <a:noFill/>
          </a:ln>
          <a:effectLst>
            <a:softEdge rad="112500"/>
          </a:effectLst>
        </p:spPr>
      </p:pic>
      <p:sp>
        <p:nvSpPr>
          <p:cNvPr id="35842" name="Rectangle 2"/>
          <p:cNvSpPr>
            <a:spLocks noGrp="1" noChangeArrowheads="1"/>
          </p:cNvSpPr>
          <p:nvPr>
            <p:ph type="title"/>
          </p:nvPr>
        </p:nvSpPr>
        <p:spPr/>
        <p:txBody>
          <a:bodyPr/>
          <a:lstStyle/>
          <a:p>
            <a:r>
              <a:rPr lang="uk-UA" b="1" dirty="0"/>
              <a:t>Сучасна школа</a:t>
            </a:r>
            <a:endParaRPr lang="ru-RU" b="1" dirty="0"/>
          </a:p>
        </p:txBody>
      </p:sp>
      <p:sp>
        <p:nvSpPr>
          <p:cNvPr id="35843" name="Rectangle 3"/>
          <p:cNvSpPr>
            <a:spLocks noGrp="1" noChangeArrowheads="1"/>
          </p:cNvSpPr>
          <p:nvPr>
            <p:ph idx="1"/>
          </p:nvPr>
        </p:nvSpPr>
        <p:spPr>
          <a:xfrm>
            <a:off x="755576" y="2276872"/>
            <a:ext cx="7696200" cy="2819400"/>
          </a:xfrm>
        </p:spPr>
        <p:txBody>
          <a:bodyPr/>
          <a:lstStyle/>
          <a:p>
            <a:pPr>
              <a:lnSpc>
                <a:spcPct val="90000"/>
              </a:lnSpc>
              <a:buFont typeface="Wingdings" pitchFamily="2" charset="2"/>
              <a:buNone/>
            </a:pPr>
            <a:r>
              <a:rPr lang="uk-UA" sz="2800" dirty="0"/>
              <a:t>   повинна допомогти учням відчувати себе:</a:t>
            </a:r>
          </a:p>
          <a:p>
            <a:pPr>
              <a:lnSpc>
                <a:spcPct val="90000"/>
              </a:lnSpc>
            </a:pPr>
            <a:r>
              <a:rPr lang="uk-UA" sz="2800" dirty="0"/>
              <a:t>впевненими на ринку праці,</a:t>
            </a:r>
          </a:p>
          <a:p>
            <a:pPr>
              <a:lnSpc>
                <a:spcPct val="90000"/>
              </a:lnSpc>
            </a:pPr>
            <a:r>
              <a:rPr lang="uk-UA" sz="2800" dirty="0"/>
              <a:t>вміти адаптуватися до соціальних змін і криз у суспільстві, </a:t>
            </a:r>
          </a:p>
          <a:p>
            <a:pPr>
              <a:lnSpc>
                <a:spcPct val="90000"/>
              </a:lnSpc>
            </a:pPr>
            <a:r>
              <a:rPr lang="uk-UA" sz="2800" dirty="0"/>
              <a:t>бути психологічно стійкими, </a:t>
            </a:r>
          </a:p>
          <a:p>
            <a:pPr>
              <a:lnSpc>
                <a:spcPct val="90000"/>
              </a:lnSpc>
            </a:pPr>
            <a:r>
              <a:rPr lang="uk-UA" sz="2800" dirty="0"/>
              <a:t>розвивати здатність до самоорганізації. </a:t>
            </a:r>
          </a:p>
        </p:txBody>
      </p:sp>
    </p:spTree>
  </p:cSld>
  <p:clrMapOvr>
    <a:masterClrMapping/>
  </p:clrMapOvr>
  <p:transition spd="med" advClick="0"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circle(in)">
                                      <p:cBhvr>
                                        <p:cTn id="7" dur="20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fade">
                                      <p:cBhvr>
                                        <p:cTn id="12" dur="200"/>
                                        <p:tgtEl>
                                          <p:spTgt spid="35843">
                                            <p:txEl>
                                              <p:pRg st="0" end="0"/>
                                            </p:txEl>
                                          </p:spTgt>
                                        </p:tgtEl>
                                      </p:cBhvr>
                                    </p:animEffect>
                                    <p:anim calcmode="lin" valueType="num">
                                      <p:cBhvr>
                                        <p:cTn id="13" dur="8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14" dur="800" fill="hold"/>
                                        <p:tgtEl>
                                          <p:spTgt spid="35843">
                                            <p:txEl>
                                              <p:pRg st="0" end="0"/>
                                            </p:txEl>
                                          </p:spTgt>
                                        </p:tgtEl>
                                        <p:attrNameLst>
                                          <p:attrName>ppt_y</p:attrName>
                                        </p:attrNameLst>
                                      </p:cBhvr>
                                      <p:tavLst>
                                        <p:tav tm="0">
                                          <p:val>
                                            <p:strVal val="#ppt_y+0.31"/>
                                          </p:val>
                                        </p:tav>
                                        <p:tav tm="100000">
                                          <p:val>
                                            <p:strVal val="#ppt_y+0.31"/>
                                          </p:val>
                                        </p:tav>
                                      </p:tavLst>
                                    </p:anim>
                                    <p:anim calcmode="lin" valueType="num">
                                      <p:cBhvr>
                                        <p:cTn id="15" dur="1200" decel="50000" fill="hold">
                                          <p:stCondLst>
                                            <p:cond delay="800"/>
                                          </p:stCondLst>
                                        </p:cTn>
                                        <p:tgtEl>
                                          <p:spTgt spid="3584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1200" decel="50000" fill="hold">
                                          <p:stCondLst>
                                            <p:cond delay="800"/>
                                          </p:stCondLst>
                                        </p:cTn>
                                        <p:tgtEl>
                                          <p:spTgt spid="3584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35843">
                                            <p:txEl>
                                              <p:pRg st="1" end="1"/>
                                            </p:txEl>
                                          </p:spTgt>
                                        </p:tgtEl>
                                        <p:attrNameLst>
                                          <p:attrName>style.visibility</p:attrName>
                                        </p:attrNameLst>
                                      </p:cBhvr>
                                      <p:to>
                                        <p:strVal val="visible"/>
                                      </p:to>
                                    </p:set>
                                    <p:animEffect transition="in" filter="fade">
                                      <p:cBhvr>
                                        <p:cTn id="21" dur="200"/>
                                        <p:tgtEl>
                                          <p:spTgt spid="35843">
                                            <p:txEl>
                                              <p:pRg st="1" end="1"/>
                                            </p:txEl>
                                          </p:spTgt>
                                        </p:tgtEl>
                                      </p:cBhvr>
                                    </p:animEffect>
                                    <p:anim calcmode="lin" valueType="num">
                                      <p:cBhvr>
                                        <p:cTn id="22" dur="8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23" dur="800" fill="hold"/>
                                        <p:tgtEl>
                                          <p:spTgt spid="35843">
                                            <p:txEl>
                                              <p:pRg st="1" end="1"/>
                                            </p:txEl>
                                          </p:spTgt>
                                        </p:tgtEl>
                                        <p:attrNameLst>
                                          <p:attrName>ppt_y</p:attrName>
                                        </p:attrNameLst>
                                      </p:cBhvr>
                                      <p:tavLst>
                                        <p:tav tm="0">
                                          <p:val>
                                            <p:strVal val="#ppt_y+0.31"/>
                                          </p:val>
                                        </p:tav>
                                        <p:tav tm="100000">
                                          <p:val>
                                            <p:strVal val="#ppt_y+0.31"/>
                                          </p:val>
                                        </p:tav>
                                      </p:tavLst>
                                    </p:anim>
                                    <p:anim calcmode="lin" valueType="num">
                                      <p:cBhvr>
                                        <p:cTn id="24" dur="1200" decel="50000" fill="hold">
                                          <p:stCondLst>
                                            <p:cond delay="800"/>
                                          </p:stCondLst>
                                        </p:cTn>
                                        <p:tgtEl>
                                          <p:spTgt spid="3584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1200" decel="50000" fill="hold">
                                          <p:stCondLst>
                                            <p:cond delay="800"/>
                                          </p:stCondLst>
                                        </p:cTn>
                                        <p:tgtEl>
                                          <p:spTgt spid="3584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35843">
                                            <p:txEl>
                                              <p:pRg st="2" end="2"/>
                                            </p:txEl>
                                          </p:spTgt>
                                        </p:tgtEl>
                                        <p:attrNameLst>
                                          <p:attrName>style.visibility</p:attrName>
                                        </p:attrNameLst>
                                      </p:cBhvr>
                                      <p:to>
                                        <p:strVal val="visible"/>
                                      </p:to>
                                    </p:set>
                                    <p:animEffect transition="in" filter="fade">
                                      <p:cBhvr>
                                        <p:cTn id="30" dur="200"/>
                                        <p:tgtEl>
                                          <p:spTgt spid="35843">
                                            <p:txEl>
                                              <p:pRg st="2" end="2"/>
                                            </p:txEl>
                                          </p:spTgt>
                                        </p:tgtEl>
                                      </p:cBhvr>
                                    </p:animEffect>
                                    <p:anim calcmode="lin" valueType="num">
                                      <p:cBhvr>
                                        <p:cTn id="31" dur="8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32" dur="800" fill="hold"/>
                                        <p:tgtEl>
                                          <p:spTgt spid="35843">
                                            <p:txEl>
                                              <p:pRg st="2" end="2"/>
                                            </p:txEl>
                                          </p:spTgt>
                                        </p:tgtEl>
                                        <p:attrNameLst>
                                          <p:attrName>ppt_y</p:attrName>
                                        </p:attrNameLst>
                                      </p:cBhvr>
                                      <p:tavLst>
                                        <p:tav tm="0">
                                          <p:val>
                                            <p:strVal val="#ppt_y+0.31"/>
                                          </p:val>
                                        </p:tav>
                                        <p:tav tm="100000">
                                          <p:val>
                                            <p:strVal val="#ppt_y+0.31"/>
                                          </p:val>
                                        </p:tav>
                                      </p:tavLst>
                                    </p:anim>
                                    <p:anim calcmode="lin" valueType="num">
                                      <p:cBhvr>
                                        <p:cTn id="33" dur="1200" decel="50000" fill="hold">
                                          <p:stCondLst>
                                            <p:cond delay="800"/>
                                          </p:stCondLst>
                                        </p:cTn>
                                        <p:tgtEl>
                                          <p:spTgt spid="3584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1200" decel="50000" fill="hold">
                                          <p:stCondLst>
                                            <p:cond delay="800"/>
                                          </p:stCondLst>
                                        </p:cTn>
                                        <p:tgtEl>
                                          <p:spTgt spid="3584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35843">
                                            <p:txEl>
                                              <p:pRg st="3" end="3"/>
                                            </p:txEl>
                                          </p:spTgt>
                                        </p:tgtEl>
                                        <p:attrNameLst>
                                          <p:attrName>style.visibility</p:attrName>
                                        </p:attrNameLst>
                                      </p:cBhvr>
                                      <p:to>
                                        <p:strVal val="visible"/>
                                      </p:to>
                                    </p:set>
                                    <p:animEffect transition="in" filter="fade">
                                      <p:cBhvr>
                                        <p:cTn id="39" dur="200"/>
                                        <p:tgtEl>
                                          <p:spTgt spid="35843">
                                            <p:txEl>
                                              <p:pRg st="3" end="3"/>
                                            </p:txEl>
                                          </p:spTgt>
                                        </p:tgtEl>
                                      </p:cBhvr>
                                    </p:animEffect>
                                    <p:anim calcmode="lin" valueType="num">
                                      <p:cBhvr>
                                        <p:cTn id="40" dur="8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p:cTn id="41" dur="800" fill="hold"/>
                                        <p:tgtEl>
                                          <p:spTgt spid="35843">
                                            <p:txEl>
                                              <p:pRg st="3" end="3"/>
                                            </p:txEl>
                                          </p:spTgt>
                                        </p:tgtEl>
                                        <p:attrNameLst>
                                          <p:attrName>ppt_y</p:attrName>
                                        </p:attrNameLst>
                                      </p:cBhvr>
                                      <p:tavLst>
                                        <p:tav tm="0">
                                          <p:val>
                                            <p:strVal val="#ppt_y+0.31"/>
                                          </p:val>
                                        </p:tav>
                                        <p:tav tm="100000">
                                          <p:val>
                                            <p:strVal val="#ppt_y+0.31"/>
                                          </p:val>
                                        </p:tav>
                                      </p:tavLst>
                                    </p:anim>
                                    <p:anim calcmode="lin" valueType="num">
                                      <p:cBhvr>
                                        <p:cTn id="42" dur="1200" decel="50000" fill="hold">
                                          <p:stCondLst>
                                            <p:cond delay="800"/>
                                          </p:stCondLst>
                                        </p:cTn>
                                        <p:tgtEl>
                                          <p:spTgt spid="3584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1200" decel="50000" fill="hold">
                                          <p:stCondLst>
                                            <p:cond delay="800"/>
                                          </p:stCondLst>
                                        </p:cTn>
                                        <p:tgtEl>
                                          <p:spTgt spid="3584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grpId="0" nodeType="clickEffect">
                                  <p:stCondLst>
                                    <p:cond delay="0"/>
                                  </p:stCondLst>
                                  <p:childTnLst>
                                    <p:set>
                                      <p:cBhvr>
                                        <p:cTn id="47" dur="1" fill="hold">
                                          <p:stCondLst>
                                            <p:cond delay="0"/>
                                          </p:stCondLst>
                                        </p:cTn>
                                        <p:tgtEl>
                                          <p:spTgt spid="35843">
                                            <p:txEl>
                                              <p:pRg st="4" end="4"/>
                                            </p:txEl>
                                          </p:spTgt>
                                        </p:tgtEl>
                                        <p:attrNameLst>
                                          <p:attrName>style.visibility</p:attrName>
                                        </p:attrNameLst>
                                      </p:cBhvr>
                                      <p:to>
                                        <p:strVal val="visible"/>
                                      </p:to>
                                    </p:set>
                                    <p:animEffect transition="in" filter="fade">
                                      <p:cBhvr>
                                        <p:cTn id="48" dur="200"/>
                                        <p:tgtEl>
                                          <p:spTgt spid="35843">
                                            <p:txEl>
                                              <p:pRg st="4" end="4"/>
                                            </p:txEl>
                                          </p:spTgt>
                                        </p:tgtEl>
                                      </p:cBhvr>
                                    </p:animEffect>
                                    <p:anim calcmode="lin" valueType="num">
                                      <p:cBhvr>
                                        <p:cTn id="49" dur="8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p:cTn id="50" dur="800" fill="hold"/>
                                        <p:tgtEl>
                                          <p:spTgt spid="35843">
                                            <p:txEl>
                                              <p:pRg st="4" end="4"/>
                                            </p:txEl>
                                          </p:spTgt>
                                        </p:tgtEl>
                                        <p:attrNameLst>
                                          <p:attrName>ppt_y</p:attrName>
                                        </p:attrNameLst>
                                      </p:cBhvr>
                                      <p:tavLst>
                                        <p:tav tm="0">
                                          <p:val>
                                            <p:strVal val="#ppt_y+0.31"/>
                                          </p:val>
                                        </p:tav>
                                        <p:tav tm="100000">
                                          <p:val>
                                            <p:strVal val="#ppt_y+0.31"/>
                                          </p:val>
                                        </p:tav>
                                      </p:tavLst>
                                    </p:anim>
                                    <p:anim calcmode="lin" valueType="num">
                                      <p:cBhvr>
                                        <p:cTn id="51" dur="1200" decel="50000" fill="hold">
                                          <p:stCondLst>
                                            <p:cond delay="800"/>
                                          </p:stCondLst>
                                        </p:cTn>
                                        <p:tgtEl>
                                          <p:spTgt spid="3584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1200" decel="50000" fill="hold">
                                          <p:stCondLst>
                                            <p:cond delay="800"/>
                                          </p:stCondLst>
                                        </p:cTn>
                                        <p:tgtEl>
                                          <p:spTgt spid="3584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lgn="ctr"/>
            <a:r>
              <a:rPr lang="uk-UA" b="1" dirty="0"/>
              <a:t>Необхідно навчити дитину</a:t>
            </a:r>
            <a:endParaRPr lang="ru-RU" b="1" dirty="0"/>
          </a:p>
        </p:txBody>
      </p:sp>
      <p:sp>
        <p:nvSpPr>
          <p:cNvPr id="123907" name="Rectangle 3"/>
          <p:cNvSpPr>
            <a:spLocks noGrp="1" noChangeArrowheads="1"/>
          </p:cNvSpPr>
          <p:nvPr>
            <p:ph idx="1"/>
          </p:nvPr>
        </p:nvSpPr>
        <p:spPr/>
        <p:txBody>
          <a:bodyPr/>
          <a:lstStyle/>
          <a:p>
            <a:pPr>
              <a:lnSpc>
                <a:spcPct val="80000"/>
              </a:lnSpc>
            </a:pPr>
            <a:r>
              <a:rPr lang="uk-UA" sz="2800" dirty="0"/>
              <a:t>освоювати, перетворювати, використовувати в практичній діяльності величезні масиви інформації;</a:t>
            </a:r>
          </a:p>
          <a:p>
            <a:pPr>
              <a:lnSpc>
                <a:spcPct val="80000"/>
              </a:lnSpc>
            </a:pPr>
            <a:r>
              <a:rPr lang="uk-UA" sz="2800" dirty="0"/>
              <a:t>організувати процес навчання так, щоб дитина активно, з цікавістю і захопленням працювала на уроці, бачила плоди своєї праці і могла їх оцінити.</a:t>
            </a:r>
            <a:endParaRPr lang="ru-RU" sz="2800" dirty="0"/>
          </a:p>
          <a:p>
            <a:pPr>
              <a:lnSpc>
                <a:spcPct val="80000"/>
              </a:lnSpc>
              <a:buFont typeface="Wingdings" pitchFamily="2" charset="2"/>
              <a:buNone/>
            </a:pPr>
            <a:endParaRPr lang="ru-RU" sz="2800" dirty="0"/>
          </a:p>
        </p:txBody>
      </p:sp>
      <p:pic>
        <p:nvPicPr>
          <p:cNvPr id="123911" name="Picture 7" descr="ANd9GcQ5--KEY3EB_Viv_6YCXsUZhHx92SnaWyEWZTKxWknH0BBoua9l109b-80E"/>
          <p:cNvPicPr>
            <a:picLocks noChangeAspect="1" noChangeArrowheads="1"/>
          </p:cNvPicPr>
          <p:nvPr/>
        </p:nvPicPr>
        <p:blipFill>
          <a:blip r:embed="rId2" cstate="print"/>
          <a:srcRect/>
          <a:stretch>
            <a:fillRect/>
          </a:stretch>
        </p:blipFill>
        <p:spPr bwMode="auto">
          <a:xfrm>
            <a:off x="1043608" y="3933056"/>
            <a:ext cx="2190750" cy="2438400"/>
          </a:xfrm>
          <a:prstGeom prst="rect">
            <a:avLst/>
          </a:prstGeom>
          <a:ln>
            <a:noFill/>
          </a:ln>
          <a:effectLst>
            <a:softEdge rad="112500"/>
          </a:effectLst>
        </p:spPr>
      </p:pic>
    </p:spTree>
  </p:cSld>
  <p:clrMapOvr>
    <a:masterClrMapping/>
  </p:clrMapOvr>
  <p:transition spd="med" advClick="0"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3911"/>
                                        </p:tgtEl>
                                        <p:attrNameLst>
                                          <p:attrName>style.visibility</p:attrName>
                                        </p:attrNameLst>
                                      </p:cBhvr>
                                      <p:to>
                                        <p:strVal val="visible"/>
                                      </p:to>
                                    </p:set>
                                    <p:animEffect transition="in" filter="circle(in)">
                                      <p:cBhvr>
                                        <p:cTn id="7" dur="2000"/>
                                        <p:tgtEl>
                                          <p:spTgt spid="12391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23906"/>
                                        </p:tgtEl>
                                        <p:attrNameLst>
                                          <p:attrName>style.visibility</p:attrName>
                                        </p:attrNameLst>
                                      </p:cBhvr>
                                      <p:to>
                                        <p:strVal val="visible"/>
                                      </p:to>
                                    </p:set>
                                    <p:anim calcmode="lin" valueType="num">
                                      <p:cBhvr>
                                        <p:cTn id="12" dur="2000" fill="hold"/>
                                        <p:tgtEl>
                                          <p:spTgt spid="123906"/>
                                        </p:tgtEl>
                                        <p:attrNameLst>
                                          <p:attrName>ppt_w</p:attrName>
                                        </p:attrNameLst>
                                      </p:cBhvr>
                                      <p:tavLst>
                                        <p:tav tm="0">
                                          <p:val>
                                            <p:strVal val="#ppt_w*0.70"/>
                                          </p:val>
                                        </p:tav>
                                        <p:tav tm="100000">
                                          <p:val>
                                            <p:strVal val="#ppt_w"/>
                                          </p:val>
                                        </p:tav>
                                      </p:tavLst>
                                    </p:anim>
                                    <p:anim calcmode="lin" valueType="num">
                                      <p:cBhvr>
                                        <p:cTn id="13" dur="2000" fill="hold"/>
                                        <p:tgtEl>
                                          <p:spTgt spid="123906"/>
                                        </p:tgtEl>
                                        <p:attrNameLst>
                                          <p:attrName>ppt_h</p:attrName>
                                        </p:attrNameLst>
                                      </p:cBhvr>
                                      <p:tavLst>
                                        <p:tav tm="0">
                                          <p:val>
                                            <p:strVal val="#ppt_h"/>
                                          </p:val>
                                        </p:tav>
                                        <p:tav tm="100000">
                                          <p:val>
                                            <p:strVal val="#ppt_h"/>
                                          </p:val>
                                        </p:tav>
                                      </p:tavLst>
                                    </p:anim>
                                    <p:animEffect transition="in" filter="fade">
                                      <p:cBhvr>
                                        <p:cTn id="14" dur="2000"/>
                                        <p:tgtEl>
                                          <p:spTgt spid="12390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3907">
                                            <p:txEl>
                                              <p:pRg st="0" end="0"/>
                                            </p:txEl>
                                          </p:spTgt>
                                        </p:tgtEl>
                                        <p:attrNameLst>
                                          <p:attrName>style.visibility</p:attrName>
                                        </p:attrNameLst>
                                      </p:cBhvr>
                                      <p:to>
                                        <p:strVal val="visible"/>
                                      </p:to>
                                    </p:set>
                                    <p:anim calcmode="lin" valueType="num">
                                      <p:cBhvr>
                                        <p:cTn id="19" dur="2000" fill="hold"/>
                                        <p:tgtEl>
                                          <p:spTgt spid="123907">
                                            <p:txEl>
                                              <p:pRg st="0" end="0"/>
                                            </p:txEl>
                                          </p:spTgt>
                                        </p:tgtEl>
                                        <p:attrNameLst>
                                          <p:attrName>ppt_w</p:attrName>
                                        </p:attrNameLst>
                                      </p:cBhvr>
                                      <p:tavLst>
                                        <p:tav tm="0">
                                          <p:val>
                                            <p:strVal val="#ppt_w*0.70"/>
                                          </p:val>
                                        </p:tav>
                                        <p:tav tm="100000">
                                          <p:val>
                                            <p:strVal val="#ppt_w"/>
                                          </p:val>
                                        </p:tav>
                                      </p:tavLst>
                                    </p:anim>
                                    <p:anim calcmode="lin" valueType="num">
                                      <p:cBhvr>
                                        <p:cTn id="20" dur="2000" fill="hold"/>
                                        <p:tgtEl>
                                          <p:spTgt spid="123907">
                                            <p:txEl>
                                              <p:pRg st="0" end="0"/>
                                            </p:txEl>
                                          </p:spTgt>
                                        </p:tgtEl>
                                        <p:attrNameLst>
                                          <p:attrName>ppt_h</p:attrName>
                                        </p:attrNameLst>
                                      </p:cBhvr>
                                      <p:tavLst>
                                        <p:tav tm="0">
                                          <p:val>
                                            <p:strVal val="#ppt_h"/>
                                          </p:val>
                                        </p:tav>
                                        <p:tav tm="100000">
                                          <p:val>
                                            <p:strVal val="#ppt_h"/>
                                          </p:val>
                                        </p:tav>
                                      </p:tavLst>
                                    </p:anim>
                                    <p:animEffect transition="in" filter="fade">
                                      <p:cBhvr>
                                        <p:cTn id="21" dur="2000"/>
                                        <p:tgtEl>
                                          <p:spTgt spid="12390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23907">
                                            <p:txEl>
                                              <p:pRg st="1" end="1"/>
                                            </p:txEl>
                                          </p:spTgt>
                                        </p:tgtEl>
                                        <p:attrNameLst>
                                          <p:attrName>style.visibility</p:attrName>
                                        </p:attrNameLst>
                                      </p:cBhvr>
                                      <p:to>
                                        <p:strVal val="visible"/>
                                      </p:to>
                                    </p:set>
                                    <p:anim calcmode="lin" valueType="num">
                                      <p:cBhvr>
                                        <p:cTn id="26" dur="2000" fill="hold"/>
                                        <p:tgtEl>
                                          <p:spTgt spid="123907">
                                            <p:txEl>
                                              <p:pRg st="1" end="1"/>
                                            </p:txEl>
                                          </p:spTgt>
                                        </p:tgtEl>
                                        <p:attrNameLst>
                                          <p:attrName>ppt_w</p:attrName>
                                        </p:attrNameLst>
                                      </p:cBhvr>
                                      <p:tavLst>
                                        <p:tav tm="0">
                                          <p:val>
                                            <p:strVal val="#ppt_w*0.70"/>
                                          </p:val>
                                        </p:tav>
                                        <p:tav tm="100000">
                                          <p:val>
                                            <p:strVal val="#ppt_w"/>
                                          </p:val>
                                        </p:tav>
                                      </p:tavLst>
                                    </p:anim>
                                    <p:anim calcmode="lin" valueType="num">
                                      <p:cBhvr>
                                        <p:cTn id="27" dur="2000" fill="hold"/>
                                        <p:tgtEl>
                                          <p:spTgt spid="123907">
                                            <p:txEl>
                                              <p:pRg st="1" end="1"/>
                                            </p:txEl>
                                          </p:spTgt>
                                        </p:tgtEl>
                                        <p:attrNameLst>
                                          <p:attrName>ppt_h</p:attrName>
                                        </p:attrNameLst>
                                      </p:cBhvr>
                                      <p:tavLst>
                                        <p:tav tm="0">
                                          <p:val>
                                            <p:strVal val="#ppt_h"/>
                                          </p:val>
                                        </p:tav>
                                        <p:tav tm="100000">
                                          <p:val>
                                            <p:strVal val="#ppt_h"/>
                                          </p:val>
                                        </p:tav>
                                      </p:tavLst>
                                    </p:anim>
                                    <p:animEffect transition="in" filter="fade">
                                      <p:cBhvr>
                                        <p:cTn id="28" dur="2000"/>
                                        <p:tgtEl>
                                          <p:spTgt spid="1239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P spid="12390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55576" y="476672"/>
            <a:ext cx="7772400" cy="1728192"/>
          </a:xfrm>
        </p:spPr>
        <p:txBody>
          <a:bodyPr>
            <a:noAutofit/>
          </a:bodyPr>
          <a:lstStyle/>
          <a:p>
            <a:r>
              <a:rPr lang="uk-UA" sz="2800" dirty="0" smtClean="0"/>
              <a:t>Чому діти не завжди із задоволенням ідуть у школу? Причин може бути багато, але одна з них «нудно», «нецікаво». Учня необхідно зацікавити. </a:t>
            </a:r>
            <a:r>
              <a:rPr lang="uk-UA" sz="3600" dirty="0" smtClean="0">
                <a:effectLst>
                  <a:outerShdw blurRad="38100" dist="38100" dir="2700000" algn="tl">
                    <a:srgbClr val="000000">
                      <a:alpha val="43137"/>
                    </a:srgbClr>
                  </a:outerShdw>
                </a:effectLst>
              </a:rPr>
              <a:t>Як цього досягти? </a:t>
            </a:r>
            <a:endParaRPr lang="uk-UA" sz="3600" dirty="0">
              <a:effectLst>
                <a:outerShdw blurRad="38100" dist="38100" dir="2700000" algn="tl">
                  <a:srgbClr val="000000">
                    <a:alpha val="43137"/>
                  </a:srgbClr>
                </a:outerShdw>
              </a:effectLst>
            </a:endParaRPr>
          </a:p>
        </p:txBody>
      </p:sp>
      <p:sp>
        <p:nvSpPr>
          <p:cNvPr id="5" name="Підзаголовок 4"/>
          <p:cNvSpPr>
            <a:spLocks noGrp="1"/>
          </p:cNvSpPr>
          <p:nvPr>
            <p:ph type="subTitle" idx="1"/>
          </p:nvPr>
        </p:nvSpPr>
        <p:spPr>
          <a:xfrm>
            <a:off x="467544" y="3140968"/>
            <a:ext cx="8064896" cy="2495128"/>
          </a:xfrm>
        </p:spPr>
        <p:txBody>
          <a:bodyPr>
            <a:normAutofit lnSpcReduction="10000"/>
          </a:bodyPr>
          <a:lstStyle/>
          <a:p>
            <a:pPr algn="just"/>
            <a:r>
              <a:rPr lang="uk-UA" dirty="0" smtClean="0">
                <a:solidFill>
                  <a:schemeClr val="tx1"/>
                </a:solidFill>
                <a:latin typeface="Times New Roman" pitchFamily="18" charset="0"/>
                <a:cs typeface="Times New Roman" pitchFamily="18" charset="0"/>
              </a:rPr>
              <a:t>У класі сидять діти з різними здібностями і талантами. І переді мною встало непросте завдання – розкрити їх і розвинути. Вже в процесі роботи я зрозуміла, що завдання вчителя навчити думати. </a:t>
            </a:r>
            <a:endParaRPr lang="uk-UA" dirty="0">
              <a:solidFill>
                <a:schemeClr val="tx1"/>
              </a:solidFill>
              <a:latin typeface="Times New Roman" pitchFamily="18" charset="0"/>
              <a:cs typeface="Times New Roman" pitchFamily="18" charset="0"/>
            </a:endParaRPr>
          </a:p>
        </p:txBody>
      </p:sp>
    </p:spTree>
  </p:cSld>
  <p:clrMapOvr>
    <a:masterClrMapping/>
  </p:clrMapOvr>
  <p:transition spd="med" advClick="0" advTm="25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Скругленный прямоугольник 6"/>
          <p:cNvSpPr>
            <a:spLocks noChangeArrowheads="1"/>
          </p:cNvSpPr>
          <p:nvPr/>
        </p:nvSpPr>
        <p:spPr bwMode="auto">
          <a:xfrm>
            <a:off x="5436096" y="1916832"/>
            <a:ext cx="3284984" cy="3168352"/>
          </a:xfrm>
          <a:prstGeom prst="roundRect">
            <a:avLst>
              <a:gd name="adj" fmla="val 16667"/>
            </a:avLst>
          </a:prstGeom>
          <a:solidFill>
            <a:schemeClr val="accent1"/>
          </a:solidFill>
          <a:ln w="9525" algn="ctr">
            <a:solidFill>
              <a:schemeClr val="tx1"/>
            </a:solidFill>
            <a:round/>
            <a:headEnd/>
            <a:tailEnd/>
          </a:ln>
        </p:spPr>
        <p:txBody>
          <a:bodyPr/>
          <a:lstStyle/>
          <a:p>
            <a:pPr eaLnBrk="0" hangingPunct="0"/>
            <a:endParaRPr lang="uk-UA" sz="2800" dirty="0">
              <a:solidFill>
                <a:srgbClr val="FFFFCC"/>
              </a:solidFill>
              <a:latin typeface="Times New Roman" pitchFamily="18" charset="0"/>
            </a:endParaRPr>
          </a:p>
          <a:p>
            <a:pPr eaLnBrk="0" hangingPunct="0"/>
            <a:endParaRPr lang="uk-UA" sz="2800" dirty="0">
              <a:solidFill>
                <a:srgbClr val="FFFFCC"/>
              </a:solidFill>
              <a:latin typeface="Times New Roman" pitchFamily="18" charset="0"/>
            </a:endParaRPr>
          </a:p>
          <a:p>
            <a:pPr eaLnBrk="0" hangingPunct="0"/>
            <a:r>
              <a:rPr lang="uk-UA" sz="2800" dirty="0">
                <a:solidFill>
                  <a:srgbClr val="FFFF00"/>
                </a:solidFill>
                <a:latin typeface="Times New Roman" pitchFamily="18" charset="0"/>
              </a:rPr>
              <a:t>    </a:t>
            </a:r>
            <a:r>
              <a:rPr lang="uk-UA" sz="2800" dirty="0">
                <a:solidFill>
                  <a:srgbClr val="C00000"/>
                </a:solidFill>
                <a:latin typeface="Times New Roman" pitchFamily="18" charset="0"/>
              </a:rPr>
              <a:t>Самостійне здобування знань</a:t>
            </a:r>
            <a:endParaRPr lang="ru-RU" sz="2800" dirty="0">
              <a:solidFill>
                <a:srgbClr val="C00000"/>
              </a:solidFill>
              <a:latin typeface="Times New Roman" pitchFamily="18" charset="0"/>
            </a:endParaRPr>
          </a:p>
        </p:txBody>
      </p:sp>
      <p:sp>
        <p:nvSpPr>
          <p:cNvPr id="6147" name="Скругленный прямоугольник 4"/>
          <p:cNvSpPr>
            <a:spLocks noChangeArrowheads="1"/>
          </p:cNvSpPr>
          <p:nvPr/>
        </p:nvSpPr>
        <p:spPr bwMode="auto">
          <a:xfrm>
            <a:off x="395536" y="1844824"/>
            <a:ext cx="3240360" cy="3240360"/>
          </a:xfrm>
          <a:prstGeom prst="roundRect">
            <a:avLst>
              <a:gd name="adj" fmla="val 16667"/>
            </a:avLst>
          </a:prstGeom>
          <a:solidFill>
            <a:schemeClr val="accent1"/>
          </a:solidFill>
          <a:ln w="9525" algn="ctr">
            <a:solidFill>
              <a:schemeClr val="tx1"/>
            </a:solidFill>
            <a:round/>
            <a:headEnd/>
            <a:tailEnd/>
          </a:ln>
        </p:spPr>
        <p:txBody>
          <a:bodyPr/>
          <a:lstStyle/>
          <a:p>
            <a:pPr eaLnBrk="0" hangingPunct="0"/>
            <a:endParaRPr lang="uk-UA" sz="2400" dirty="0">
              <a:solidFill>
                <a:srgbClr val="FFFFCC"/>
              </a:solidFill>
              <a:latin typeface="Times New Roman" pitchFamily="18" charset="0"/>
            </a:endParaRPr>
          </a:p>
          <a:p>
            <a:pPr eaLnBrk="0" hangingPunct="0"/>
            <a:endParaRPr lang="uk-UA" sz="2400" dirty="0">
              <a:solidFill>
                <a:srgbClr val="FFFFCC"/>
              </a:solidFill>
              <a:latin typeface="Times New Roman" pitchFamily="18" charset="0"/>
            </a:endParaRPr>
          </a:p>
          <a:p>
            <a:pPr algn="ctr" eaLnBrk="0" hangingPunct="0"/>
            <a:r>
              <a:rPr lang="uk-UA" sz="2800" dirty="0">
                <a:solidFill>
                  <a:srgbClr val="C00000"/>
                </a:solidFill>
                <a:latin typeface="Times New Roman" pitchFamily="18" charset="0"/>
              </a:rPr>
              <a:t>Механічне    засвоєння знань</a:t>
            </a:r>
            <a:endParaRPr lang="ru-RU" sz="2800" dirty="0">
              <a:solidFill>
                <a:srgbClr val="C00000"/>
              </a:solidFill>
              <a:latin typeface="Times New Roman" pitchFamily="18" charset="0"/>
            </a:endParaRPr>
          </a:p>
        </p:txBody>
      </p:sp>
      <p:sp>
        <p:nvSpPr>
          <p:cNvPr id="6148" name="Заголовок 1"/>
          <p:cNvSpPr>
            <a:spLocks noGrp="1"/>
          </p:cNvSpPr>
          <p:nvPr>
            <p:ph type="title" idx="4294967295"/>
          </p:nvPr>
        </p:nvSpPr>
        <p:spPr>
          <a:xfrm>
            <a:off x="755576" y="404664"/>
            <a:ext cx="7772400" cy="1143000"/>
          </a:xfrm>
          <a:ln>
            <a:solidFill>
              <a:srgbClr val="7030A0"/>
            </a:solidFill>
          </a:ln>
        </p:spPr>
        <p:txBody>
          <a:bodyPr/>
          <a:lstStyle/>
          <a:p>
            <a:pPr>
              <a:defRPr/>
            </a:pPr>
            <a:r>
              <a:rPr lang="uk-UA" dirty="0" smtClean="0">
                <a:solidFill>
                  <a:schemeClr val="accent2">
                    <a:lumMod val="50000"/>
                    <a:lumOff val="50000"/>
                  </a:schemeClr>
                </a:solidFill>
                <a:effectLst>
                  <a:glow rad="139700">
                    <a:schemeClr val="accent1">
                      <a:satMod val="175000"/>
                      <a:alpha val="40000"/>
                    </a:schemeClr>
                  </a:glow>
                </a:effectLst>
              </a:rPr>
              <a:t>Мета інновацій</a:t>
            </a:r>
            <a:endParaRPr lang="ru-RU" dirty="0" smtClean="0">
              <a:solidFill>
                <a:schemeClr val="accent2">
                  <a:lumMod val="50000"/>
                  <a:lumOff val="50000"/>
                </a:schemeClr>
              </a:solidFill>
              <a:effectLst>
                <a:glow rad="139700">
                  <a:schemeClr val="accent1">
                    <a:satMod val="175000"/>
                    <a:alpha val="40000"/>
                  </a:schemeClr>
                </a:glow>
              </a:effectLst>
            </a:endParaRPr>
          </a:p>
        </p:txBody>
      </p:sp>
      <p:cxnSp>
        <p:nvCxnSpPr>
          <p:cNvPr id="16389" name="Прямая со стрелкой 9"/>
          <p:cNvCxnSpPr>
            <a:cxnSpLocks noChangeShapeType="1"/>
          </p:cNvCxnSpPr>
          <p:nvPr/>
        </p:nvCxnSpPr>
        <p:spPr bwMode="auto">
          <a:xfrm>
            <a:off x="4139952" y="3645024"/>
            <a:ext cx="864096" cy="0"/>
          </a:xfrm>
          <a:prstGeom prst="straightConnector1">
            <a:avLst/>
          </a:prstGeom>
          <a:noFill/>
          <a:ln w="57150" algn="ctr">
            <a:solidFill>
              <a:srgbClr val="C00000"/>
            </a:solidFill>
            <a:round/>
            <a:headEnd/>
            <a:tailEnd type="arrow" w="med" len="med"/>
          </a:ln>
        </p:spPr>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20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dissolve">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dissolve">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animBg="1"/>
      <p:bldP spid="61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836713"/>
            <a:ext cx="7772400" cy="2763738"/>
          </a:xfrm>
        </p:spPr>
        <p:txBody>
          <a:bodyPr>
            <a:normAutofit fontScale="90000"/>
          </a:bodyPr>
          <a:lstStyle/>
          <a:p>
            <a:r>
              <a:rPr lang="uk-UA" sz="2700" b="1" dirty="0" smtClean="0"/>
              <a:t>Сучасні форми навчання біології повинні забезпечити не лише засвоєння глибоких і міцних знань учнями,                            а й сформувати у них вміння і навички самостійно здобувати нові знання, розвивати творче мислення                      і пізнавальну активність.</a:t>
            </a:r>
            <a:r>
              <a:rPr lang="uk-UA" dirty="0" smtClean="0"/>
              <a:t/>
            </a:r>
            <a:br>
              <a:rPr lang="uk-UA" dirty="0" smtClean="0"/>
            </a:br>
            <a:endParaRPr lang="uk-UA" dirty="0"/>
          </a:p>
        </p:txBody>
      </p:sp>
      <p:sp>
        <p:nvSpPr>
          <p:cNvPr id="3" name="Підзаголовок 2"/>
          <p:cNvSpPr>
            <a:spLocks noGrp="1"/>
          </p:cNvSpPr>
          <p:nvPr>
            <p:ph type="subTitle" idx="1"/>
          </p:nvPr>
        </p:nvSpPr>
        <p:spPr>
          <a:xfrm>
            <a:off x="395536" y="3140968"/>
            <a:ext cx="8280920" cy="2736304"/>
          </a:xfrm>
        </p:spPr>
        <p:txBody>
          <a:bodyPr>
            <a:normAutofit fontScale="40000" lnSpcReduction="20000"/>
          </a:bodyPr>
          <a:lstStyle/>
          <a:p>
            <a:pPr>
              <a:lnSpc>
                <a:spcPct val="120000"/>
              </a:lnSpc>
            </a:pPr>
            <a:r>
              <a:rPr lang="uk-UA" sz="6000" i="1" dirty="0" smtClean="0">
                <a:solidFill>
                  <a:schemeClr val="tx1"/>
                </a:solidFill>
                <a:latin typeface="Times New Roman" pitchFamily="18" charset="0"/>
                <a:cs typeface="Times New Roman" pitchFamily="18" charset="0"/>
              </a:rPr>
              <a:t>Для кращого засвоєння навчального матеріалу необхідно використовувати спеціальні прийоми, які направлені на організацію інтересу та уваги. Велике значення при цьому має новизна повідомлення, вміння організувати роботу школярів, використання різних варіантів проведення                  уроків біології, тематичного контролю знань учнів.</a:t>
            </a:r>
          </a:p>
          <a:p>
            <a:endParaRPr lang="uk-UA" dirty="0"/>
          </a:p>
        </p:txBody>
      </p:sp>
    </p:spTree>
  </p:cSld>
  <p:clrMapOvr>
    <a:masterClrMapping/>
  </p:clrMapOvr>
  <p:transition spd="med" advClick="0" advTm="25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548680"/>
            <a:ext cx="7772400" cy="1470025"/>
          </a:xfrm>
        </p:spPr>
        <p:txBody>
          <a:bodyPr>
            <a:normAutofit fontScale="90000"/>
          </a:bodyPr>
          <a:lstStyle/>
          <a:p>
            <a:r>
              <a:rPr lang="uk-UA" sz="3600" dirty="0" smtClean="0">
                <a:effectLst>
                  <a:outerShdw blurRad="38100" dist="38100" dir="2700000" algn="tl">
                    <a:srgbClr val="000000">
                      <a:alpha val="43137"/>
                    </a:srgbClr>
                  </a:outerShdw>
                </a:effectLst>
                <a:latin typeface="Times New Roman" pitchFamily="18" charset="0"/>
                <a:cs typeface="Times New Roman" pitchFamily="18" charset="0"/>
              </a:rPr>
              <a:t>Для використання ІКТ використовується програмне забезпечення:</a:t>
            </a:r>
            <a:r>
              <a:rPr lang="uk-UA" sz="3600" dirty="0" smtClean="0">
                <a:latin typeface="Times New Roman" pitchFamily="18" charset="0"/>
                <a:cs typeface="Times New Roman" pitchFamily="18" charset="0"/>
              </a:rPr>
              <a:t/>
            </a:r>
            <a:br>
              <a:rPr lang="uk-UA" sz="3600" dirty="0" smtClean="0">
                <a:latin typeface="Times New Roman" pitchFamily="18" charset="0"/>
                <a:cs typeface="Times New Roman" pitchFamily="18" charset="0"/>
              </a:rPr>
            </a:br>
            <a:endParaRPr lang="uk-UA" sz="3600" dirty="0">
              <a:latin typeface="Times New Roman" pitchFamily="18" charset="0"/>
              <a:cs typeface="Times New Roman" pitchFamily="18" charset="0"/>
            </a:endParaRPr>
          </a:p>
        </p:txBody>
      </p:sp>
      <p:sp>
        <p:nvSpPr>
          <p:cNvPr id="3" name="Підзаголовок 2"/>
          <p:cNvSpPr>
            <a:spLocks noGrp="1"/>
          </p:cNvSpPr>
          <p:nvPr>
            <p:ph type="subTitle" idx="1"/>
          </p:nvPr>
        </p:nvSpPr>
        <p:spPr>
          <a:xfrm>
            <a:off x="323528" y="2348880"/>
            <a:ext cx="8568952" cy="3888432"/>
          </a:xfrm>
        </p:spPr>
        <p:txBody>
          <a:bodyPr>
            <a:normAutofit/>
          </a:bodyPr>
          <a:lstStyle/>
          <a:p>
            <a:pPr algn="l"/>
            <a:r>
              <a:rPr lang="uk-UA" dirty="0" smtClean="0">
                <a:solidFill>
                  <a:schemeClr val="tx1"/>
                </a:solidFill>
              </a:rPr>
              <a:t>-    Текстовий редактор</a:t>
            </a:r>
            <a:r>
              <a:rPr lang="en-US" dirty="0" smtClean="0">
                <a:solidFill>
                  <a:schemeClr val="tx1"/>
                </a:solidFill>
              </a:rPr>
              <a:t> MS Word.</a:t>
            </a:r>
            <a:endParaRPr lang="uk-UA" dirty="0" smtClean="0">
              <a:solidFill>
                <a:schemeClr val="tx1"/>
              </a:solidFill>
            </a:endParaRPr>
          </a:p>
          <a:p>
            <a:pPr algn="l"/>
            <a:r>
              <a:rPr lang="uk-UA" dirty="0" smtClean="0">
                <a:solidFill>
                  <a:schemeClr val="tx1"/>
                </a:solidFill>
              </a:rPr>
              <a:t>-    Табличний процесор</a:t>
            </a:r>
            <a:r>
              <a:rPr lang="en-US" dirty="0" smtClean="0">
                <a:solidFill>
                  <a:schemeClr val="tx1"/>
                </a:solidFill>
              </a:rPr>
              <a:t> MS Excel.</a:t>
            </a:r>
            <a:endParaRPr lang="uk-UA" dirty="0" smtClean="0">
              <a:solidFill>
                <a:schemeClr val="tx1"/>
              </a:solidFill>
            </a:endParaRPr>
          </a:p>
          <a:p>
            <a:pPr algn="l"/>
            <a:r>
              <a:rPr lang="uk-UA" dirty="0" smtClean="0">
                <a:solidFill>
                  <a:schemeClr val="tx1"/>
                </a:solidFill>
              </a:rPr>
              <a:t>-    Система створення презентацій </a:t>
            </a:r>
            <a:r>
              <a:rPr lang="en-US" dirty="0" smtClean="0">
                <a:solidFill>
                  <a:schemeClr val="tx1"/>
                </a:solidFill>
              </a:rPr>
              <a:t>Power Point</a:t>
            </a:r>
            <a:r>
              <a:rPr lang="uk-UA" dirty="0" smtClean="0">
                <a:solidFill>
                  <a:schemeClr val="tx1"/>
                </a:solidFill>
              </a:rPr>
              <a:t>.</a:t>
            </a:r>
          </a:p>
          <a:p>
            <a:pPr algn="l"/>
            <a:r>
              <a:rPr lang="uk-UA" dirty="0" smtClean="0">
                <a:solidFill>
                  <a:schemeClr val="tx1"/>
                </a:solidFill>
              </a:rPr>
              <a:t>-    Програма для роботи з електронною поштою, власним розкладом, контактами і завданнями </a:t>
            </a:r>
            <a:r>
              <a:rPr lang="uk-UA" dirty="0" err="1" smtClean="0">
                <a:solidFill>
                  <a:schemeClr val="tx1"/>
                </a:solidFill>
              </a:rPr>
              <a:t>Mi</a:t>
            </a:r>
            <a:r>
              <a:rPr lang="en-US" dirty="0" smtClean="0">
                <a:solidFill>
                  <a:schemeClr val="tx1"/>
                </a:solidFill>
              </a:rPr>
              <a:t>c</a:t>
            </a:r>
            <a:r>
              <a:rPr lang="uk-UA" dirty="0" err="1" smtClean="0">
                <a:solidFill>
                  <a:schemeClr val="tx1"/>
                </a:solidFill>
              </a:rPr>
              <a:t>rosoft</a:t>
            </a:r>
            <a:r>
              <a:rPr lang="uk-UA" dirty="0" smtClean="0">
                <a:solidFill>
                  <a:schemeClr val="tx1"/>
                </a:solidFill>
              </a:rPr>
              <a:t> Outlook.</a:t>
            </a:r>
          </a:p>
          <a:p>
            <a:endParaRPr lang="uk-UA" dirty="0"/>
          </a:p>
        </p:txBody>
      </p:sp>
    </p:spTree>
  </p:cSld>
  <p:clrMapOvr>
    <a:masterClrMapping/>
  </p:clrMapOvr>
  <p:transition spd="med" advClick="0" advTm="25000"/>
</p:sld>
</file>

<file path=ppt/theme/theme1.xml><?xml version="1.0" encoding="utf-8"?>
<a:theme xmlns:a="http://schemas.openxmlformats.org/drawingml/2006/main" name="1_Оформление по умолчанию">
  <a:themeElements>
    <a:clrScheme name="Оформление по умолчанию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fontScheme name="Оформление по умолчанию">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TotalTime>
  <Words>1271</Words>
  <Application>Microsoft Office PowerPoint</Application>
  <PresentationFormat>Екран (4:3)</PresentationFormat>
  <Paragraphs>152</Paragraphs>
  <Slides>30</Slides>
  <Notes>1</Notes>
  <HiddenSlides>0</HiddenSlides>
  <MMClips>0</MMClips>
  <ScaleCrop>false</ScaleCrop>
  <HeadingPairs>
    <vt:vector size="4" baseType="variant">
      <vt:variant>
        <vt:lpstr>Тема</vt:lpstr>
      </vt:variant>
      <vt:variant>
        <vt:i4>1</vt:i4>
      </vt:variant>
      <vt:variant>
        <vt:lpstr>Заголовки слайдів</vt:lpstr>
      </vt:variant>
      <vt:variant>
        <vt:i4>30</vt:i4>
      </vt:variant>
    </vt:vector>
  </HeadingPairs>
  <TitlesOfParts>
    <vt:vector size="31" baseType="lpstr">
      <vt:lpstr>1_Оформление по умолчанию</vt:lpstr>
      <vt:lpstr>Яким я бачу сучасний урок біології</vt:lpstr>
      <vt:lpstr>Онищук Лариса Василівна</vt:lpstr>
      <vt:lpstr>Слайд 3</vt:lpstr>
      <vt:lpstr>Сучасна школа</vt:lpstr>
      <vt:lpstr>Необхідно навчити дитину</vt:lpstr>
      <vt:lpstr>Чому діти не завжди із задоволенням ідуть у школу? Причин може бути багато, але одна з них «нудно», «нецікаво». Учня необхідно зацікавити. Як цього досягти? </vt:lpstr>
      <vt:lpstr>Мета інновацій</vt:lpstr>
      <vt:lpstr>Сучасні форми навчання біології повинні забезпечити не лише засвоєння глибоких і міцних знань учнями,                            а й сформувати у них вміння і навички самостійно здобувати нові знання, розвивати творче мислення                      і пізнавальну активність. </vt:lpstr>
      <vt:lpstr>Для використання ІКТ використовується програмне забезпечення: </vt:lpstr>
      <vt:lpstr>Особливості уроку з використанням ІКТ</vt:lpstr>
      <vt:lpstr>Використання ІКТ на уроках біології дозволяє: </vt:lpstr>
      <vt:lpstr>Переваги мультимедійних технологій, в порівнянні з традиційними: </vt:lpstr>
      <vt:lpstr>Слайд 13</vt:lpstr>
      <vt:lpstr>Слайд 14</vt:lpstr>
      <vt:lpstr>Слайд 15</vt:lpstr>
      <vt:lpstr>Підготовка та проведення уроків біології з використанням ІКТ</vt:lpstr>
      <vt:lpstr>Слайд 17</vt:lpstr>
      <vt:lpstr>Слайд 18</vt:lpstr>
      <vt:lpstr>Інформаційні технології створюють рівні умови для самовираження та самоствердження учнів</vt:lpstr>
      <vt:lpstr>Слайд 20</vt:lpstr>
      <vt:lpstr>За метою та завданнями навчальні комп'ютерні програми поділяються на </vt:lpstr>
      <vt:lpstr>Easy School Book — всі уроки в одній електронній книзі </vt:lpstr>
      <vt:lpstr>Слайд 23</vt:lpstr>
      <vt:lpstr>Особливо великий інтерес викликає в учнів мультимедійна екскурсія                           на різні теми  “Ліс - багатство людства”, “ У царстві зимуючих птахів”, “ВІЛ/СНІД. Ти повинен це знати!”, “Чорнобиль” і т.д.  </vt:lpstr>
      <vt:lpstr>“Ліс - багатство людства”</vt:lpstr>
      <vt:lpstr>ВІЛ/СНІД. Ти повинен це знати!</vt:lpstr>
      <vt:lpstr>  Метод  проектів </vt:lpstr>
      <vt:lpstr>Така робота може бути досить тривалою, що дає змогу     учням успішно здійснювати пошукові та дослідницькі завдання з використанням різних джерел інформації,                                              в тому числі й Інтернету.  </vt:lpstr>
      <vt:lpstr>Слайд 29</vt:lpstr>
      <vt:lpstr>Дякую за увагу!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Яким я бачу сучасний урок біології</dc:title>
  <dc:creator>Леся</dc:creator>
  <cp:lastModifiedBy>Користувач Windows</cp:lastModifiedBy>
  <cp:revision>64</cp:revision>
  <dcterms:created xsi:type="dcterms:W3CDTF">2016-03-13T10:00:49Z</dcterms:created>
  <dcterms:modified xsi:type="dcterms:W3CDTF">2016-10-18T17:50:20Z</dcterms:modified>
</cp:coreProperties>
</file>