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1" r:id="rId16"/>
    <p:sldId id="272" r:id="rId17"/>
    <p:sldId id="270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0099"/>
    <a:srgbClr val="0099FF"/>
    <a:srgbClr val="006600"/>
    <a:srgbClr val="0000FF"/>
    <a:srgbClr val="00CC00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8" y="-8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ОБОТА\шаблон Україна\01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571612"/>
            <a:ext cx="8643998" cy="3714776"/>
          </a:xfrm>
        </p:spPr>
        <p:txBody>
          <a:bodyPr>
            <a:noAutofit/>
          </a:bodyPr>
          <a:lstStyle/>
          <a:p>
            <a:r>
              <a:rPr lang="uk-UA" sz="11000" b="1" i="1" dirty="0" smtClean="0">
                <a:solidFill>
                  <a:srgbClr val="0000FF"/>
                </a:solidFill>
                <a:latin typeface="Monotype Corsiva" pitchFamily="66" charset="0"/>
              </a:rPr>
              <a:t>Посвята в п’ятикласники</a:t>
            </a:r>
            <a:r>
              <a:rPr lang="ru-RU" sz="9600" dirty="0" smtClean="0"/>
              <a:t/>
            </a:r>
            <a:br>
              <a:rPr lang="ru-RU" sz="9600" dirty="0" smtClean="0"/>
            </a:br>
            <a:endParaRPr lang="ru-RU" sz="125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214686"/>
            <a:ext cx="2000256" cy="250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ОБОТА\шаблон Україна\Ш7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34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44" y="714356"/>
            <a:ext cx="8543956" cy="5286412"/>
          </a:xfrm>
        </p:spPr>
        <p:txBody>
          <a:bodyPr/>
          <a:lstStyle/>
          <a:p>
            <a:pPr algn="l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571456"/>
            <a:ext cx="8229600" cy="62865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uk-UA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Урок</a:t>
            </a:r>
            <a:r>
              <a:rPr kumimoji="0" lang="uk-UA" sz="48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</a:p>
          <a:p>
            <a:pPr lvl="0" algn="ctr">
              <a:spcBef>
                <a:spcPct val="0"/>
              </a:spcBef>
            </a:pPr>
            <a:r>
              <a:rPr kumimoji="0" lang="uk-UA" sz="48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української мови</a:t>
            </a:r>
          </a:p>
          <a:p>
            <a:pPr algn="ctr">
              <a:spcBef>
                <a:spcPct val="0"/>
              </a:spcBef>
            </a:pPr>
            <a:r>
              <a:rPr lang="uk-UA" sz="4400" dirty="0" smtClean="0"/>
              <a:t>         </a:t>
            </a:r>
          </a:p>
          <a:p>
            <a:pPr algn="ctr">
              <a:spcBef>
                <a:spcPct val="0"/>
              </a:spcBef>
            </a:pPr>
            <a:r>
              <a:rPr lang="uk-UA" sz="4400" dirty="0" smtClean="0"/>
              <a:t> </a:t>
            </a:r>
            <a:r>
              <a:rPr lang="uk-UA" sz="4400" dirty="0" smtClean="0"/>
              <a:t>   </a:t>
            </a:r>
            <a:r>
              <a:rPr lang="uk-UA" sz="4400" b="1" dirty="0" smtClean="0"/>
              <a:t>Коли я приходжу </a:t>
            </a:r>
          </a:p>
          <a:p>
            <a:pPr algn="ctr">
              <a:spcBef>
                <a:spcPct val="0"/>
              </a:spcBef>
            </a:pPr>
            <a:r>
              <a:rPr lang="uk-UA" sz="4400" b="1" dirty="0" smtClean="0"/>
              <a:t>до </a:t>
            </a:r>
            <a:r>
              <a:rPr lang="uk-UA" sz="4400" b="1" dirty="0" smtClean="0"/>
              <a:t>школи, </a:t>
            </a:r>
            <a:r>
              <a:rPr lang="uk-UA" sz="4400" b="1" dirty="0" smtClean="0"/>
              <a:t>я </a:t>
            </a:r>
            <a:r>
              <a:rPr lang="uk-UA" sz="4400" b="1" dirty="0" smtClean="0"/>
              <a:t>повинен</a:t>
            </a:r>
            <a:r>
              <a:rPr lang="uk-UA" sz="4400" b="1" dirty="0" smtClean="0"/>
              <a:t>… </a:t>
            </a:r>
          </a:p>
          <a:p>
            <a:pPr algn="ctr">
              <a:spcBef>
                <a:spcPct val="0"/>
              </a:spcBef>
            </a:pPr>
            <a:r>
              <a:rPr lang="uk-UA" sz="4400" b="1" dirty="0" smtClean="0"/>
              <a:t>(</a:t>
            </a:r>
            <a:r>
              <a:rPr lang="uk-UA" sz="4400" b="1" dirty="0" smtClean="0">
                <a:solidFill>
                  <a:srgbClr val="FF0000"/>
                </a:solidFill>
              </a:rPr>
              <a:t>дієслова</a:t>
            </a:r>
            <a:r>
              <a:rPr lang="uk-UA" sz="4400" b="1" dirty="0" smtClean="0"/>
              <a:t>)</a:t>
            </a:r>
          </a:p>
          <a:p>
            <a:pPr algn="ctr">
              <a:spcBef>
                <a:spcPct val="0"/>
              </a:spcBef>
            </a:pPr>
            <a:endParaRPr lang="uk-UA" sz="4400" b="1" dirty="0" smtClean="0"/>
          </a:p>
          <a:p>
            <a:pPr algn="ctr">
              <a:spcBef>
                <a:spcPct val="0"/>
              </a:spcBef>
            </a:pPr>
            <a:r>
              <a:rPr lang="uk-UA" sz="4400" b="1" dirty="0" smtClean="0"/>
              <a:t>   Коли </a:t>
            </a:r>
            <a:r>
              <a:rPr lang="uk-UA" sz="4400" b="1" dirty="0" smtClean="0"/>
              <a:t>я вранці йду </a:t>
            </a:r>
            <a:endParaRPr lang="uk-UA" sz="4400" b="1" dirty="0" smtClean="0"/>
          </a:p>
          <a:p>
            <a:pPr algn="ctr">
              <a:spcBef>
                <a:spcPct val="0"/>
              </a:spcBef>
            </a:pPr>
            <a:r>
              <a:rPr lang="uk-UA" sz="4400" b="1" dirty="0" smtClean="0"/>
              <a:t>д</a:t>
            </a:r>
            <a:r>
              <a:rPr lang="uk-UA" sz="4400" b="1" dirty="0" smtClean="0"/>
              <a:t>о  школи, я така … </a:t>
            </a:r>
          </a:p>
          <a:p>
            <a:pPr algn="ctr">
              <a:spcBef>
                <a:spcPct val="0"/>
              </a:spcBef>
            </a:pPr>
            <a:r>
              <a:rPr lang="uk-UA" sz="4400" b="1" dirty="0" smtClean="0"/>
              <a:t>(</a:t>
            </a:r>
            <a:r>
              <a:rPr lang="uk-UA" sz="4400" b="1" dirty="0" smtClean="0">
                <a:solidFill>
                  <a:srgbClr val="FF0000"/>
                </a:solidFill>
              </a:rPr>
              <a:t>прикметники</a:t>
            </a:r>
            <a:r>
              <a:rPr lang="uk-UA" sz="4400" b="1" dirty="0" smtClean="0"/>
              <a:t>)</a:t>
            </a:r>
            <a:endParaRPr lang="ru-RU" sz="4400" b="1" dirty="0" smtClean="0"/>
          </a:p>
          <a:p>
            <a:pPr algn="ctr">
              <a:spcBef>
                <a:spcPct val="0"/>
              </a:spcBef>
            </a:pPr>
            <a:endParaRPr lang="ru-RU" sz="4400" dirty="0" smtClean="0"/>
          </a:p>
          <a:p>
            <a:pPr lvl="0" algn="ctr">
              <a:spcBef>
                <a:spcPct val="0"/>
              </a:spcBef>
            </a:pPr>
            <a:endParaRPr kumimoji="0" lang="uk-UA" sz="4400" b="0" i="0" u="none" strike="noStrike" kern="1200" cap="none" spc="0" normalizeH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endParaRPr lang="uk-UA" sz="4400" dirty="0" smtClean="0">
              <a:latin typeface="Arial Black" pitchFamily="34" charset="0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uk-UA" sz="4400" b="1" dirty="0" smtClean="0">
                <a:latin typeface="+mj-lt"/>
                <a:ea typeface="+mj-ea"/>
                <a:cs typeface="+mj-cs"/>
              </a:rPr>
              <a:t>  </a:t>
            </a:r>
            <a:r>
              <a:rPr lang="uk-UA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3600" b="1" dirty="0" smtClean="0"/>
              <a:t> 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ОБОТА\шаблон Україна\Ш7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34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44" y="642918"/>
            <a:ext cx="8543956" cy="5000660"/>
          </a:xfrm>
        </p:spPr>
        <p:txBody>
          <a:bodyPr/>
          <a:lstStyle/>
          <a:p>
            <a:pPr algn="l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85728"/>
            <a:ext cx="8229600" cy="63579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uk-UA" sz="62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Хто Я?</a:t>
            </a:r>
          </a:p>
          <a:p>
            <a:pPr lvl="0" algn="ctr">
              <a:spcBef>
                <a:spcPct val="0"/>
              </a:spcBef>
            </a:pPr>
            <a:r>
              <a:rPr lang="uk-UA" sz="6200" b="1" dirty="0" smtClean="0">
                <a:solidFill>
                  <a:srgbClr val="0000FF"/>
                </a:solidFill>
              </a:rPr>
              <a:t>Портрет </a:t>
            </a:r>
            <a:r>
              <a:rPr lang="uk-UA" sz="6200" b="1" dirty="0" smtClean="0">
                <a:solidFill>
                  <a:srgbClr val="0000FF"/>
                </a:solidFill>
              </a:rPr>
              <a:t>1. </a:t>
            </a:r>
            <a:endParaRPr lang="uk-UA" sz="6200" b="1" dirty="0" smtClean="0">
              <a:solidFill>
                <a:srgbClr val="0000FF"/>
              </a:solidFill>
            </a:endParaRPr>
          </a:p>
          <a:p>
            <a:pPr lvl="0" algn="ctr">
              <a:spcBef>
                <a:spcPct val="0"/>
              </a:spcBef>
            </a:pPr>
            <a:r>
              <a:rPr lang="uk-UA" sz="6200" b="1" dirty="0" err="1" smtClean="0"/>
              <a:t>Чоловік.Рухливий</a:t>
            </a:r>
            <a:r>
              <a:rPr lang="uk-UA" sz="6200" b="1" dirty="0" smtClean="0"/>
              <a:t>. </a:t>
            </a:r>
            <a:endParaRPr lang="uk-UA" sz="6200" b="1" dirty="0" smtClean="0"/>
          </a:p>
          <a:p>
            <a:pPr lvl="0" algn="ctr">
              <a:spcBef>
                <a:spcPct val="0"/>
              </a:spcBef>
            </a:pPr>
            <a:r>
              <a:rPr lang="uk-UA" sz="6200" b="1" dirty="0" smtClean="0"/>
              <a:t>Надає </a:t>
            </a:r>
            <a:r>
              <a:rPr lang="uk-UA" sz="6200" b="1" dirty="0" smtClean="0"/>
              <a:t>перевагу </a:t>
            </a:r>
            <a:endParaRPr lang="uk-UA" sz="6200" b="1" dirty="0" smtClean="0"/>
          </a:p>
          <a:p>
            <a:pPr algn="ctr">
              <a:spcBef>
                <a:spcPct val="0"/>
              </a:spcBef>
            </a:pPr>
            <a:r>
              <a:rPr lang="uk-UA" sz="6200" b="1" dirty="0" smtClean="0"/>
              <a:t> </a:t>
            </a:r>
            <a:r>
              <a:rPr lang="uk-UA" sz="6200" b="1" dirty="0" smtClean="0"/>
              <a:t>       спортивному </a:t>
            </a:r>
            <a:r>
              <a:rPr lang="uk-UA" sz="6200" b="1" dirty="0" smtClean="0"/>
              <a:t>одягу</a:t>
            </a:r>
            <a:r>
              <a:rPr lang="uk-UA" sz="6200" b="1" dirty="0" smtClean="0"/>
              <a:t>.</a:t>
            </a:r>
          </a:p>
          <a:p>
            <a:pPr algn="ctr">
              <a:spcBef>
                <a:spcPct val="0"/>
              </a:spcBef>
            </a:pPr>
            <a:r>
              <a:rPr lang="uk-UA" sz="6200" b="1" dirty="0" smtClean="0"/>
              <a:t> </a:t>
            </a:r>
            <a:r>
              <a:rPr lang="uk-UA" sz="6200" b="1" dirty="0" smtClean="0"/>
              <a:t>Улюблений вид спорту </a:t>
            </a:r>
            <a:r>
              <a:rPr lang="uk-UA" sz="6200" b="1" dirty="0" smtClean="0"/>
              <a:t>–</a:t>
            </a:r>
          </a:p>
          <a:p>
            <a:pPr algn="ctr">
              <a:spcBef>
                <a:spcPct val="0"/>
              </a:spcBef>
            </a:pPr>
            <a:r>
              <a:rPr lang="uk-UA" sz="6200" b="1" dirty="0" smtClean="0"/>
              <a:t> </a:t>
            </a:r>
            <a:r>
              <a:rPr lang="uk-UA" sz="6200" b="1" dirty="0" smtClean="0"/>
              <a:t>футбол </a:t>
            </a:r>
            <a:endParaRPr lang="uk-UA" sz="6200" b="1" dirty="0" smtClean="0"/>
          </a:p>
          <a:p>
            <a:pPr algn="ctr">
              <a:spcBef>
                <a:spcPct val="0"/>
              </a:spcBef>
            </a:pPr>
            <a:endParaRPr lang="ru-RU" sz="4400" b="1" dirty="0" smtClean="0"/>
          </a:p>
          <a:p>
            <a:pPr lvl="0" algn="ctr">
              <a:spcBef>
                <a:spcPct val="0"/>
              </a:spcBef>
            </a:pPr>
            <a:endParaRPr lang="uk-UA" sz="4400" dirty="0" smtClean="0">
              <a:solidFill>
                <a:srgbClr val="0070C0"/>
              </a:solidFill>
              <a:latin typeface="Arial Black" pitchFamily="34" charset="0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uk-UA" sz="4400" b="1" dirty="0" smtClean="0">
                <a:latin typeface="+mj-lt"/>
                <a:ea typeface="+mj-ea"/>
                <a:cs typeface="+mj-cs"/>
              </a:rPr>
              <a:t>  </a:t>
            </a:r>
            <a:r>
              <a:rPr lang="uk-UA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3600" b="1" dirty="0" smtClean="0"/>
              <a:t> 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5286388"/>
            <a:ext cx="56436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uk-UA" sz="4800" b="1" dirty="0" smtClean="0">
                <a:solidFill>
                  <a:srgbClr val="660033"/>
                </a:solidFill>
                <a:latin typeface="Monotype Corsiva" pitchFamily="66" charset="0"/>
              </a:rPr>
              <a:t>Сергій Олександрович </a:t>
            </a:r>
            <a:endParaRPr lang="uk-UA" sz="4800" b="1" dirty="0" smtClean="0">
              <a:solidFill>
                <a:srgbClr val="66003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ОБОТА\шаблон Україна\Ш7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34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44" y="642918"/>
            <a:ext cx="8543956" cy="5000660"/>
          </a:xfrm>
        </p:spPr>
        <p:txBody>
          <a:bodyPr/>
          <a:lstStyle/>
          <a:p>
            <a:pPr algn="l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85728"/>
            <a:ext cx="8229600" cy="63579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uk-UA" sz="52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Хто Я?</a:t>
            </a:r>
          </a:p>
          <a:p>
            <a:pPr lvl="0" algn="ctr">
              <a:spcBef>
                <a:spcPct val="0"/>
              </a:spcBef>
            </a:pPr>
            <a:r>
              <a:rPr lang="uk-UA" sz="4800" b="1" dirty="0" smtClean="0">
                <a:solidFill>
                  <a:srgbClr val="0000FF"/>
                </a:solidFill>
              </a:rPr>
              <a:t>Портрет 2. </a:t>
            </a:r>
          </a:p>
          <a:p>
            <a:pPr algn="ctr">
              <a:spcBef>
                <a:spcPct val="0"/>
              </a:spcBef>
            </a:pPr>
            <a:r>
              <a:rPr lang="uk-UA" sz="4800" b="1" dirty="0" smtClean="0"/>
              <a:t>Жінка. </a:t>
            </a:r>
            <a:endParaRPr lang="uk-UA" sz="4800" b="1" dirty="0" smtClean="0"/>
          </a:p>
          <a:p>
            <a:pPr algn="ctr">
              <a:spcBef>
                <a:spcPct val="0"/>
              </a:spcBef>
            </a:pPr>
            <a:r>
              <a:rPr lang="uk-UA" sz="4800" b="1" dirty="0" smtClean="0"/>
              <a:t>Має </a:t>
            </a:r>
            <a:r>
              <a:rPr lang="uk-UA" sz="4800" b="1" dirty="0" smtClean="0"/>
              <a:t>строгий вигляд</a:t>
            </a:r>
            <a:r>
              <a:rPr lang="uk-UA" sz="4800" b="1" dirty="0" smtClean="0"/>
              <a:t>.</a:t>
            </a:r>
          </a:p>
          <a:p>
            <a:pPr algn="ctr">
              <a:spcBef>
                <a:spcPct val="0"/>
              </a:spcBef>
            </a:pPr>
            <a:r>
              <a:rPr lang="uk-UA" sz="4800" b="1" dirty="0" smtClean="0"/>
              <a:t> </a:t>
            </a:r>
            <a:r>
              <a:rPr lang="uk-UA" sz="4800" b="1" dirty="0" smtClean="0"/>
              <a:t>Керує всіма в школі</a:t>
            </a:r>
            <a:endParaRPr lang="ru-RU" sz="4800" b="1" dirty="0" smtClean="0"/>
          </a:p>
          <a:p>
            <a:pPr lvl="0" algn="ctr">
              <a:spcBef>
                <a:spcPct val="0"/>
              </a:spcBef>
            </a:pPr>
            <a:endParaRPr lang="uk-UA" sz="4400" dirty="0" smtClean="0">
              <a:solidFill>
                <a:srgbClr val="0070C0"/>
              </a:solidFill>
              <a:latin typeface="Arial Black" pitchFamily="34" charset="0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uk-UA" sz="4400" b="1" dirty="0" smtClean="0">
                <a:latin typeface="+mj-lt"/>
                <a:ea typeface="+mj-ea"/>
                <a:cs typeface="+mj-cs"/>
              </a:rPr>
              <a:t>  </a:t>
            </a:r>
            <a:r>
              <a:rPr lang="uk-UA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3600" b="1" dirty="0" smtClean="0"/>
              <a:t> 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5214950"/>
            <a:ext cx="50006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uk-UA" sz="4800" b="1" dirty="0" smtClean="0">
                <a:solidFill>
                  <a:srgbClr val="660033"/>
                </a:solidFill>
                <a:latin typeface="Monotype Corsiva" pitchFamily="66" charset="0"/>
              </a:rPr>
              <a:t>Тамара Степанівна </a:t>
            </a:r>
            <a:endParaRPr lang="uk-UA" sz="4800" b="1" dirty="0" smtClean="0">
              <a:solidFill>
                <a:srgbClr val="66003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ОБОТА\шаблон Україна\Ш7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34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44" y="642918"/>
            <a:ext cx="8543956" cy="5000660"/>
          </a:xfrm>
        </p:spPr>
        <p:txBody>
          <a:bodyPr/>
          <a:lstStyle/>
          <a:p>
            <a:pPr algn="l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85728"/>
            <a:ext cx="8229600" cy="63579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uk-UA" sz="52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Хто Я?</a:t>
            </a:r>
          </a:p>
          <a:p>
            <a:pPr lvl="0" algn="ctr">
              <a:spcBef>
                <a:spcPct val="0"/>
              </a:spcBef>
            </a:pPr>
            <a:r>
              <a:rPr lang="uk-UA" sz="4800" b="1" dirty="0" smtClean="0">
                <a:solidFill>
                  <a:srgbClr val="0000FF"/>
                </a:solidFill>
              </a:rPr>
              <a:t>Портрет 3. 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Жінка.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Полюбляє розмовляти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 </a:t>
            </a:r>
            <a:r>
              <a:rPr lang="uk-UA" sz="4400" b="1" dirty="0" smtClean="0"/>
              <a:t>іноземною мовою, </a:t>
            </a:r>
            <a:endParaRPr lang="uk-UA" sz="4400" b="1" dirty="0" smtClean="0"/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гарно </a:t>
            </a:r>
            <a:r>
              <a:rPr lang="uk-UA" sz="4400" b="1" dirty="0" smtClean="0"/>
              <a:t>співає. </a:t>
            </a:r>
            <a:endParaRPr lang="uk-UA" sz="4400" b="1" dirty="0" smtClean="0"/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Працює </a:t>
            </a:r>
            <a:r>
              <a:rPr lang="uk-UA" sz="4400" b="1" dirty="0" smtClean="0"/>
              <a:t>не тільки </a:t>
            </a:r>
            <a:endParaRPr lang="uk-UA" sz="4400" b="1" dirty="0" smtClean="0"/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вчителем</a:t>
            </a:r>
          </a:p>
          <a:p>
            <a:pPr lvl="0" algn="ctr">
              <a:spcBef>
                <a:spcPct val="0"/>
              </a:spcBef>
            </a:pPr>
            <a:endParaRPr lang="uk-UA" sz="4400" b="1" dirty="0" smtClean="0">
              <a:solidFill>
                <a:srgbClr val="0070C0"/>
              </a:solidFill>
              <a:latin typeface="Arial Black" pitchFamily="34" charset="0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uk-UA" sz="4400" b="1" dirty="0" smtClean="0">
                <a:latin typeface="+mj-lt"/>
                <a:ea typeface="+mj-ea"/>
                <a:cs typeface="+mj-cs"/>
              </a:rPr>
              <a:t>  </a:t>
            </a:r>
            <a:r>
              <a:rPr lang="uk-UA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3600" b="1" dirty="0" smtClean="0"/>
              <a:t> 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5214950"/>
            <a:ext cx="50006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uk-UA" sz="4800" b="1" dirty="0" smtClean="0">
                <a:solidFill>
                  <a:srgbClr val="660033"/>
                </a:solidFill>
                <a:latin typeface="Monotype Corsiva" pitchFamily="66" charset="0"/>
              </a:rPr>
              <a:t>Ганна Степанівна </a:t>
            </a:r>
            <a:endParaRPr lang="uk-UA" sz="4800" b="1" dirty="0" smtClean="0">
              <a:solidFill>
                <a:srgbClr val="66003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ОБОТА\шаблон Україна\Ш7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34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44" y="642918"/>
            <a:ext cx="8543956" cy="5000660"/>
          </a:xfrm>
        </p:spPr>
        <p:txBody>
          <a:bodyPr/>
          <a:lstStyle/>
          <a:p>
            <a:pPr algn="l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85728"/>
            <a:ext cx="8229600" cy="63579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uk-UA" sz="52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Хто Я?</a:t>
            </a:r>
          </a:p>
          <a:p>
            <a:pPr lvl="0" algn="ctr">
              <a:spcBef>
                <a:spcPct val="0"/>
              </a:spcBef>
            </a:pPr>
            <a:r>
              <a:rPr lang="uk-UA" sz="4800" b="1" dirty="0" smtClean="0">
                <a:solidFill>
                  <a:srgbClr val="0000FF"/>
                </a:solidFill>
              </a:rPr>
              <a:t>Портрет 4. 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Жінка. Весела і </a:t>
            </a:r>
            <a:endParaRPr lang="uk-UA" sz="4400" b="1" dirty="0" smtClean="0"/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заклопотана</a:t>
            </a:r>
            <a:r>
              <a:rPr lang="uk-UA" sz="4400" b="1" dirty="0" smtClean="0"/>
              <a:t>. </a:t>
            </a:r>
            <a:endParaRPr lang="uk-UA" sz="4400" b="1" dirty="0" smtClean="0"/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Має </a:t>
            </a:r>
            <a:r>
              <a:rPr lang="uk-UA" sz="4400" b="1" dirty="0" smtClean="0"/>
              <a:t>кабінет </a:t>
            </a:r>
            <a:endParaRPr lang="uk-UA" sz="4400" b="1" dirty="0" smtClean="0"/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на </a:t>
            </a:r>
            <a:r>
              <a:rPr lang="uk-UA" sz="4400" b="1" dirty="0" smtClean="0"/>
              <a:t>першому поверсі. </a:t>
            </a:r>
            <a:endParaRPr lang="uk-UA" sz="4400" b="1" dirty="0" smtClean="0"/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Полюбляє проводити 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лінійки.</a:t>
            </a:r>
          </a:p>
          <a:p>
            <a:pPr lvl="0" algn="ctr">
              <a:spcBef>
                <a:spcPct val="0"/>
              </a:spcBef>
            </a:pPr>
            <a:endParaRPr lang="uk-UA" sz="4400" b="1" dirty="0" smtClean="0">
              <a:solidFill>
                <a:srgbClr val="0070C0"/>
              </a:solidFill>
              <a:latin typeface="Arial Black" pitchFamily="34" charset="0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uk-UA" sz="4400" b="1" dirty="0" smtClean="0">
                <a:latin typeface="+mj-lt"/>
                <a:ea typeface="+mj-ea"/>
                <a:cs typeface="+mj-cs"/>
              </a:rPr>
              <a:t>  </a:t>
            </a:r>
            <a:r>
              <a:rPr lang="uk-UA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3600" b="1" dirty="0" smtClean="0"/>
              <a:t> 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5214950"/>
            <a:ext cx="55721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uk-UA" sz="4800" b="1" dirty="0" smtClean="0">
                <a:solidFill>
                  <a:srgbClr val="660033"/>
                </a:solidFill>
                <a:latin typeface="Monotype Corsiva" pitchFamily="66" charset="0"/>
              </a:rPr>
              <a:t>Наталя </a:t>
            </a:r>
            <a:r>
              <a:rPr lang="uk-UA" sz="4800" b="1" dirty="0" smtClean="0">
                <a:solidFill>
                  <a:srgbClr val="660033"/>
                </a:solidFill>
                <a:latin typeface="Monotype Corsiva" pitchFamily="66" charset="0"/>
              </a:rPr>
              <a:t>А</a:t>
            </a:r>
            <a:r>
              <a:rPr lang="uk-UA" sz="4800" b="1" dirty="0" smtClean="0">
                <a:solidFill>
                  <a:srgbClr val="660033"/>
                </a:solidFill>
                <a:latin typeface="Monotype Corsiva" pitchFamily="66" charset="0"/>
              </a:rPr>
              <a:t>натоліївна </a:t>
            </a:r>
            <a:endParaRPr lang="uk-UA" sz="4800" b="1" dirty="0" smtClean="0">
              <a:solidFill>
                <a:srgbClr val="66003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ОБОТА\шаблон Україна\Ш7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34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44" y="642918"/>
            <a:ext cx="8543956" cy="5000660"/>
          </a:xfrm>
        </p:spPr>
        <p:txBody>
          <a:bodyPr/>
          <a:lstStyle/>
          <a:p>
            <a:pPr algn="l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85728"/>
            <a:ext cx="8229600" cy="63579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uk-UA" sz="52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Хто Я?</a:t>
            </a:r>
          </a:p>
          <a:p>
            <a:pPr lvl="0" algn="ctr">
              <a:spcBef>
                <a:spcPct val="0"/>
              </a:spcBef>
            </a:pPr>
            <a:r>
              <a:rPr lang="uk-UA" sz="4800" b="1" dirty="0" smtClean="0">
                <a:solidFill>
                  <a:srgbClr val="0000FF"/>
                </a:solidFill>
              </a:rPr>
              <a:t>Портрет 5. 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Чоловік. </a:t>
            </a:r>
            <a:endParaRPr lang="uk-UA" sz="4400" b="1" dirty="0" smtClean="0"/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Любить </a:t>
            </a:r>
            <a:r>
              <a:rPr lang="uk-UA" sz="4400" b="1" dirty="0" smtClean="0"/>
              <a:t>тварин.  </a:t>
            </a:r>
            <a:endParaRPr lang="uk-UA" sz="4400" b="1" dirty="0" smtClean="0"/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Доглядає </a:t>
            </a:r>
            <a:r>
              <a:rPr lang="uk-UA" sz="4400" b="1" dirty="0" smtClean="0"/>
              <a:t>за </a:t>
            </a:r>
            <a:r>
              <a:rPr lang="uk-UA" sz="4400" b="1" dirty="0" smtClean="0"/>
              <a:t>шкільним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живим </a:t>
            </a:r>
            <a:r>
              <a:rPr lang="uk-UA" sz="4400" b="1" dirty="0" smtClean="0"/>
              <a:t>куточком </a:t>
            </a:r>
            <a:endParaRPr lang="uk-UA" sz="4400" b="1" dirty="0" smtClean="0"/>
          </a:p>
          <a:p>
            <a:pPr lvl="0" algn="ctr">
              <a:spcBef>
                <a:spcPct val="0"/>
              </a:spcBef>
            </a:pPr>
            <a:endParaRPr lang="uk-UA" sz="4400" b="1" dirty="0" smtClean="0">
              <a:solidFill>
                <a:srgbClr val="0070C0"/>
              </a:solidFill>
              <a:latin typeface="Arial Black" pitchFamily="34" charset="0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uk-UA" sz="4400" b="1" dirty="0" smtClean="0">
                <a:latin typeface="+mj-lt"/>
                <a:ea typeface="+mj-ea"/>
                <a:cs typeface="+mj-cs"/>
              </a:rPr>
              <a:t>  </a:t>
            </a:r>
            <a:r>
              <a:rPr lang="uk-UA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3600" b="1" dirty="0" smtClean="0"/>
              <a:t> 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5214950"/>
            <a:ext cx="55721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uk-UA" sz="4800" b="1" dirty="0" smtClean="0">
                <a:solidFill>
                  <a:srgbClr val="660033"/>
                </a:solidFill>
                <a:latin typeface="Monotype Corsiva" pitchFamily="66" charset="0"/>
              </a:rPr>
              <a:t>Віктор Олексійович </a:t>
            </a:r>
            <a:endParaRPr lang="uk-UA" sz="4800" b="1" dirty="0" smtClean="0">
              <a:solidFill>
                <a:srgbClr val="66003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ОБОТА\шаблон Україна\Ш7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34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44" y="642918"/>
            <a:ext cx="8543956" cy="5000660"/>
          </a:xfrm>
        </p:spPr>
        <p:txBody>
          <a:bodyPr/>
          <a:lstStyle/>
          <a:p>
            <a:pPr algn="l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85728"/>
            <a:ext cx="8229600" cy="63579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uk-UA" sz="52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Хто Я?</a:t>
            </a:r>
          </a:p>
          <a:p>
            <a:pPr lvl="0" algn="ctr">
              <a:spcBef>
                <a:spcPct val="0"/>
              </a:spcBef>
            </a:pPr>
            <a:r>
              <a:rPr lang="uk-UA" sz="4800" b="1" dirty="0" smtClean="0">
                <a:solidFill>
                  <a:srgbClr val="0000FF"/>
                </a:solidFill>
              </a:rPr>
              <a:t>Портрет 6. 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Чоловік. </a:t>
            </a:r>
            <a:endParaRPr lang="uk-UA" sz="4400" b="1" dirty="0" smtClean="0"/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Любить подорожі в часі  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з</a:t>
            </a:r>
            <a:r>
              <a:rPr lang="uk-UA" sz="4400" b="1" dirty="0" smtClean="0"/>
              <a:t>нає прізвища 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в</a:t>
            </a:r>
            <a:r>
              <a:rPr lang="uk-UA" sz="4400" b="1" dirty="0" smtClean="0"/>
              <a:t>сіх гетьманів 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та президентів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 України </a:t>
            </a:r>
          </a:p>
          <a:p>
            <a:pPr lvl="0" algn="ctr">
              <a:spcBef>
                <a:spcPct val="0"/>
              </a:spcBef>
            </a:pPr>
            <a:endParaRPr lang="uk-UA" sz="4400" b="1" dirty="0" smtClean="0">
              <a:solidFill>
                <a:srgbClr val="0070C0"/>
              </a:solidFill>
              <a:latin typeface="Arial Black" pitchFamily="34" charset="0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uk-UA" sz="4400" b="1" dirty="0" smtClean="0">
                <a:latin typeface="+mj-lt"/>
                <a:ea typeface="+mj-ea"/>
                <a:cs typeface="+mj-cs"/>
              </a:rPr>
              <a:t>  </a:t>
            </a:r>
            <a:r>
              <a:rPr lang="uk-UA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3600" b="1" dirty="0" smtClean="0"/>
              <a:t> 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5214950"/>
            <a:ext cx="55721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uk-UA" sz="4800" b="1" dirty="0" smtClean="0">
                <a:solidFill>
                  <a:srgbClr val="660033"/>
                </a:solidFill>
                <a:latin typeface="Monotype Corsiva" pitchFamily="66" charset="0"/>
              </a:rPr>
              <a:t>Юрій Васильович </a:t>
            </a:r>
            <a:endParaRPr lang="uk-UA" sz="4800" b="1" dirty="0" smtClean="0">
              <a:solidFill>
                <a:srgbClr val="66003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ОБОТА\шаблон Україна\Ш7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34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44" y="642918"/>
            <a:ext cx="8543956" cy="5000660"/>
          </a:xfrm>
        </p:spPr>
        <p:txBody>
          <a:bodyPr/>
          <a:lstStyle/>
          <a:p>
            <a:pPr algn="l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85728"/>
            <a:ext cx="8229600" cy="63579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uk-UA" sz="52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Хто Я?</a:t>
            </a:r>
          </a:p>
          <a:p>
            <a:pPr lvl="0" algn="ctr">
              <a:spcBef>
                <a:spcPct val="0"/>
              </a:spcBef>
            </a:pPr>
            <a:r>
              <a:rPr lang="uk-UA" sz="4800" b="1" dirty="0" smtClean="0">
                <a:solidFill>
                  <a:srgbClr val="0000FF"/>
                </a:solidFill>
              </a:rPr>
              <a:t>Портрет 7. 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Жінка</a:t>
            </a:r>
            <a:r>
              <a:rPr lang="uk-UA" sz="4400" b="1" dirty="0" smtClean="0"/>
              <a:t>. Вміє без 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помилок підписати 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зошити.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 Чудово декламує 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вірші</a:t>
            </a:r>
          </a:p>
          <a:p>
            <a:pPr lvl="0" algn="ctr">
              <a:spcBef>
                <a:spcPct val="0"/>
              </a:spcBef>
            </a:pPr>
            <a:endParaRPr lang="uk-UA" sz="4400" b="1" dirty="0" smtClean="0">
              <a:solidFill>
                <a:srgbClr val="0070C0"/>
              </a:solidFill>
              <a:latin typeface="Arial Black" pitchFamily="34" charset="0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uk-UA" sz="4400" b="1" dirty="0" smtClean="0">
                <a:latin typeface="+mj-lt"/>
                <a:ea typeface="+mj-ea"/>
                <a:cs typeface="+mj-cs"/>
              </a:rPr>
              <a:t>  </a:t>
            </a:r>
            <a:r>
              <a:rPr lang="uk-UA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3600" b="1" dirty="0" smtClean="0"/>
              <a:t> 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5214950"/>
            <a:ext cx="55721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uk-UA" sz="4800" b="1" dirty="0" smtClean="0">
                <a:solidFill>
                  <a:srgbClr val="660033"/>
                </a:solidFill>
                <a:latin typeface="Monotype Corsiva" pitchFamily="66" charset="0"/>
              </a:rPr>
              <a:t>Оксана Вікторівна </a:t>
            </a:r>
            <a:endParaRPr lang="uk-UA" sz="4800" b="1" dirty="0" smtClean="0">
              <a:solidFill>
                <a:srgbClr val="66003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ОБОТА\шаблон Україна\Ш7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34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44" y="642918"/>
            <a:ext cx="8543956" cy="5000660"/>
          </a:xfrm>
        </p:spPr>
        <p:txBody>
          <a:bodyPr/>
          <a:lstStyle/>
          <a:p>
            <a:pPr algn="l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85728"/>
            <a:ext cx="8229600" cy="63579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uk-UA" sz="52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Хто Я?</a:t>
            </a:r>
          </a:p>
          <a:p>
            <a:pPr lvl="0" algn="ctr">
              <a:spcBef>
                <a:spcPct val="0"/>
              </a:spcBef>
            </a:pPr>
            <a:r>
              <a:rPr lang="uk-UA" sz="4800" b="1" dirty="0" smtClean="0">
                <a:solidFill>
                  <a:srgbClr val="0000FF"/>
                </a:solidFill>
              </a:rPr>
              <a:t>Портрет 8. 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Жінка</a:t>
            </a:r>
            <a:r>
              <a:rPr lang="uk-UA" sz="4400" b="1" dirty="0" smtClean="0"/>
              <a:t>. Читає Шекспіра 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в оригіналі. 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Прекрасно малює 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навіть з закритими </a:t>
            </a:r>
          </a:p>
          <a:p>
            <a:pPr lvl="0" algn="ctr">
              <a:spcBef>
                <a:spcPct val="0"/>
              </a:spcBef>
            </a:pPr>
            <a:r>
              <a:rPr lang="uk-UA" sz="4400" b="1" dirty="0" smtClean="0"/>
              <a:t>очима.  </a:t>
            </a:r>
          </a:p>
          <a:p>
            <a:pPr lvl="0" algn="ctr">
              <a:spcBef>
                <a:spcPct val="0"/>
              </a:spcBef>
            </a:pPr>
            <a:endParaRPr lang="uk-UA" sz="4400" b="1" dirty="0" smtClean="0">
              <a:solidFill>
                <a:srgbClr val="0070C0"/>
              </a:solidFill>
              <a:latin typeface="Arial Black" pitchFamily="34" charset="0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uk-UA" sz="4400" b="1" dirty="0" smtClean="0">
                <a:latin typeface="+mj-lt"/>
                <a:ea typeface="+mj-ea"/>
                <a:cs typeface="+mj-cs"/>
              </a:rPr>
              <a:t>  </a:t>
            </a:r>
            <a:r>
              <a:rPr lang="uk-UA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3600" b="1" dirty="0" smtClean="0"/>
              <a:t> 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5214950"/>
            <a:ext cx="55721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uk-UA" sz="4800" b="1" dirty="0" smtClean="0">
                <a:solidFill>
                  <a:srgbClr val="660033"/>
                </a:solidFill>
                <a:latin typeface="Monotype Corsiva" pitchFamily="66" charset="0"/>
              </a:rPr>
              <a:t>Валентина Степанівна </a:t>
            </a:r>
            <a:endParaRPr lang="uk-UA" sz="4800" b="1" dirty="0" smtClean="0">
              <a:solidFill>
                <a:srgbClr val="66003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571612"/>
            <a:ext cx="8643998" cy="3714776"/>
          </a:xfrm>
        </p:spPr>
        <p:txBody>
          <a:bodyPr>
            <a:noAutofit/>
          </a:bodyPr>
          <a:lstStyle/>
          <a:p>
            <a:r>
              <a:rPr lang="ru-RU" sz="9600" dirty="0" smtClean="0"/>
              <a:t/>
            </a:r>
            <a:br>
              <a:rPr lang="ru-RU" sz="9600" dirty="0" smtClean="0"/>
            </a:br>
            <a:endParaRPr lang="ru-RU" sz="125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214686"/>
            <a:ext cx="2000256" cy="250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VipTalisman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ОБОТА\шаблон Україна\Ш7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4578"/>
            <a:ext cx="9144000" cy="68334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5643602" cy="5286412"/>
          </a:xfrm>
        </p:spPr>
        <p:txBody>
          <a:bodyPr/>
          <a:lstStyle/>
          <a:p>
            <a:pPr defTabSz="428625">
              <a:tabLst>
                <a:tab pos="1257300" algn="l"/>
              </a:tabLst>
            </a:pPr>
            <a:r>
              <a:rPr lang="uk-UA" sz="7200" b="1" dirty="0" smtClean="0">
                <a:solidFill>
                  <a:srgbClr val="7030A0"/>
                </a:solidFill>
              </a:rPr>
              <a:t>     «Єралаш»</a:t>
            </a:r>
            <a:r>
              <a:rPr lang="uk-UA" sz="7200" b="1" dirty="0" smtClean="0">
                <a:solidFill>
                  <a:srgbClr val="7030A0"/>
                </a:solidFill>
              </a:rPr>
              <a:t/>
            </a:r>
            <a:br>
              <a:rPr lang="uk-UA" sz="7200" b="1" dirty="0" smtClean="0">
                <a:solidFill>
                  <a:srgbClr val="7030A0"/>
                </a:solidFill>
              </a:rPr>
            </a:br>
            <a:r>
              <a:rPr lang="uk-UA" sz="5400" b="1" dirty="0" err="1" smtClean="0"/>
              <a:t>куінлика</a:t>
            </a:r>
            <a:r>
              <a:rPr lang="uk-UA" sz="5400" b="1" dirty="0" smtClean="0"/>
              <a:t> </a:t>
            </a:r>
            <a:br>
              <a:rPr lang="uk-UA" sz="5400" b="1" dirty="0" smtClean="0"/>
            </a:br>
            <a:r>
              <a:rPr lang="uk-UA" sz="5400" b="1" dirty="0" smtClean="0"/>
              <a:t> </a:t>
            </a:r>
            <a:r>
              <a:rPr lang="uk-UA" sz="5400" b="1" dirty="0" err="1" smtClean="0"/>
              <a:t>чльивет</a:t>
            </a:r>
            <a:r>
              <a:rPr lang="uk-UA" sz="5400" b="1" dirty="0" smtClean="0"/>
              <a:t> </a:t>
            </a:r>
            <a:br>
              <a:rPr lang="uk-UA" sz="5400" b="1" dirty="0" smtClean="0"/>
            </a:br>
            <a:r>
              <a:rPr lang="uk-UA" sz="5400" b="1" dirty="0" smtClean="0"/>
              <a:t>руко     </a:t>
            </a:r>
            <a:br>
              <a:rPr lang="uk-UA" sz="5400" b="1" dirty="0" smtClean="0"/>
            </a:br>
            <a:r>
              <a:rPr lang="uk-UA" sz="5400" b="1" dirty="0" smtClean="0"/>
              <a:t> </a:t>
            </a:r>
            <a:r>
              <a:rPr lang="uk-UA" sz="5400" b="1" dirty="0" smtClean="0"/>
              <a:t>      </a:t>
            </a:r>
            <a:r>
              <a:rPr lang="uk-UA" sz="5400" b="1" dirty="0" err="1" smtClean="0"/>
              <a:t>нощдинек</a:t>
            </a:r>
            <a:r>
              <a:rPr lang="uk-UA" sz="5400" b="1" dirty="0" smtClean="0"/>
              <a:t> </a:t>
            </a:r>
            <a:r>
              <a:rPr lang="uk-UA" b="1" dirty="0" smtClean="0"/>
              <a:t/>
            </a:r>
            <a:br>
              <a:rPr lang="uk-UA" b="1" dirty="0" smtClean="0"/>
            </a:b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29256" y="1571612"/>
            <a:ext cx="33575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5400" b="1" dirty="0" smtClean="0"/>
              <a:t>(</a:t>
            </a:r>
            <a:r>
              <a:rPr lang="uk-UA" sz="5400" b="1" dirty="0" smtClean="0">
                <a:solidFill>
                  <a:srgbClr val="C00000"/>
                </a:solidFill>
              </a:rPr>
              <a:t>канікули</a:t>
            </a:r>
            <a:r>
              <a:rPr lang="uk-UA" sz="5400" b="1" dirty="0" smtClean="0"/>
              <a:t>) </a:t>
            </a:r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2285992"/>
            <a:ext cx="31490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b="1" dirty="0" smtClean="0"/>
              <a:t>(</a:t>
            </a:r>
            <a:r>
              <a:rPr lang="uk-UA" sz="5400" b="1" dirty="0" smtClean="0">
                <a:solidFill>
                  <a:srgbClr val="C00000"/>
                </a:solidFill>
              </a:rPr>
              <a:t>вчитель</a:t>
            </a:r>
            <a:r>
              <a:rPr lang="uk-UA" sz="5400" b="1" dirty="0" smtClean="0"/>
              <a:t>) </a:t>
            </a:r>
            <a:endParaRPr lang="ru-RU" sz="5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3143248"/>
            <a:ext cx="21900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b="1" dirty="0" smtClean="0"/>
              <a:t>(</a:t>
            </a:r>
            <a:r>
              <a:rPr lang="uk-UA" sz="5400" b="1" dirty="0" smtClean="0">
                <a:solidFill>
                  <a:srgbClr val="C00000"/>
                </a:solidFill>
              </a:rPr>
              <a:t>урок</a:t>
            </a:r>
            <a:r>
              <a:rPr lang="uk-UA" sz="5400" b="1" dirty="0" smtClean="0"/>
              <a:t>) 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14744" y="5000636"/>
            <a:ext cx="37408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b="1" dirty="0" smtClean="0"/>
              <a:t>(</a:t>
            </a:r>
            <a:r>
              <a:rPr lang="uk-UA" sz="5400" b="1" dirty="0" smtClean="0">
                <a:solidFill>
                  <a:srgbClr val="C00000"/>
                </a:solidFill>
              </a:rPr>
              <a:t>щоденник</a:t>
            </a:r>
            <a:r>
              <a:rPr lang="uk-UA" sz="5400" b="1" dirty="0" smtClean="0"/>
              <a:t>)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ОБОТА\шаблон Україна\01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71480"/>
            <a:ext cx="8643998" cy="4714908"/>
          </a:xfrm>
        </p:spPr>
        <p:txBody>
          <a:bodyPr>
            <a:noAutofit/>
          </a:bodyPr>
          <a:lstStyle/>
          <a:p>
            <a:r>
              <a:rPr lang="uk-UA" sz="11000" b="1" i="1" dirty="0" smtClean="0">
                <a:solidFill>
                  <a:srgbClr val="0000FF"/>
                </a:solidFill>
                <a:latin typeface="Monotype Corsiva" pitchFamily="66" charset="0"/>
              </a:rPr>
              <a:t>До нових  зустрічей</a:t>
            </a:r>
            <a:r>
              <a:rPr lang="ru-RU" sz="9600" dirty="0" smtClean="0"/>
              <a:t/>
            </a:r>
            <a:br>
              <a:rPr lang="ru-RU" sz="9600" dirty="0" smtClean="0"/>
            </a:br>
            <a:endParaRPr lang="ru-RU" sz="125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429000"/>
            <a:ext cx="2000256" cy="250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ОБОТА\шаблон Україна\Ш7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4578"/>
            <a:ext cx="9144000" cy="68334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85728"/>
            <a:ext cx="5429288" cy="6072230"/>
          </a:xfrm>
        </p:spPr>
        <p:txBody>
          <a:bodyPr>
            <a:normAutofit fontScale="90000"/>
          </a:bodyPr>
          <a:lstStyle/>
          <a:p>
            <a:pPr algn="l"/>
            <a:r>
              <a:rPr lang="uk-UA" b="1" dirty="0" smtClean="0"/>
              <a:t>                         </a:t>
            </a:r>
            <a:br>
              <a:rPr lang="uk-UA" b="1" dirty="0" smtClean="0"/>
            </a:br>
            <a:r>
              <a:rPr lang="uk-UA" b="1" dirty="0" smtClean="0"/>
              <a:t> </a:t>
            </a:r>
            <a:r>
              <a:rPr lang="uk-UA" b="1" dirty="0" smtClean="0"/>
              <a:t>       </a:t>
            </a:r>
            <a:r>
              <a:rPr lang="uk-UA" sz="7200" b="1" dirty="0" smtClean="0">
                <a:solidFill>
                  <a:srgbClr val="7030A0"/>
                </a:solidFill>
              </a:rPr>
              <a:t>«Єралаш»</a:t>
            </a: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       </a:t>
            </a:r>
            <a:r>
              <a:rPr lang="uk-UA" sz="5300" b="1" dirty="0" err="1" smtClean="0"/>
              <a:t>акбтіен</a:t>
            </a:r>
            <a:r>
              <a:rPr lang="uk-UA" sz="5300" b="1" dirty="0" smtClean="0"/>
              <a:t> </a:t>
            </a:r>
            <a:br>
              <a:rPr lang="uk-UA" sz="5300" b="1" dirty="0" smtClean="0"/>
            </a:br>
            <a:r>
              <a:rPr lang="uk-UA" sz="5300" b="1" dirty="0" smtClean="0"/>
              <a:t> </a:t>
            </a:r>
            <a:r>
              <a:rPr lang="uk-UA" sz="5300" b="1" dirty="0" smtClean="0"/>
              <a:t>     </a:t>
            </a:r>
            <a:r>
              <a:rPr lang="uk-UA" sz="5300" b="1" dirty="0" err="1" smtClean="0"/>
              <a:t>латняпискик</a:t>
            </a:r>
            <a:r>
              <a:rPr lang="uk-UA" sz="5300" b="1" dirty="0" smtClean="0"/>
              <a:t> </a:t>
            </a:r>
            <a:br>
              <a:rPr lang="uk-UA" sz="5300" b="1" dirty="0" smtClean="0"/>
            </a:br>
            <a:r>
              <a:rPr lang="uk-UA" sz="5300" b="1" dirty="0" smtClean="0"/>
              <a:t> </a:t>
            </a:r>
            <a:br>
              <a:rPr lang="uk-UA" sz="5300" b="1" dirty="0" smtClean="0"/>
            </a:br>
            <a:r>
              <a:rPr lang="uk-UA" sz="5300" b="1" dirty="0" smtClean="0"/>
              <a:t>       </a:t>
            </a:r>
            <a:r>
              <a:rPr lang="uk-UA" sz="5300" b="1" dirty="0" err="1" smtClean="0"/>
              <a:t>рапвере</a:t>
            </a:r>
            <a:r>
              <a:rPr lang="uk-UA" sz="5300" b="1" dirty="0" smtClean="0"/>
              <a:t> </a:t>
            </a:r>
            <a:br>
              <a:rPr lang="uk-UA" sz="5300" b="1" dirty="0" smtClean="0"/>
            </a:br>
            <a:r>
              <a:rPr lang="uk-UA" sz="5300" b="1" dirty="0" smtClean="0"/>
              <a:t>      </a:t>
            </a:r>
            <a:r>
              <a:rPr lang="uk-UA" sz="5300" b="1" dirty="0" err="1" smtClean="0"/>
              <a:t>цонкіа</a:t>
            </a:r>
            <a:r>
              <a:rPr lang="uk-UA" sz="5300" b="1" dirty="0" smtClean="0"/>
              <a:t> </a:t>
            </a: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1857364"/>
            <a:ext cx="28255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b="1" dirty="0" smtClean="0"/>
              <a:t>(</a:t>
            </a:r>
            <a:r>
              <a:rPr lang="uk-UA" sz="5400" b="1" dirty="0" smtClean="0">
                <a:solidFill>
                  <a:srgbClr val="C00000"/>
                </a:solidFill>
              </a:rPr>
              <a:t>кабінет</a:t>
            </a:r>
            <a:r>
              <a:rPr lang="uk-UA" sz="5400" b="1" dirty="0" smtClean="0"/>
              <a:t>)</a:t>
            </a:r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3143248"/>
            <a:ext cx="44310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b="1" dirty="0" smtClean="0"/>
              <a:t>(</a:t>
            </a:r>
            <a:r>
              <a:rPr lang="uk-UA" sz="5400" b="1" dirty="0" err="1" smtClean="0">
                <a:solidFill>
                  <a:srgbClr val="C00000"/>
                </a:solidFill>
              </a:rPr>
              <a:t>пятикласник</a:t>
            </a:r>
            <a:r>
              <a:rPr lang="uk-UA" sz="5400" b="1" dirty="0" smtClean="0"/>
              <a:t>)</a:t>
            </a:r>
            <a:endParaRPr lang="ru-RU" sz="5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3857628"/>
            <a:ext cx="31117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5400" b="1" dirty="0" smtClean="0"/>
              <a:t>(</a:t>
            </a:r>
            <a:r>
              <a:rPr lang="uk-UA" sz="5400" b="1" dirty="0" smtClean="0">
                <a:solidFill>
                  <a:srgbClr val="C00000"/>
                </a:solidFill>
              </a:rPr>
              <a:t>перерва</a:t>
            </a:r>
            <a:r>
              <a:rPr lang="uk-UA" sz="5400" b="1" dirty="0" smtClean="0"/>
              <a:t>)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4643446"/>
            <a:ext cx="27599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b="1" dirty="0" smtClean="0"/>
              <a:t>(</a:t>
            </a:r>
            <a:r>
              <a:rPr lang="uk-UA" sz="5400" b="1" dirty="0" smtClean="0">
                <a:solidFill>
                  <a:srgbClr val="C00000"/>
                </a:solidFill>
              </a:rPr>
              <a:t>оцінка</a:t>
            </a:r>
            <a:r>
              <a:rPr lang="uk-UA" sz="5400" b="1" dirty="0" smtClean="0"/>
              <a:t>) 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ОБОТА\шаблон Україна\Ш7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34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85728"/>
            <a:ext cx="5972188" cy="5011750"/>
          </a:xfrm>
        </p:spPr>
        <p:txBody>
          <a:bodyPr/>
          <a:lstStyle/>
          <a:p>
            <a:pPr algn="l"/>
            <a:r>
              <a:rPr lang="uk-UA" b="1" dirty="0" smtClean="0"/>
              <a:t>         </a:t>
            </a:r>
            <a:r>
              <a:rPr lang="uk-UA" sz="7200" b="1" dirty="0" smtClean="0">
                <a:solidFill>
                  <a:srgbClr val="7030A0"/>
                </a:solidFill>
              </a:rPr>
              <a:t>«Єралаш»</a:t>
            </a:r>
            <a:br>
              <a:rPr lang="uk-UA" sz="7200" b="1" dirty="0" smtClean="0">
                <a:solidFill>
                  <a:srgbClr val="7030A0"/>
                </a:solidFill>
              </a:rPr>
            </a:br>
            <a:r>
              <a:rPr lang="uk-UA" b="1" dirty="0" smtClean="0"/>
              <a:t>      </a:t>
            </a:r>
            <a:r>
              <a:rPr lang="uk-UA" dirty="0" smtClean="0"/>
              <a:t>  </a:t>
            </a:r>
            <a:r>
              <a:rPr lang="uk-UA" sz="4800" b="1" dirty="0" err="1" smtClean="0"/>
              <a:t>апрат</a:t>
            </a:r>
            <a:r>
              <a:rPr lang="uk-UA" sz="4800" b="1" dirty="0" smtClean="0"/>
              <a:t> </a:t>
            </a:r>
            <a:br>
              <a:rPr lang="uk-UA" sz="4800" b="1" dirty="0" smtClean="0"/>
            </a:br>
            <a:r>
              <a:rPr lang="uk-UA" sz="4800" b="1" dirty="0" smtClean="0"/>
              <a:t>       </a:t>
            </a:r>
            <a:r>
              <a:rPr lang="uk-UA" sz="4800" b="1" dirty="0" err="1" smtClean="0"/>
              <a:t>ошкад</a:t>
            </a:r>
            <a:r>
              <a:rPr lang="uk-UA" sz="4800" b="1" dirty="0" smtClean="0"/>
              <a:t> </a:t>
            </a: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2214554"/>
            <a:ext cx="231185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b="1" dirty="0" smtClean="0"/>
              <a:t>(</a:t>
            </a:r>
            <a:r>
              <a:rPr lang="uk-UA" sz="5400" b="1" dirty="0" smtClean="0">
                <a:solidFill>
                  <a:srgbClr val="C00000"/>
                </a:solidFill>
              </a:rPr>
              <a:t>парта</a:t>
            </a:r>
            <a:r>
              <a:rPr lang="uk-UA" sz="5400" b="1" dirty="0" smtClean="0"/>
              <a:t>)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3143248"/>
            <a:ext cx="26432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5400" b="1" dirty="0" smtClean="0"/>
              <a:t>(</a:t>
            </a:r>
            <a:r>
              <a:rPr lang="uk-UA" sz="5400" b="1" dirty="0" smtClean="0">
                <a:solidFill>
                  <a:srgbClr val="C00000"/>
                </a:solidFill>
              </a:rPr>
              <a:t>дошка</a:t>
            </a:r>
            <a:r>
              <a:rPr lang="uk-UA" sz="5400" b="1" dirty="0" smtClean="0"/>
              <a:t>)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ОБОТА\шаблон Україна\Ш7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34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5011750"/>
          </a:xfrm>
        </p:spPr>
        <p:txBody>
          <a:bodyPr/>
          <a:lstStyle/>
          <a:p>
            <a:pPr algn="l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1000108"/>
            <a:ext cx="8229600" cy="3857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Урок математики</a:t>
            </a: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 </a:t>
            </a: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</a:t>
            </a:r>
            <a:r>
              <a:rPr lang="uk-UA" sz="4400" dirty="0" smtClean="0">
                <a:solidFill>
                  <a:srgbClr val="C00000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З якою швидкістю </a:t>
            </a:r>
            <a:r>
              <a:rPr kumimoji="0" lang="uk-UA" sz="3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повина</a:t>
            </a:r>
            <a:r>
              <a:rPr kumimoji="0" lang="uk-UA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600" b="1" dirty="0" smtClean="0">
                <a:latin typeface="+mj-lt"/>
                <a:ea typeface="+mj-ea"/>
                <a:cs typeface="+mj-cs"/>
              </a:rPr>
              <a:t> б</a:t>
            </a:r>
            <a:r>
              <a:rPr kumimoji="0" lang="uk-UA" sz="3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ігти</a:t>
            </a:r>
            <a:r>
              <a:rPr kumimoji="0" lang="uk-UA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собака, щоб не чути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600" b="1" dirty="0" smtClean="0">
                <a:latin typeface="+mj-lt"/>
                <a:ea typeface="+mj-ea"/>
                <a:cs typeface="+mj-cs"/>
              </a:rPr>
              <a:t> </a:t>
            </a:r>
            <a:r>
              <a:rPr lang="uk-UA" sz="3600" b="1" dirty="0" smtClean="0">
                <a:latin typeface="+mj-lt"/>
                <a:ea typeface="+mj-ea"/>
                <a:cs typeface="+mj-cs"/>
              </a:rPr>
              <a:t>       </a:t>
            </a:r>
            <a:r>
              <a:rPr kumimoji="0" lang="uk-UA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дзвін сковорідки, </a:t>
            </a:r>
            <a:r>
              <a:rPr kumimoji="0" lang="uk-UA" sz="3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привязаної</a:t>
            </a:r>
            <a:r>
              <a:rPr kumimoji="0" lang="uk-UA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600" b="1" dirty="0" smtClean="0">
                <a:latin typeface="+mj-lt"/>
                <a:ea typeface="+mj-ea"/>
                <a:cs typeface="+mj-cs"/>
              </a:rPr>
              <a:t> </a:t>
            </a:r>
            <a:r>
              <a:rPr kumimoji="0" lang="uk-UA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до її хвоста? Якщо врахувати,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що швидкість звуку сковороди невідома.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ОБОТА\шаблон Україна\Ш7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34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44" y="714356"/>
            <a:ext cx="8543956" cy="5286412"/>
          </a:xfrm>
        </p:spPr>
        <p:txBody>
          <a:bodyPr/>
          <a:lstStyle/>
          <a:p>
            <a:pPr algn="l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1000108"/>
            <a:ext cx="8229600" cy="4786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Урок математики</a:t>
            </a:r>
            <a:endParaRPr lang="uk-UA" sz="4400" dirty="0" smtClean="0">
              <a:solidFill>
                <a:srgbClr val="0070C0"/>
              </a:solidFill>
              <a:latin typeface="Arial Black" pitchFamily="34" charset="0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kumimoji="0" lang="uk-U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</a:t>
            </a:r>
            <a:r>
              <a:rPr kumimoji="0" lang="uk-UA" sz="4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uk-UA" sz="3600" b="1" dirty="0" smtClean="0"/>
              <a:t>Скільки </a:t>
            </a:r>
            <a:r>
              <a:rPr lang="uk-UA" sz="3600" b="1" dirty="0" smtClean="0"/>
              <a:t>буде 2+2 * </a:t>
            </a:r>
            <a:r>
              <a:rPr lang="uk-UA" sz="3600" b="1" dirty="0" smtClean="0"/>
              <a:t>2</a:t>
            </a:r>
          </a:p>
          <a:p>
            <a:pPr lvl="0" algn="ctr">
              <a:spcBef>
                <a:spcPct val="0"/>
              </a:spcBef>
            </a:pPr>
            <a:r>
              <a:rPr lang="uk-UA" sz="3600" b="1" dirty="0" smtClean="0"/>
              <a:t>  </a:t>
            </a:r>
            <a:r>
              <a:rPr lang="uk-UA" sz="4400" b="1" dirty="0" smtClean="0">
                <a:solidFill>
                  <a:srgbClr val="C00000"/>
                </a:solidFill>
              </a:rPr>
              <a:t>3</a:t>
            </a:r>
            <a:r>
              <a:rPr lang="uk-UA" sz="3600" b="1" dirty="0" smtClean="0">
                <a:solidFill>
                  <a:srgbClr val="C00000"/>
                </a:solidFill>
              </a:rPr>
              <a:t>. </a:t>
            </a:r>
            <a:r>
              <a:rPr lang="uk-UA" sz="3600" b="1" dirty="0" smtClean="0"/>
              <a:t>В </a:t>
            </a:r>
            <a:r>
              <a:rPr lang="uk-UA" sz="3600" b="1" dirty="0" smtClean="0"/>
              <a:t>одній руці хлопчик ніс </a:t>
            </a:r>
            <a:endParaRPr lang="uk-UA" sz="3600" b="1" dirty="0" smtClean="0"/>
          </a:p>
          <a:p>
            <a:pPr lvl="0" algn="ctr">
              <a:spcBef>
                <a:spcPct val="0"/>
              </a:spcBef>
            </a:pPr>
            <a:r>
              <a:rPr lang="uk-UA" sz="3600" b="1" dirty="0" smtClean="0"/>
              <a:t>1 </a:t>
            </a:r>
            <a:r>
              <a:rPr lang="uk-UA" sz="3600" b="1" dirty="0" smtClean="0"/>
              <a:t>кг заліза, а в іншій стільки </a:t>
            </a:r>
            <a:endParaRPr lang="uk-UA" sz="3600" b="1" dirty="0" smtClean="0"/>
          </a:p>
          <a:p>
            <a:pPr lvl="0" algn="ctr">
              <a:spcBef>
                <a:spcPct val="0"/>
              </a:spcBef>
            </a:pPr>
            <a:r>
              <a:rPr lang="uk-UA" sz="3600" b="1" dirty="0" smtClean="0"/>
              <a:t>ж </a:t>
            </a:r>
            <a:r>
              <a:rPr lang="uk-UA" sz="3600" b="1" dirty="0" smtClean="0"/>
              <a:t>пуху. Що важче нести? </a:t>
            </a:r>
            <a:endParaRPr lang="uk-UA" sz="3600" b="1" dirty="0" smtClean="0"/>
          </a:p>
          <a:p>
            <a:pPr lvl="0" algn="ctr">
              <a:spcBef>
                <a:spcPct val="0"/>
              </a:spcBef>
            </a:pPr>
            <a:endParaRPr kumimoji="0" lang="uk-UA" sz="3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endParaRPr lang="uk-UA" sz="3600" b="1" dirty="0" smtClean="0">
              <a:latin typeface="Arial Black" pitchFamily="34" charset="0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ОБОТА\шаблон Україна\Ш7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34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44" y="714356"/>
            <a:ext cx="8543956" cy="5286412"/>
          </a:xfrm>
        </p:spPr>
        <p:txBody>
          <a:bodyPr/>
          <a:lstStyle/>
          <a:p>
            <a:pPr algn="l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1000108"/>
            <a:ext cx="8229600" cy="4786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Урок математики</a:t>
            </a:r>
            <a:endParaRPr lang="uk-UA" sz="4400" dirty="0" smtClean="0">
              <a:solidFill>
                <a:srgbClr val="0070C0"/>
              </a:solidFill>
              <a:latin typeface="Arial Black" pitchFamily="34" charset="0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uk-UA" sz="4400" b="1" dirty="0" smtClean="0">
                <a:latin typeface="+mj-lt"/>
                <a:ea typeface="+mj-ea"/>
                <a:cs typeface="+mj-cs"/>
              </a:rPr>
              <a:t>  </a:t>
            </a:r>
            <a:r>
              <a:rPr lang="uk-UA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4</a:t>
            </a:r>
            <a:r>
              <a:rPr kumimoji="0" lang="uk-U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uk-UA" sz="4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uk-UA" sz="3600" b="1" dirty="0" smtClean="0"/>
              <a:t>Один оберт навколо Землі </a:t>
            </a:r>
            <a:endParaRPr lang="uk-UA" sz="3600" b="1" dirty="0" smtClean="0"/>
          </a:p>
          <a:p>
            <a:pPr algn="ctr">
              <a:spcBef>
                <a:spcPct val="0"/>
              </a:spcBef>
            </a:pPr>
            <a:r>
              <a:rPr lang="uk-UA" sz="3600" b="1" dirty="0" smtClean="0"/>
              <a:t> </a:t>
            </a:r>
            <a:r>
              <a:rPr lang="uk-UA" sz="3600" b="1" dirty="0" smtClean="0"/>
              <a:t> супутник </a:t>
            </a:r>
            <a:r>
              <a:rPr lang="uk-UA" sz="3600" b="1" dirty="0" smtClean="0"/>
              <a:t>робить за </a:t>
            </a:r>
            <a:endParaRPr lang="uk-UA" sz="3600" b="1" dirty="0" smtClean="0"/>
          </a:p>
          <a:p>
            <a:pPr algn="ctr">
              <a:spcBef>
                <a:spcPct val="0"/>
              </a:spcBef>
            </a:pPr>
            <a:r>
              <a:rPr lang="uk-UA" sz="3600" b="1" dirty="0" smtClean="0"/>
              <a:t>1 </a:t>
            </a:r>
            <a:r>
              <a:rPr lang="uk-UA" sz="3600" b="1" dirty="0" smtClean="0"/>
              <a:t>годину 40 хвилин, </a:t>
            </a:r>
            <a:endParaRPr lang="uk-UA" sz="3600" b="1" dirty="0" smtClean="0"/>
          </a:p>
          <a:p>
            <a:pPr algn="ctr">
              <a:spcBef>
                <a:spcPct val="0"/>
              </a:spcBef>
            </a:pPr>
            <a:r>
              <a:rPr lang="uk-UA" sz="3600" b="1" dirty="0" smtClean="0"/>
              <a:t>а </a:t>
            </a:r>
            <a:r>
              <a:rPr lang="uk-UA" sz="3600" b="1" dirty="0" smtClean="0"/>
              <a:t>другий за 100 хвилин. </a:t>
            </a:r>
            <a:endParaRPr lang="uk-UA" sz="3600" b="1" dirty="0" smtClean="0"/>
          </a:p>
          <a:p>
            <a:pPr algn="ctr">
              <a:spcBef>
                <a:spcPct val="0"/>
              </a:spcBef>
            </a:pPr>
            <a:r>
              <a:rPr lang="uk-UA" sz="3600" b="1" dirty="0" smtClean="0"/>
              <a:t>Як </a:t>
            </a:r>
            <a:r>
              <a:rPr lang="uk-UA" sz="3600" b="1" dirty="0" smtClean="0"/>
              <a:t>таке можливо</a:t>
            </a:r>
            <a:r>
              <a:rPr lang="uk-UA" sz="3600" b="1" dirty="0" smtClean="0"/>
              <a:t>?</a:t>
            </a:r>
            <a:endParaRPr lang="uk-UA" sz="3600" b="1" dirty="0" smtClean="0">
              <a:latin typeface="Arial Black" pitchFamily="34" charset="0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ОБОТА\шаблон Україна\Ш7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34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44" y="714356"/>
            <a:ext cx="8543956" cy="5286412"/>
          </a:xfrm>
        </p:spPr>
        <p:txBody>
          <a:bodyPr/>
          <a:lstStyle/>
          <a:p>
            <a:pPr algn="l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85728"/>
            <a:ext cx="8229600" cy="62865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Урок математики</a:t>
            </a:r>
            <a:endParaRPr lang="uk-UA" sz="4400" dirty="0" smtClean="0">
              <a:solidFill>
                <a:srgbClr val="0070C0"/>
              </a:solidFill>
              <a:latin typeface="Arial Black" pitchFamily="34" charset="0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uk-UA" sz="4400" b="1" dirty="0" smtClean="0">
                <a:latin typeface="+mj-lt"/>
                <a:ea typeface="+mj-ea"/>
                <a:cs typeface="+mj-cs"/>
              </a:rPr>
              <a:t>  </a:t>
            </a:r>
            <a:r>
              <a:rPr lang="uk-UA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5</a:t>
            </a:r>
            <a:r>
              <a:rPr kumimoji="0" lang="uk-U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uk-UA" sz="4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uk-UA" sz="3600" b="1" dirty="0" smtClean="0"/>
              <a:t>У </a:t>
            </a:r>
            <a:r>
              <a:rPr lang="uk-UA" sz="3600" b="1" dirty="0" smtClean="0"/>
              <a:t>семи братів по сестрі</a:t>
            </a:r>
            <a:r>
              <a:rPr lang="uk-UA" sz="3600" b="1" dirty="0" smtClean="0"/>
              <a:t>.</a:t>
            </a:r>
          </a:p>
          <a:p>
            <a:pPr algn="ctr">
              <a:spcBef>
                <a:spcPct val="0"/>
              </a:spcBef>
            </a:pPr>
            <a:r>
              <a:rPr lang="uk-UA" sz="3600" b="1" dirty="0" smtClean="0"/>
              <a:t> </a:t>
            </a:r>
            <a:r>
              <a:rPr lang="uk-UA" sz="3600" b="1" dirty="0" smtClean="0"/>
              <a:t>Скільки всього сестер</a:t>
            </a:r>
            <a:r>
              <a:rPr lang="uk-UA" sz="3600" b="1" dirty="0" smtClean="0"/>
              <a:t>?</a:t>
            </a:r>
          </a:p>
          <a:p>
            <a:pPr algn="ctr">
              <a:spcBef>
                <a:spcPct val="0"/>
              </a:spcBef>
            </a:pPr>
            <a:r>
              <a:rPr lang="uk-UA" sz="4800" b="1" dirty="0" smtClean="0">
                <a:solidFill>
                  <a:srgbClr val="C00000"/>
                </a:solidFill>
              </a:rPr>
              <a:t>   6. </a:t>
            </a:r>
            <a:r>
              <a:rPr lang="uk-UA" sz="3600" b="1" dirty="0" smtClean="0"/>
              <a:t>На </a:t>
            </a:r>
            <a:r>
              <a:rPr lang="uk-UA" sz="3600" b="1" dirty="0" smtClean="0"/>
              <a:t>столі лежали три редиски </a:t>
            </a:r>
            <a:endParaRPr lang="uk-UA" sz="3600" b="1" dirty="0" smtClean="0"/>
          </a:p>
          <a:p>
            <a:pPr algn="ctr">
              <a:spcBef>
                <a:spcPct val="0"/>
              </a:spcBef>
            </a:pPr>
            <a:r>
              <a:rPr lang="uk-UA" sz="3600" b="1" dirty="0" smtClean="0"/>
              <a:t>і чотири </a:t>
            </a:r>
            <a:r>
              <a:rPr lang="uk-UA" sz="3600" b="1" dirty="0" smtClean="0"/>
              <a:t>яблука. </a:t>
            </a:r>
            <a:endParaRPr lang="uk-UA" sz="3600" b="1" dirty="0" smtClean="0"/>
          </a:p>
          <a:p>
            <a:pPr algn="ctr">
              <a:spcBef>
                <a:spcPct val="0"/>
              </a:spcBef>
            </a:pPr>
            <a:r>
              <a:rPr lang="uk-UA" sz="3600" b="1" dirty="0" smtClean="0"/>
              <a:t>Дитина </a:t>
            </a:r>
            <a:r>
              <a:rPr lang="uk-UA" sz="3600" b="1" dirty="0" smtClean="0"/>
              <a:t>взяла </a:t>
            </a:r>
            <a:endParaRPr lang="uk-UA" sz="3600" b="1" dirty="0" smtClean="0"/>
          </a:p>
          <a:p>
            <a:pPr algn="ctr">
              <a:spcBef>
                <a:spcPct val="0"/>
              </a:spcBef>
            </a:pPr>
            <a:r>
              <a:rPr lang="uk-UA" sz="3600" b="1" dirty="0" smtClean="0"/>
              <a:t>зі </a:t>
            </a:r>
            <a:r>
              <a:rPr lang="uk-UA" sz="3600" b="1" dirty="0" smtClean="0"/>
              <a:t>столу одне яблуко. </a:t>
            </a:r>
            <a:endParaRPr lang="uk-UA" sz="3600" b="1" dirty="0" smtClean="0"/>
          </a:p>
          <a:p>
            <a:pPr algn="ctr">
              <a:spcBef>
                <a:spcPct val="0"/>
              </a:spcBef>
            </a:pPr>
            <a:r>
              <a:rPr lang="uk-UA" sz="3600" b="1" dirty="0" smtClean="0"/>
              <a:t>Скільки </a:t>
            </a:r>
            <a:r>
              <a:rPr lang="uk-UA" sz="3600" b="1" dirty="0" smtClean="0"/>
              <a:t>фруктів залишилось </a:t>
            </a:r>
            <a:endParaRPr lang="uk-UA" sz="3600" b="1" dirty="0" smtClean="0"/>
          </a:p>
          <a:p>
            <a:pPr algn="ctr">
              <a:spcBef>
                <a:spcPct val="0"/>
              </a:spcBef>
            </a:pPr>
            <a:r>
              <a:rPr lang="uk-UA" sz="3600" b="1" dirty="0" smtClean="0"/>
              <a:t>лежати </a:t>
            </a:r>
            <a:r>
              <a:rPr lang="uk-UA" sz="3600" b="1" dirty="0" smtClean="0"/>
              <a:t>на столі? </a:t>
            </a:r>
            <a:r>
              <a:rPr lang="uk-UA" sz="3600" b="1" dirty="0" smtClean="0"/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РОБОТА\шаблон Україна\Ш1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928802"/>
            <a:ext cx="8229600" cy="1143000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FF0000"/>
                </a:solidFill>
                <a:latin typeface="Comic Sans MS" pitchFamily="66" charset="0"/>
              </a:rPr>
              <a:t>Ф</a:t>
            </a:r>
            <a:r>
              <a:rPr lang="uk-UA" sz="5400" b="1" dirty="0" smtClean="0">
                <a:solidFill>
                  <a:srgbClr val="FFC000"/>
                </a:solidFill>
                <a:latin typeface="Comic Sans MS" pitchFamily="66" charset="0"/>
              </a:rPr>
              <a:t>І</a:t>
            </a:r>
            <a:r>
              <a:rPr lang="uk-UA" sz="5400" b="1" dirty="0" smtClean="0">
                <a:solidFill>
                  <a:srgbClr val="FFFF00"/>
                </a:solidFill>
                <a:latin typeface="Comic Sans MS" pitchFamily="66" charset="0"/>
              </a:rPr>
              <a:t>З</a:t>
            </a:r>
            <a:r>
              <a:rPr lang="uk-UA" sz="5400" b="1" dirty="0" smtClean="0">
                <a:solidFill>
                  <a:srgbClr val="006600"/>
                </a:solidFill>
                <a:latin typeface="Comic Sans MS" pitchFamily="66" charset="0"/>
              </a:rPr>
              <a:t>К</a:t>
            </a:r>
            <a:r>
              <a:rPr lang="uk-UA" sz="5400" b="1" dirty="0" smtClean="0">
                <a:solidFill>
                  <a:srgbClr val="0099FF"/>
                </a:solidFill>
                <a:latin typeface="Comic Sans MS" pitchFamily="66" charset="0"/>
              </a:rPr>
              <a:t>У</a:t>
            </a:r>
            <a:r>
              <a:rPr lang="uk-UA" sz="5400" b="1" dirty="0" smtClean="0">
                <a:solidFill>
                  <a:srgbClr val="0000FF"/>
                </a:solidFill>
                <a:latin typeface="Comic Sans MS" pitchFamily="66" charset="0"/>
              </a:rPr>
              <a:t>Л</a:t>
            </a:r>
            <a:r>
              <a:rPr lang="uk-UA" sz="5400" b="1" dirty="0" smtClean="0">
                <a:solidFill>
                  <a:srgbClr val="7030A0"/>
                </a:solidFill>
                <a:latin typeface="Comic Sans MS" pitchFamily="66" charset="0"/>
              </a:rPr>
              <a:t>Ь</a:t>
            </a:r>
            <a:r>
              <a:rPr lang="uk-UA" sz="5400" b="1" dirty="0" smtClean="0">
                <a:solidFill>
                  <a:srgbClr val="FF0000"/>
                </a:solidFill>
                <a:latin typeface="Comic Sans MS" pitchFamily="66" charset="0"/>
              </a:rPr>
              <a:t>Т</a:t>
            </a:r>
            <a:r>
              <a:rPr lang="uk-UA" sz="5400" b="1" dirty="0" smtClean="0">
                <a:solidFill>
                  <a:srgbClr val="FF9900"/>
                </a:solidFill>
                <a:latin typeface="Comic Sans MS" pitchFamily="66" charset="0"/>
              </a:rPr>
              <a:t>Х</a:t>
            </a:r>
            <a:r>
              <a:rPr lang="uk-UA" sz="5400" b="1" dirty="0" smtClean="0">
                <a:solidFill>
                  <a:srgbClr val="FFFF00"/>
                </a:solidFill>
                <a:latin typeface="Comic Sans MS" pitchFamily="66" charset="0"/>
              </a:rPr>
              <a:t>В</a:t>
            </a:r>
            <a:r>
              <a:rPr lang="uk-UA" sz="5400" b="1" dirty="0" smtClean="0">
                <a:solidFill>
                  <a:srgbClr val="006600"/>
                </a:solidFill>
                <a:latin typeface="Comic Sans MS" pitchFamily="66" charset="0"/>
              </a:rPr>
              <a:t>И</a:t>
            </a:r>
            <a:r>
              <a:rPr lang="uk-UA" sz="5400" b="1" dirty="0" smtClean="0">
                <a:solidFill>
                  <a:srgbClr val="0099FF"/>
                </a:solidFill>
                <a:latin typeface="Comic Sans MS" pitchFamily="66" charset="0"/>
              </a:rPr>
              <a:t>Л</a:t>
            </a:r>
            <a:r>
              <a:rPr lang="uk-UA" sz="5400" b="1" dirty="0" smtClean="0">
                <a:solidFill>
                  <a:srgbClr val="000099"/>
                </a:solidFill>
                <a:latin typeface="Comic Sans MS" pitchFamily="66" charset="0"/>
              </a:rPr>
              <a:t>И</a:t>
            </a:r>
            <a:r>
              <a:rPr lang="uk-UA" sz="5400" b="1" dirty="0" smtClean="0">
                <a:solidFill>
                  <a:srgbClr val="7030A0"/>
                </a:solidFill>
                <a:latin typeface="Comic Sans MS" pitchFamily="66" charset="0"/>
              </a:rPr>
              <a:t>Н</a:t>
            </a:r>
            <a:r>
              <a:rPr lang="uk-UA" sz="5400" b="1" dirty="0" smtClean="0">
                <a:solidFill>
                  <a:srgbClr val="FF0000"/>
                </a:solidFill>
                <a:latin typeface="Comic Sans MS" pitchFamily="66" charset="0"/>
              </a:rPr>
              <a:t>К</a:t>
            </a:r>
            <a:r>
              <a:rPr lang="uk-UA" sz="5400" b="1" dirty="0" smtClean="0">
                <a:solidFill>
                  <a:srgbClr val="FF9900"/>
                </a:solidFill>
                <a:latin typeface="Comic Sans MS" pitchFamily="66" charset="0"/>
              </a:rPr>
              <a:t>А</a:t>
            </a:r>
            <a:endParaRPr lang="ru-RU" sz="5400" b="1" dirty="0">
              <a:solidFill>
                <a:srgbClr val="FF9900"/>
              </a:solidFill>
              <a:latin typeface="Comic Sans MS" pitchFamily="66" charset="0"/>
            </a:endParaRPr>
          </a:p>
        </p:txBody>
      </p:sp>
      <p:pic>
        <p:nvPicPr>
          <p:cNvPr id="17416" name="Picture 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642918"/>
            <a:ext cx="4000517" cy="1500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643438" y="3071810"/>
            <a:ext cx="3714744" cy="1500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000504"/>
            <a:ext cx="2014552" cy="2518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361</Words>
  <PresentationFormat>Экран (4:3)</PresentationFormat>
  <Paragraphs>151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Посвята в п’ятикласники </vt:lpstr>
      <vt:lpstr>     «Єралаш» куінлика   чльивет  руко             нощдинек  </vt:lpstr>
      <vt:lpstr>                                  «Єралаш»        акбтіен        латняпискик           рапвере        цонкіа    </vt:lpstr>
      <vt:lpstr>         «Єралаш»         апрат         ошкад   </vt:lpstr>
      <vt:lpstr>  </vt:lpstr>
      <vt:lpstr>  </vt:lpstr>
      <vt:lpstr>  </vt:lpstr>
      <vt:lpstr>  </vt:lpstr>
      <vt:lpstr>ФІЗКУЛЬТХВИЛИНКА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</vt:lpstr>
      <vt:lpstr>До нових  зустрічей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Посвята в п’ятикласники </dc:title>
  <cp:lastModifiedBy>User</cp:lastModifiedBy>
  <cp:revision>21</cp:revision>
  <dcterms:modified xsi:type="dcterms:W3CDTF">2016-10-16T10:23:05Z</dcterms:modified>
</cp:coreProperties>
</file>