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93" r:id="rId3"/>
    <p:sldId id="285" r:id="rId4"/>
    <p:sldId id="284" r:id="rId5"/>
    <p:sldId id="286" r:id="rId6"/>
    <p:sldId id="287" r:id="rId7"/>
    <p:sldId id="282" r:id="rId8"/>
    <p:sldId id="294" r:id="rId9"/>
    <p:sldId id="263" r:id="rId10"/>
    <p:sldId id="288" r:id="rId11"/>
    <p:sldId id="295" r:id="rId12"/>
    <p:sldId id="262" r:id="rId13"/>
    <p:sldId id="274" r:id="rId14"/>
    <p:sldId id="275" r:id="rId15"/>
    <p:sldId id="276" r:id="rId16"/>
    <p:sldId id="289" r:id="rId17"/>
    <p:sldId id="296" r:id="rId18"/>
    <p:sldId id="260" r:id="rId19"/>
    <p:sldId id="278" r:id="rId20"/>
    <p:sldId id="279" r:id="rId21"/>
    <p:sldId id="280" r:id="rId22"/>
    <p:sldId id="297" r:id="rId23"/>
    <p:sldId id="257" r:id="rId24"/>
    <p:sldId id="269" r:id="rId25"/>
    <p:sldId id="273" r:id="rId26"/>
    <p:sldId id="271" r:id="rId27"/>
    <p:sldId id="298" r:id="rId28"/>
    <p:sldId id="268" r:id="rId29"/>
    <p:sldId id="265" r:id="rId30"/>
    <p:sldId id="267" r:id="rId31"/>
    <p:sldId id="266" r:id="rId32"/>
    <p:sldId id="256" r:id="rId33"/>
    <p:sldId id="299" r:id="rId34"/>
    <p:sldId id="259" r:id="rId35"/>
    <p:sldId id="300" r:id="rId36"/>
    <p:sldId id="290" r:id="rId37"/>
    <p:sldId id="291" r:id="rId38"/>
    <p:sldId id="301" r:id="rId39"/>
    <p:sldId id="292" r:id="rId40"/>
    <p:sldId id="261" r:id="rId4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5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656B-B408-4BF0-87C8-2AD5DA4D4E26}" type="datetimeFigureOut">
              <a:rPr lang="uk-UA" smtClean="0"/>
              <a:t>27.04.2014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92A15-CA86-4DD1-9BBE-4E2A518C66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94772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656B-B408-4BF0-87C8-2AD5DA4D4E26}" type="datetimeFigureOut">
              <a:rPr lang="uk-UA" smtClean="0"/>
              <a:t>27.04.2014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92A15-CA86-4DD1-9BBE-4E2A518C66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65623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656B-B408-4BF0-87C8-2AD5DA4D4E26}" type="datetimeFigureOut">
              <a:rPr lang="uk-UA" smtClean="0"/>
              <a:t>27.04.2014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92A15-CA86-4DD1-9BBE-4E2A518C66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29850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656B-B408-4BF0-87C8-2AD5DA4D4E26}" type="datetimeFigureOut">
              <a:rPr lang="uk-UA" smtClean="0"/>
              <a:t>27.04.2014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92A15-CA86-4DD1-9BBE-4E2A518C66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7212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656B-B408-4BF0-87C8-2AD5DA4D4E26}" type="datetimeFigureOut">
              <a:rPr lang="uk-UA" smtClean="0"/>
              <a:t>27.04.2014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92A15-CA86-4DD1-9BBE-4E2A518C66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19603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656B-B408-4BF0-87C8-2AD5DA4D4E26}" type="datetimeFigureOut">
              <a:rPr lang="uk-UA" smtClean="0"/>
              <a:t>27.04.2014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92A15-CA86-4DD1-9BBE-4E2A518C66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8502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656B-B408-4BF0-87C8-2AD5DA4D4E26}" type="datetimeFigureOut">
              <a:rPr lang="uk-UA" smtClean="0"/>
              <a:t>27.04.2014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92A15-CA86-4DD1-9BBE-4E2A518C66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23813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656B-B408-4BF0-87C8-2AD5DA4D4E26}" type="datetimeFigureOut">
              <a:rPr lang="uk-UA" smtClean="0"/>
              <a:t>27.04.2014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92A15-CA86-4DD1-9BBE-4E2A518C66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85820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656B-B408-4BF0-87C8-2AD5DA4D4E26}" type="datetimeFigureOut">
              <a:rPr lang="uk-UA" smtClean="0"/>
              <a:t>27.04.2014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92A15-CA86-4DD1-9BBE-4E2A518C66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91853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656B-B408-4BF0-87C8-2AD5DA4D4E26}" type="datetimeFigureOut">
              <a:rPr lang="uk-UA" smtClean="0"/>
              <a:t>27.04.2014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92A15-CA86-4DD1-9BBE-4E2A518C66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49280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B656B-B408-4BF0-87C8-2AD5DA4D4E26}" type="datetimeFigureOut">
              <a:rPr lang="uk-UA" smtClean="0"/>
              <a:t>27.04.2014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92A15-CA86-4DD1-9BBE-4E2A518C66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21191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B656B-B408-4BF0-87C8-2AD5DA4D4E26}" type="datetimeFigureOut">
              <a:rPr lang="uk-UA" smtClean="0"/>
              <a:t>27.04.2014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792A15-CA86-4DD1-9BBE-4E2A518C662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58535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1.gstatic.com/images?q=tbn:ANd9GcTDvgzgrwANPOzqylQdHKMEr5JXOlFg6eWTidDw5EospIVQTr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80" y="0"/>
            <a:ext cx="9125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363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voyrebenok.ru/images/presentation/school/m/0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312"/>
            <a:ext cx="9144000" cy="68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кутник 4"/>
          <p:cNvSpPr/>
          <p:nvPr/>
        </p:nvSpPr>
        <p:spPr>
          <a:xfrm>
            <a:off x="446978" y="1700808"/>
            <a:ext cx="8180381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6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«Я хочу дізнатися...» </a:t>
            </a:r>
          </a:p>
          <a:p>
            <a:pPr algn="ctr"/>
            <a:r>
              <a:rPr lang="uk-UA" sz="6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«Я хочу навчитися...»</a:t>
            </a:r>
          </a:p>
        </p:txBody>
      </p:sp>
      <p:sp>
        <p:nvSpPr>
          <p:cNvPr id="7" name="Прямокутник 6"/>
          <p:cNvSpPr/>
          <p:nvPr/>
        </p:nvSpPr>
        <p:spPr>
          <a:xfrm>
            <a:off x="2572841" y="476672"/>
            <a:ext cx="36182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Очікування</a:t>
            </a:r>
            <a:endParaRPr lang="uk-UA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991643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cvetov.ru/lilyy/3210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0907"/>
            <a:ext cx="9155689" cy="682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5533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propowerpoint.ru/wp-content/uploads/2013/02/PoleSlide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6633"/>
            <a:ext cx="9139301" cy="6864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1475657" y="2060848"/>
            <a:ext cx="525658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96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GCrownStyle" pitchFamily="2" charset="0"/>
              </a:rPr>
              <a:t>Гроза</a:t>
            </a:r>
            <a:endParaRPr lang="uk-UA" sz="9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33718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c.pics.livejournal.com/egorsokolov/44638597/28552/28552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158"/>
            <a:ext cx="9137442" cy="6893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24586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molitev.net/gloria-polo/strel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44823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kpravda.com/wp-content/uploads/2012/07/moln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75384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blog.mechtaevo.ru/wp-content/uploads/2012/09/lightnin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6481" y="7974"/>
            <a:ext cx="5137520" cy="685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e-ogo.com.ua/images/zashita-doma-ot-molnii-ustanovka-molnieotvodov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16" y="-841"/>
            <a:ext cx="4737131" cy="6910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73307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cvetov.ru/lilyy/3210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0907"/>
            <a:ext cx="9155689" cy="682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19403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fotokanal.com/images/75/picture-446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1" y="0"/>
            <a:ext cx="908138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кутник 2"/>
          <p:cNvSpPr/>
          <p:nvPr/>
        </p:nvSpPr>
        <p:spPr>
          <a:xfrm>
            <a:off x="3059832" y="2420888"/>
            <a:ext cx="271439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Буря</a:t>
            </a:r>
            <a:endParaRPr lang="uk-UA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037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encrypted-tbn2.gstatic.com/images?q=tbn:ANd9GcTzqGOmsiyhoE-at9nnyP8rvEpGIhrBD6TB9VLrEW7_zLPS0uo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65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20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ogoda.rovno.ua/sites/default/files/images/201327051423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183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encrypted-tbn2.gstatic.com/images?q=tbn:ANd9GcTxNPSOWK9fnzwNGASHkHe5XcQu7n4q_gLz6N6mKESZlI1_28v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89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1084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epochtimes.ru/images/stories/06/china/137_BURYA1803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10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26845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cvetov.ru/lilyy/3210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0907"/>
            <a:ext cx="9155689" cy="682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82878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pedsovet.su/_ld/372/803755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767"/>
            <a:ext cx="9144000" cy="688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кутник 2"/>
          <p:cNvSpPr/>
          <p:nvPr/>
        </p:nvSpPr>
        <p:spPr>
          <a:xfrm>
            <a:off x="2123728" y="2651833"/>
            <a:ext cx="574984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Землетрус</a:t>
            </a:r>
            <a:endParaRPr lang="uk-UA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8170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age.tsn.ua/media/images2/original/Aug2007/105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5" y="0"/>
            <a:ext cx="91224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82569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mage.tsn.ua/media/images2/585xX/Mar2011/3834006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194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2763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mage.zn.ua/media/images/original/Mar2011/312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18" y="0"/>
            <a:ext cx="9149718" cy="684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14980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cvetov.ru/lilyy/3210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0907"/>
            <a:ext cx="9155689" cy="682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43456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edsovet.su/_ld/356/555291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кутник 2"/>
          <p:cNvSpPr/>
          <p:nvPr/>
        </p:nvSpPr>
        <p:spPr>
          <a:xfrm>
            <a:off x="1835696" y="2348880"/>
            <a:ext cx="507608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dverGothic Ho" pitchFamily="2" charset="0"/>
              </a:rPr>
              <a:t>Повінь</a:t>
            </a:r>
            <a:endParaRPr lang="uk-UA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dverGothic H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63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vidomosti-ua.com/photo/original-13678596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" y="0"/>
            <a:ext cx="91598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599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molbuk.ua/uploads/posts/2012-06/1339415569_bluscav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94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052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://moygrad.kiev.ua/media/img/upload/navodnenie5749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0835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8603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encrypted-tbn1.gstatic.com/images?q=tbn:ANd9GcQG8tpBSrpkZXZ7tChVYJekdFY9xnoBVGXAjPiMXhqYgUIDVuvVD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" y="-31272"/>
            <a:ext cx="9168116" cy="6889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60644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edsovet.su/_ld/356/555291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mns.gov.ua/daily/mns/2003/2/0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02"/>
            <a:ext cx="9093039" cy="6848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65239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cvetov.ru/lilyy/3210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0907"/>
            <a:ext cx="9155689" cy="682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56773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pedsovet.su/_ld/407/826343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7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кутник 1"/>
          <p:cNvSpPr/>
          <p:nvPr/>
        </p:nvSpPr>
        <p:spPr>
          <a:xfrm>
            <a:off x="771563" y="1107366"/>
            <a:ext cx="763284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400" dirty="0" smtClean="0">
                <a:latin typeface="Georgia" pitchFamily="18" charset="0"/>
              </a:rPr>
              <a:t>1.)Під час грози краще залишатися ____________</a:t>
            </a:r>
          </a:p>
          <a:p>
            <a:pPr>
              <a:lnSpc>
                <a:spcPct val="150000"/>
              </a:lnSpc>
            </a:pPr>
            <a:r>
              <a:rPr lang="uk-UA" sz="2400" dirty="0" smtClean="0">
                <a:latin typeface="Georgia" pitchFamily="18" charset="0"/>
              </a:rPr>
              <a:t>2</a:t>
            </a:r>
            <a:r>
              <a:rPr lang="uk-UA" sz="2400" dirty="0">
                <a:latin typeface="Georgia" pitchFamily="18" charset="0"/>
              </a:rPr>
              <a:t>.)Слід </a:t>
            </a:r>
            <a:r>
              <a:rPr lang="uk-UA" sz="2400" dirty="0" smtClean="0">
                <a:latin typeface="Georgia" pitchFamily="18" charset="0"/>
              </a:rPr>
              <a:t>зачинити</a:t>
            </a:r>
            <a:r>
              <a:rPr lang="uk-UA" sz="2400" dirty="0">
                <a:latin typeface="Georgia" pitchFamily="18" charset="0"/>
              </a:rPr>
              <a:t> </a:t>
            </a:r>
            <a:r>
              <a:rPr lang="uk-UA" sz="2400" dirty="0" smtClean="0">
                <a:latin typeface="Georgia" pitchFamily="18" charset="0"/>
              </a:rPr>
              <a:t>______________________,</a:t>
            </a:r>
          </a:p>
          <a:p>
            <a:pPr>
              <a:lnSpc>
                <a:spcPct val="150000"/>
              </a:lnSpc>
            </a:pPr>
            <a:r>
              <a:rPr lang="uk-UA" sz="2400" dirty="0" smtClean="0">
                <a:latin typeface="Georgia" pitchFamily="18" charset="0"/>
              </a:rPr>
              <a:t>вимкнути ________ </a:t>
            </a:r>
            <a:r>
              <a:rPr lang="uk-UA" sz="2400" i="1" dirty="0" smtClean="0">
                <a:latin typeface="Georgia" pitchFamily="18" charset="0"/>
              </a:rPr>
              <a:t>___________________</a:t>
            </a:r>
            <a:endParaRPr lang="uk-UA" sz="2400" dirty="0">
              <a:latin typeface="Georgia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2400" dirty="0" smtClean="0">
                <a:latin typeface="Georgia" pitchFamily="18" charset="0"/>
              </a:rPr>
              <a:t>3.)Якщо </a:t>
            </a:r>
            <a:r>
              <a:rPr lang="uk-UA" sz="2400" dirty="0">
                <a:latin typeface="Georgia" pitchFamily="18" charset="0"/>
              </a:rPr>
              <a:t>гроза застала тебе в лісі, </a:t>
            </a:r>
            <a:r>
              <a:rPr lang="uk-UA" sz="2400" dirty="0" smtClean="0">
                <a:latin typeface="Georgia" pitchFamily="18" charset="0"/>
              </a:rPr>
              <a:t>спробуй</a:t>
            </a:r>
          </a:p>
          <a:p>
            <a:pPr>
              <a:lnSpc>
                <a:spcPct val="150000"/>
              </a:lnSpc>
            </a:pPr>
            <a:r>
              <a:rPr lang="uk-UA" sz="2400" dirty="0" smtClean="0">
                <a:latin typeface="Georgia" pitchFamily="18" charset="0"/>
              </a:rPr>
              <a:t>______________________________________</a:t>
            </a:r>
            <a:endParaRPr lang="uk-UA" sz="2400" dirty="0">
              <a:latin typeface="Georgia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2400" dirty="0" smtClean="0">
                <a:latin typeface="Georgia" pitchFamily="18" charset="0"/>
              </a:rPr>
              <a:t>4.)Під </a:t>
            </a:r>
            <a:r>
              <a:rPr lang="uk-UA" sz="2400" dirty="0">
                <a:latin typeface="Georgia" pitchFamily="18" charset="0"/>
              </a:rPr>
              <a:t>час грози не </a:t>
            </a:r>
            <a:r>
              <a:rPr lang="uk-UA" sz="2400" dirty="0" smtClean="0">
                <a:latin typeface="Georgia" pitchFamily="18" charset="0"/>
              </a:rPr>
              <a:t>можна</a:t>
            </a:r>
          </a:p>
          <a:p>
            <a:pPr>
              <a:lnSpc>
                <a:spcPct val="150000"/>
              </a:lnSpc>
            </a:pPr>
            <a:r>
              <a:rPr lang="uk-UA" sz="2400" dirty="0" smtClean="0">
                <a:latin typeface="Georgia" pitchFamily="18" charset="0"/>
              </a:rPr>
              <a:t> _____________________________________</a:t>
            </a:r>
            <a:endParaRPr lang="uk-UA" sz="2400" dirty="0">
              <a:latin typeface="Georgia" pitchFamily="18" charset="0"/>
            </a:endParaRPr>
          </a:p>
          <a:p>
            <a:pPr>
              <a:lnSpc>
                <a:spcPct val="150000"/>
              </a:lnSpc>
            </a:pPr>
            <a:r>
              <a:rPr lang="uk-UA" sz="2400" dirty="0" smtClean="0">
                <a:latin typeface="Georgia" pitchFamily="18" charset="0"/>
              </a:rPr>
              <a:t>5.) </a:t>
            </a:r>
            <a:r>
              <a:rPr lang="uk-UA" sz="2400" dirty="0">
                <a:latin typeface="Georgia" pitchFamily="18" charset="0"/>
              </a:rPr>
              <a:t>Після </a:t>
            </a:r>
            <a:r>
              <a:rPr lang="uk-UA" sz="2400" dirty="0" smtClean="0">
                <a:latin typeface="Georgia" pitchFamily="18" charset="0"/>
              </a:rPr>
              <a:t>бурі остерігайтесь </a:t>
            </a:r>
          </a:p>
          <a:p>
            <a:r>
              <a:rPr lang="uk-UA" sz="2400" dirty="0" smtClean="0">
                <a:latin typeface="Georgia" pitchFamily="18" charset="0"/>
              </a:rPr>
              <a:t>______________________________________</a:t>
            </a:r>
            <a:endParaRPr lang="uk-UA" sz="2400" dirty="0">
              <a:latin typeface="Georgia" pitchFamily="18" charset="0"/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936635" y="514006"/>
            <a:ext cx="712746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3200" b="1" i="1" u="sng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ПОВЕДІНКИ ПІД ЧАС </a:t>
            </a:r>
            <a:r>
              <a:rPr lang="uk-UA" sz="3200" b="1" i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3200" b="1" i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ГРОЗИ</a:t>
            </a:r>
            <a:endParaRPr lang="uk-UA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5733604" y="1098781"/>
            <a:ext cx="271952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вдома</a:t>
            </a:r>
            <a:endParaRPr lang="uk-UA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кутник 6"/>
          <p:cNvSpPr/>
          <p:nvPr/>
        </p:nvSpPr>
        <p:spPr>
          <a:xfrm>
            <a:off x="2408057" y="2213762"/>
            <a:ext cx="423168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електричні прилади</a:t>
            </a:r>
            <a:endParaRPr lang="uk-UA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кутник 7"/>
          <p:cNvSpPr/>
          <p:nvPr/>
        </p:nvSpPr>
        <p:spPr>
          <a:xfrm>
            <a:off x="3400288" y="1584607"/>
            <a:ext cx="431573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двері, </a:t>
            </a:r>
            <a:r>
              <a:rPr lang="uk-UA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вікна будинку</a:t>
            </a:r>
            <a:endParaRPr lang="uk-UA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кутник 8"/>
          <p:cNvSpPr/>
          <p:nvPr/>
        </p:nvSpPr>
        <p:spPr>
          <a:xfrm>
            <a:off x="936635" y="5359609"/>
            <a:ext cx="69192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обірваних</a:t>
            </a:r>
            <a:r>
              <a:rPr lang="uk-UA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 електричних </a:t>
            </a:r>
            <a:r>
              <a:rPr lang="uk-UA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проводів</a:t>
            </a:r>
            <a:endParaRPr lang="uk-UA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кутник 9"/>
          <p:cNvSpPr/>
          <p:nvPr/>
        </p:nvSpPr>
        <p:spPr>
          <a:xfrm>
            <a:off x="865103" y="3277191"/>
            <a:ext cx="68735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якомога </a:t>
            </a:r>
            <a:r>
              <a:rPr lang="uk-UA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швидше вийти з </a:t>
            </a:r>
            <a:r>
              <a:rPr lang="uk-UA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нього </a:t>
            </a:r>
            <a:endParaRPr lang="uk-UA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кутник 10"/>
          <p:cNvSpPr/>
          <p:nvPr/>
        </p:nvSpPr>
        <p:spPr>
          <a:xfrm>
            <a:off x="1124782" y="4365104"/>
            <a:ext cx="48072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36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ховатися під </a:t>
            </a:r>
            <a:r>
              <a:rPr lang="uk-UA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деревами</a:t>
            </a:r>
            <a:endParaRPr lang="uk-UA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82031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cvetov.ru/lilyy/3210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0907"/>
            <a:ext cx="9155689" cy="682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547890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6" name="Picture 18" descr="http://pedsovet.su/_ld/291/514711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42" y="-1"/>
            <a:ext cx="9146141" cy="6882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кутник 20"/>
          <p:cNvSpPr/>
          <p:nvPr/>
        </p:nvSpPr>
        <p:spPr>
          <a:xfrm>
            <a:off x="492027" y="620688"/>
            <a:ext cx="821596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3200" b="1" i="1" u="sng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ПРАВИЛА ПОВЕДІНКИ ПІД ЧАС ЗЕМЛЕТРУСУ</a:t>
            </a:r>
            <a:endParaRPr lang="uk-UA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55" name="Прямокутник 2054"/>
          <p:cNvSpPr/>
          <p:nvPr/>
        </p:nvSpPr>
        <p:spPr>
          <a:xfrm>
            <a:off x="683568" y="1205463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q"/>
            </a:pPr>
            <a:r>
              <a:rPr lang="uk-UA" dirty="0">
                <a:latin typeface="alebarda" pitchFamily="50" charset="0"/>
              </a:rPr>
              <a:t>Під час землетрусу слід залишитися у помешканні.</a:t>
            </a:r>
          </a:p>
        </p:txBody>
      </p:sp>
      <p:sp>
        <p:nvSpPr>
          <p:cNvPr id="2056" name="Прямокутник 2055"/>
          <p:cNvSpPr/>
          <p:nvPr/>
        </p:nvSpPr>
        <p:spPr>
          <a:xfrm>
            <a:off x="683569" y="1574795"/>
            <a:ext cx="81369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q"/>
            </a:pPr>
            <a:r>
              <a:rPr lang="uk-UA" dirty="0">
                <a:latin typeface="alebarda" pitchFamily="50" charset="0"/>
              </a:rPr>
              <a:t>Під час землетрусу необхідно негайно залишити помешкання.</a:t>
            </a:r>
          </a:p>
        </p:txBody>
      </p:sp>
      <p:sp>
        <p:nvSpPr>
          <p:cNvPr id="2057" name="Прямокутник 2056"/>
          <p:cNvSpPr/>
          <p:nvPr/>
        </p:nvSpPr>
        <p:spPr>
          <a:xfrm>
            <a:off x="662379" y="2117935"/>
            <a:ext cx="617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q"/>
            </a:pPr>
            <a:r>
              <a:rPr lang="uk-UA" dirty="0">
                <a:latin typeface="alebarda" pitchFamily="50" charset="0"/>
              </a:rPr>
              <a:t>3 будинку слід виходити сходами.</a:t>
            </a:r>
          </a:p>
        </p:txBody>
      </p:sp>
      <p:sp>
        <p:nvSpPr>
          <p:cNvPr id="2058" name="Прямокутник 2057"/>
          <p:cNvSpPr/>
          <p:nvPr/>
        </p:nvSpPr>
        <p:spPr>
          <a:xfrm>
            <a:off x="662379" y="2636912"/>
            <a:ext cx="4726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0" indent="-285750">
              <a:buFont typeface="Wingdings" pitchFamily="2" charset="2"/>
              <a:buChar char="q"/>
            </a:pPr>
            <a:r>
              <a:rPr lang="uk-UA" dirty="0">
                <a:latin typeface="alebarda" pitchFamily="50" charset="0"/>
              </a:rPr>
              <a:t>Необхідно спуститися ліфтом.</a:t>
            </a:r>
          </a:p>
        </p:txBody>
      </p:sp>
      <p:sp>
        <p:nvSpPr>
          <p:cNvPr id="2059" name="Прямокутник 2058"/>
          <p:cNvSpPr/>
          <p:nvPr/>
        </p:nvSpPr>
        <p:spPr>
          <a:xfrm>
            <a:off x="662379" y="3105835"/>
            <a:ext cx="61956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q"/>
            </a:pPr>
            <a:r>
              <a:rPr lang="uk-UA" dirty="0">
                <a:latin typeface="alebarda" pitchFamily="50" charset="0"/>
              </a:rPr>
              <a:t>Потрібно заховатися за будинок.</a:t>
            </a:r>
          </a:p>
        </p:txBody>
      </p:sp>
      <p:sp>
        <p:nvSpPr>
          <p:cNvPr id="2060" name="Прямокутник 2059"/>
          <p:cNvSpPr/>
          <p:nvPr/>
        </p:nvSpPr>
        <p:spPr>
          <a:xfrm>
            <a:off x="644036" y="3475167"/>
            <a:ext cx="82159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uk-UA" dirty="0">
                <a:latin typeface="alebarda" pitchFamily="50" charset="0"/>
              </a:rPr>
              <a:t>Бігти на відкриту місцевість, подалі від будівель.</a:t>
            </a:r>
            <a:endParaRPr lang="uk-UA" dirty="0"/>
          </a:p>
        </p:txBody>
      </p:sp>
      <p:sp>
        <p:nvSpPr>
          <p:cNvPr id="2061" name="Прямокутник 2060"/>
          <p:cNvSpPr/>
          <p:nvPr/>
        </p:nvSpPr>
        <p:spPr>
          <a:xfrm>
            <a:off x="627247" y="3851756"/>
            <a:ext cx="59876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q"/>
            </a:pPr>
            <a:r>
              <a:rPr lang="uk-UA" dirty="0">
                <a:latin typeface="alebarda" pitchFamily="50" charset="0"/>
              </a:rPr>
              <a:t>Узяти теплі речі, їжу та підручники.</a:t>
            </a:r>
          </a:p>
        </p:txBody>
      </p:sp>
      <p:sp>
        <p:nvSpPr>
          <p:cNvPr id="2062" name="Прямокутник 2061"/>
          <p:cNvSpPr/>
          <p:nvPr/>
        </p:nvSpPr>
        <p:spPr>
          <a:xfrm>
            <a:off x="675570" y="4221088"/>
            <a:ext cx="698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q"/>
            </a:pPr>
            <a:r>
              <a:rPr lang="uk-UA" dirty="0">
                <a:latin typeface="alebarda" pitchFamily="50" charset="0"/>
              </a:rPr>
              <a:t>Нічого не брати з собою. Не гаяти часу!</a:t>
            </a:r>
          </a:p>
        </p:txBody>
      </p:sp>
    </p:spTree>
    <p:extLst>
      <p:ext uri="{BB962C8B-B14F-4D97-AF65-F5344CB8AC3E}">
        <p14:creationId xmlns:p14="http://schemas.microsoft.com/office/powerpoint/2010/main" val="3869329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5" grpId="0"/>
      <p:bldP spid="2058" grpId="0"/>
      <p:bldP spid="2059" grpId="0"/>
      <p:bldP spid="206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6" name="Picture 18" descr="http://pedsovet.su/_ld/291/514711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42" y="-1"/>
            <a:ext cx="9146141" cy="6882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кутник 20"/>
          <p:cNvSpPr/>
          <p:nvPr/>
        </p:nvSpPr>
        <p:spPr>
          <a:xfrm>
            <a:off x="492027" y="620688"/>
            <a:ext cx="821596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3200" b="1" i="1" u="sng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ПРАВИЛА ПОВЕДІНКИ ПІД ЧАС ЗЕМЛЕТРУСУ</a:t>
            </a:r>
            <a:endParaRPr lang="uk-UA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56" name="Прямокутник 2055"/>
          <p:cNvSpPr/>
          <p:nvPr/>
        </p:nvSpPr>
        <p:spPr>
          <a:xfrm>
            <a:off x="683569" y="1574795"/>
            <a:ext cx="81369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q"/>
            </a:pPr>
            <a:r>
              <a:rPr lang="uk-UA" dirty="0">
                <a:latin typeface="alebarda" pitchFamily="50" charset="0"/>
              </a:rPr>
              <a:t>Під час землетрусу необхідно негайно залишити помешкання.</a:t>
            </a:r>
          </a:p>
        </p:txBody>
      </p:sp>
      <p:sp>
        <p:nvSpPr>
          <p:cNvPr id="2057" name="Прямокутник 2056"/>
          <p:cNvSpPr/>
          <p:nvPr/>
        </p:nvSpPr>
        <p:spPr>
          <a:xfrm>
            <a:off x="662379" y="2117935"/>
            <a:ext cx="617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q"/>
            </a:pPr>
            <a:r>
              <a:rPr lang="uk-UA" dirty="0">
                <a:latin typeface="alebarda" pitchFamily="50" charset="0"/>
              </a:rPr>
              <a:t>3 будинку слід виходити сходами.</a:t>
            </a:r>
          </a:p>
        </p:txBody>
      </p:sp>
      <p:sp>
        <p:nvSpPr>
          <p:cNvPr id="2060" name="Прямокутник 2059"/>
          <p:cNvSpPr/>
          <p:nvPr/>
        </p:nvSpPr>
        <p:spPr>
          <a:xfrm>
            <a:off x="683569" y="2487267"/>
            <a:ext cx="82159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uk-UA" dirty="0">
                <a:latin typeface="alebarda" pitchFamily="50" charset="0"/>
              </a:rPr>
              <a:t>Бігти на відкриту місцевість, подалі від будівель.</a:t>
            </a:r>
            <a:endParaRPr lang="uk-UA" dirty="0"/>
          </a:p>
        </p:txBody>
      </p:sp>
      <p:sp>
        <p:nvSpPr>
          <p:cNvPr id="2062" name="Прямокутник 2061"/>
          <p:cNvSpPr/>
          <p:nvPr/>
        </p:nvSpPr>
        <p:spPr>
          <a:xfrm>
            <a:off x="696697" y="2867194"/>
            <a:ext cx="698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q"/>
            </a:pPr>
            <a:r>
              <a:rPr lang="uk-UA" dirty="0">
                <a:latin typeface="alebarda" pitchFamily="50" charset="0"/>
              </a:rPr>
              <a:t>Нічого не брати з собою. Не гаяти часу!</a:t>
            </a:r>
          </a:p>
        </p:txBody>
      </p:sp>
    </p:spTree>
    <p:extLst>
      <p:ext uri="{BB962C8B-B14F-4D97-AF65-F5344CB8AC3E}">
        <p14:creationId xmlns:p14="http://schemas.microsoft.com/office/powerpoint/2010/main" val="320233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cvetov.ru/lilyy/3210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0907"/>
            <a:ext cx="9155689" cy="682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585004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tvoyrebenok.ru/images/presentation/school/m/0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312"/>
            <a:ext cx="9144000" cy="68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кутник 6"/>
          <p:cNvSpPr/>
          <p:nvPr/>
        </p:nvSpPr>
        <p:spPr>
          <a:xfrm>
            <a:off x="2877189" y="476672"/>
            <a:ext cx="30096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Підсумок</a:t>
            </a:r>
            <a:endParaRPr lang="uk-UA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329609" y="1400002"/>
            <a:ext cx="827483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5400" b="1" dirty="0">
                <a:solidFill>
                  <a:srgbClr val="FF0000"/>
                </a:solidFill>
              </a:rPr>
              <a:t>«На сьогоднішньому уроці я </a:t>
            </a:r>
            <a:r>
              <a:rPr lang="uk-UA" sz="5400" b="1" dirty="0" smtClean="0">
                <a:solidFill>
                  <a:srgbClr val="FF0000"/>
                </a:solidFill>
              </a:rPr>
              <a:t>дізнався(</a:t>
            </a:r>
            <a:r>
              <a:rPr lang="uk-UA" sz="5400" b="1" dirty="0" err="1" smtClean="0">
                <a:solidFill>
                  <a:srgbClr val="FF0000"/>
                </a:solidFill>
              </a:rPr>
              <a:t>лася</a:t>
            </a:r>
            <a:r>
              <a:rPr lang="uk-UA" sz="5400" b="1" dirty="0" smtClean="0">
                <a:solidFill>
                  <a:srgbClr val="FF0000"/>
                </a:solidFill>
              </a:rPr>
              <a:t>)...»</a:t>
            </a:r>
          </a:p>
          <a:p>
            <a:pPr lvl="0"/>
            <a:r>
              <a:rPr lang="uk-UA" sz="5400" b="1" dirty="0" smtClean="0">
                <a:solidFill>
                  <a:srgbClr val="FF0000"/>
                </a:solidFill>
              </a:rPr>
              <a:t>«</a:t>
            </a:r>
            <a:r>
              <a:rPr lang="uk-UA" sz="5400" b="1" dirty="0">
                <a:solidFill>
                  <a:srgbClr val="FF0000"/>
                </a:solidFill>
              </a:rPr>
              <a:t>Я </a:t>
            </a:r>
            <a:r>
              <a:rPr lang="uk-UA" sz="5400" b="1" dirty="0" smtClean="0">
                <a:solidFill>
                  <a:srgbClr val="FF0000"/>
                </a:solidFill>
              </a:rPr>
              <a:t>навчився(</a:t>
            </a:r>
            <a:r>
              <a:rPr lang="uk-UA" sz="5400" b="1" dirty="0" err="1" smtClean="0">
                <a:solidFill>
                  <a:srgbClr val="FF0000"/>
                </a:solidFill>
              </a:rPr>
              <a:t>лася</a:t>
            </a:r>
            <a:r>
              <a:rPr lang="uk-UA" sz="5400" b="1" dirty="0" smtClean="0">
                <a:solidFill>
                  <a:srgbClr val="FF0000"/>
                </a:solidFill>
              </a:rPr>
              <a:t>)...».</a:t>
            </a:r>
            <a:endParaRPr lang="uk-UA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92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3.bp.blogspot.com/-K7Y590qvzWA/UV1NNgdetCI/AAAAAAAAADs/StKhNMKR5fg/s1600/lj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990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g0.liveinternet.ru/images/attach/c/0/39/816/39816320_ramk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60648"/>
            <a:ext cx="6090989" cy="5848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01625" y="1143000"/>
            <a:ext cx="8540750" cy="4956175"/>
          </a:xfrm>
          <a:prstGeom prst="rect">
            <a:avLst/>
          </a:prstGeom>
          <a:ln/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uk-UA" sz="3600" b="1" i="1" dirty="0" smtClean="0">
                <a:solidFill>
                  <a:srgbClr val="C00000"/>
                </a:solidFill>
              </a:rPr>
              <a:t>Нехай проблеми та негоди</a:t>
            </a:r>
          </a:p>
          <a:p>
            <a:pPr>
              <a:buFont typeface="Wingdings" pitchFamily="2" charset="2"/>
              <a:buNone/>
            </a:pPr>
            <a:r>
              <a:rPr lang="uk-UA" sz="3600" b="1" i="1" dirty="0" smtClean="0">
                <a:solidFill>
                  <a:srgbClr val="C00000"/>
                </a:solidFill>
              </a:rPr>
              <a:t> не роблять нам в житті погоди. </a:t>
            </a:r>
          </a:p>
          <a:p>
            <a:pPr>
              <a:buFont typeface="Wingdings" pitchFamily="2" charset="2"/>
              <a:buNone/>
            </a:pPr>
            <a:r>
              <a:rPr lang="uk-UA" sz="3600" b="1" i="1" dirty="0" smtClean="0">
                <a:solidFill>
                  <a:srgbClr val="C00000"/>
                </a:solidFill>
              </a:rPr>
              <a:t>Хай нам щастить!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pic>
        <p:nvPicPr>
          <p:cNvPr id="4" name="Picture 6" descr="post-315614-131055164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048000"/>
            <a:ext cx="4257675" cy="3551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1726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s://encrypted-tbn1.gstatic.com/images?q=tbn:ANd9GcTE_XNTS1SJvQXDMj3b_B0CBd7Z9YwGEiEsfayjcHjZQ6uAngz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577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6916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fakty.ictv.ua/public/images/gallery/2012/10/19/thumbnail-20121019145150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87"/>
            <a:ext cx="9144000" cy="684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3977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ogoda.rovno.ua/sites/default/files/images/201327051423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40561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molbuk.ua/uploads/posts/2012-06/1339415569_bluscavk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561" y="0"/>
            <a:ext cx="4603440" cy="30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3.bp.blogspot.com/-K7Y590qvzWA/UV1NNgdetCI/AAAAAAAAADs/StKhNMKR5fg/s1600/lj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81461"/>
            <a:ext cx="3347864" cy="3776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encrypted-tbn1.gstatic.com/images?q=tbn:ANd9GcTE_XNTS1SJvQXDMj3b_B0CBd7Z9YwGEiEsfayjcHjZQ6uAngz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931" y="3068960"/>
            <a:ext cx="2883254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fakty.ictv.ua/public/images/gallery/2012/10/19/thumbnail-20121019145150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5" y="3081461"/>
            <a:ext cx="2915815" cy="3771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2583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cvetov.ru/lilyy/3210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0907"/>
            <a:ext cx="9155689" cy="6827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9176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allday.ru/09/78/a8/thumbs/1313062574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43002" y="-1143001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кутник 2"/>
          <p:cNvSpPr/>
          <p:nvPr/>
        </p:nvSpPr>
        <p:spPr>
          <a:xfrm>
            <a:off x="2411760" y="2420888"/>
            <a:ext cx="5076088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6000" b="1" dirty="0" smtClean="0">
                <a:solidFill>
                  <a:srgbClr val="FF0000"/>
                </a:solidFill>
                <a:latin typeface="a_AlgeriusOtl" pitchFamily="82" charset="-52"/>
              </a:rPr>
              <a:t>Стихійні </a:t>
            </a:r>
            <a:r>
              <a:rPr lang="uk-UA" sz="6000" b="1" dirty="0">
                <a:solidFill>
                  <a:srgbClr val="FF0000"/>
                </a:solidFill>
                <a:latin typeface="a_AlgeriusOtl" pitchFamily="82" charset="-52"/>
              </a:rPr>
              <a:t>лиха та їх </a:t>
            </a:r>
            <a:r>
              <a:rPr lang="uk-UA" sz="6000" b="1" dirty="0" smtClean="0">
                <a:solidFill>
                  <a:srgbClr val="FF0000"/>
                </a:solidFill>
                <a:latin typeface="a_AlgeriusOtl" pitchFamily="82" charset="-52"/>
              </a:rPr>
              <a:t>наслідки</a:t>
            </a:r>
            <a:endParaRPr lang="uk-UA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_AlgeriusOtl" pitchFamily="8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4831117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215</Words>
  <Application>Microsoft Office PowerPoint</Application>
  <PresentationFormat>Екран (4:3)</PresentationFormat>
  <Paragraphs>44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40</vt:i4>
      </vt:variant>
    </vt:vector>
  </HeadingPairs>
  <TitlesOfParts>
    <vt:vector size="41" baseType="lpstr"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Тоня</dc:creator>
  <cp:lastModifiedBy>Тоня</cp:lastModifiedBy>
  <cp:revision>33</cp:revision>
  <dcterms:created xsi:type="dcterms:W3CDTF">2014-03-25T13:49:35Z</dcterms:created>
  <dcterms:modified xsi:type="dcterms:W3CDTF">2014-04-27T15:05:12Z</dcterms:modified>
</cp:coreProperties>
</file>