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86FE-123D-4E46-A8D9-22CC004B8BB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846B-7DBB-437B-A17E-6316192CA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757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86FE-123D-4E46-A8D9-22CC004B8BB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846B-7DBB-437B-A17E-6316192CA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953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86FE-123D-4E46-A8D9-22CC004B8BB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846B-7DBB-437B-A17E-6316192CA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666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86FE-123D-4E46-A8D9-22CC004B8BB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846B-7DBB-437B-A17E-6316192CA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960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86FE-123D-4E46-A8D9-22CC004B8BB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846B-7DBB-437B-A17E-6316192CA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71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86FE-123D-4E46-A8D9-22CC004B8BB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846B-7DBB-437B-A17E-6316192CA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123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86FE-123D-4E46-A8D9-22CC004B8BB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846B-7DBB-437B-A17E-6316192CA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258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86FE-123D-4E46-A8D9-22CC004B8BB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846B-7DBB-437B-A17E-6316192CA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771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86FE-123D-4E46-A8D9-22CC004B8BB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846B-7DBB-437B-A17E-6316192CA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01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86FE-123D-4E46-A8D9-22CC004B8BB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846B-7DBB-437B-A17E-6316192CA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689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86FE-123D-4E46-A8D9-22CC004B8BB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C846B-7DBB-437B-A17E-6316192CA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515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586FE-123D-4E46-A8D9-22CC004B8BB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C846B-7DBB-437B-A17E-6316192CA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772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79" y="0"/>
            <a:ext cx="11914495" cy="670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13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Ratislav</dc:creator>
  <cp:lastModifiedBy>Ratislav</cp:lastModifiedBy>
  <cp:revision>1</cp:revision>
  <dcterms:created xsi:type="dcterms:W3CDTF">2016-10-10T21:10:12Z</dcterms:created>
  <dcterms:modified xsi:type="dcterms:W3CDTF">2016-10-10T21:10:22Z</dcterms:modified>
</cp:coreProperties>
</file>