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40" d="100"/>
          <a:sy n="40" d="100"/>
        </p:scale>
        <p:origin x="-13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BC376-421E-4B5C-90AC-1602B5E0C9DD}" type="datetimeFigureOut">
              <a:rPr lang="ru-RU" smtClean="0"/>
              <a:pPr/>
              <a:t>20.10.2016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4FBA9-C6CE-4458-8524-88442960E7A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slide" Target="slide2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.gif"/><Relationship Id="rId1" Type="http://schemas.openxmlformats.org/officeDocument/2006/relationships/audio" Target="file:///F:\&#1055;&#1086;&#1076;%20&#1075;&#1088;&#1080;&#1073;&#1086;&#1084;!\EsliDobryiyTy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5" Type="http://schemas.openxmlformats.org/officeDocument/2006/relationships/image" Target="../media/image12.gif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</a:pPr>
            <a:endParaRPr lang="ru-RU">
              <a:solidFill>
                <a:srgbClr val="898989"/>
              </a:solidFill>
            </a:endParaRPr>
          </a:p>
        </p:txBody>
      </p:sp>
      <p:pic>
        <p:nvPicPr>
          <p:cNvPr id="245764" name="Рисунок 1" descr="453c63cb-8e0c-4301-8a1d-46c8153b70a9_700x540_autocrop_q99.jp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0854290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500063"/>
            <a:ext cx="1928813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p4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188" y="2357438"/>
            <a:ext cx="3000375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0_1daf7_a5edab2c_L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88" y="785813"/>
            <a:ext cx="203835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Animation (177).G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500688" y="428625"/>
            <a:ext cx="2143125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69" name="Рисунок 16" descr="492012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38" y="5548313"/>
            <a:ext cx="982662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70" name="Рисунок 17" descr="492012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5572125"/>
            <a:ext cx="7747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27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15188" y="2214563"/>
            <a:ext cx="1036637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20" descr="Photo 433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7072313" y="4724400"/>
            <a:ext cx="150018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Photo 783.gi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21488" y="1071563"/>
            <a:ext cx="19653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 descr="Photo 177.gif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29438" y="3602038"/>
            <a:ext cx="2214562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30" descr="5e32c06a9ab4.gif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7688" y="1428750"/>
            <a:ext cx="5945187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Рисунок 34" descr="Photo 141.gif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98631">
            <a:off x="341313" y="2092325"/>
            <a:ext cx="15811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EsliDobryiyT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839200" y="62865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785918" y="928670"/>
            <a:ext cx="7358082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>
                <a:solidFill>
                  <a:srgbClr val="FFFF00"/>
                </a:solidFill>
              </a:rPr>
              <a:t>Урок  </a:t>
            </a:r>
            <a:r>
              <a:rPr lang="ru-RU" sz="5400" b="1" dirty="0" err="1" smtClean="0">
                <a:solidFill>
                  <a:srgbClr val="FFFF00"/>
                </a:solidFill>
              </a:rPr>
              <a:t>узагальнення</a:t>
            </a:r>
            <a:r>
              <a:rPr lang="ru-RU" sz="5400" b="1" dirty="0" smtClean="0">
                <a:solidFill>
                  <a:srgbClr val="FFFF00"/>
                </a:solidFill>
              </a:rPr>
              <a:t> </a:t>
            </a:r>
            <a:r>
              <a:rPr lang="ru-RU" sz="5400" b="1" dirty="0" err="1" smtClean="0">
                <a:solidFill>
                  <a:srgbClr val="FFFF00"/>
                </a:solidFill>
              </a:rPr>
              <a:t>з</a:t>
            </a:r>
            <a:r>
              <a:rPr lang="ru-RU" sz="5400" b="1" dirty="0" smtClean="0">
                <a:solidFill>
                  <a:srgbClr val="FFFF00"/>
                </a:solidFill>
              </a:rPr>
              <a:t> теми « Жива природа»</a:t>
            </a:r>
          </a:p>
          <a:p>
            <a:endParaRPr lang="ru-RU" sz="4400" b="1" dirty="0" smtClean="0">
              <a:solidFill>
                <a:srgbClr val="FFFF00"/>
              </a:solidFill>
            </a:endParaRPr>
          </a:p>
          <a:p>
            <a:endParaRPr lang="ru-RU" sz="4400" b="1" dirty="0" smtClean="0">
              <a:solidFill>
                <a:srgbClr val="FFFF00"/>
              </a:solidFill>
            </a:endParaRPr>
          </a:p>
          <a:p>
            <a:endParaRPr lang="ru-RU" sz="4400" b="1" dirty="0" smtClean="0">
              <a:solidFill>
                <a:srgbClr val="FFFF00"/>
              </a:solidFill>
            </a:endParaRPr>
          </a:p>
          <a:p>
            <a:endParaRPr lang="ru-RU" sz="4400" b="1" dirty="0" smtClean="0">
              <a:solidFill>
                <a:srgbClr val="FFFF00"/>
              </a:solidFill>
            </a:endParaRPr>
          </a:p>
          <a:p>
            <a:endParaRPr lang="ru-RU" sz="4400" b="1" dirty="0" smtClean="0">
              <a:solidFill>
                <a:srgbClr val="FFFF00"/>
              </a:solidFill>
            </a:endParaRPr>
          </a:p>
          <a:p>
            <a:r>
              <a:rPr lang="ru-RU" sz="4400" b="1" dirty="0" err="1" smtClean="0">
                <a:solidFill>
                  <a:srgbClr val="FFFF00"/>
                </a:solidFill>
              </a:rPr>
              <a:t>Гежа</a:t>
            </a:r>
            <a:r>
              <a:rPr lang="ru-RU" sz="4400" b="1" dirty="0" smtClean="0">
                <a:solidFill>
                  <a:srgbClr val="FFFF00"/>
                </a:solidFill>
              </a:rPr>
              <a:t> Н.О.</a:t>
            </a:r>
            <a:r>
              <a:rPr lang="ru-RU" dirty="0" smtClean="0">
                <a:solidFill>
                  <a:srgbClr val="0000FF"/>
                </a:solidFill>
              </a:rPr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601 C 0.00556 0.00416 0.00834 0.00023 0.01285 -0.00185 C 0.025 -0.01804 0.04636 -0.02868 0.06285 -0.03354 C 0.07031 -0.03863 0.07847 -0.04279 0.08663 -0.04465 C 0.12205 -0.06338 0.15886 -0.07657 0.19479 -0.0923 C 0.20625 -0.09716 0.2165 -0.10502 0.22813 -0.10803 C 0.25347 -0.1145 0.27778 -0.11612 0.3033 -0.11913 C 0.37309 -0.11867 0.44288 -0.11844 0.51285 -0.11751 C 0.52292 -0.11728 0.53021 -0.10826 0.54011 -0.10641 C 0.54705 -0.1034 0.5533 -0.09831 0.56042 -0.0953 C 0.58281 -0.08536 0.60573 -0.07634 0.62813 -0.06685 C 0.63663 -0.06338 0.64462 -0.05852 0.6533 -0.05575 C 0.66042 -0.05089 0.66667 -0.04881 0.67465 -0.04626 C 0.6941 -0.03331 0.71615 -0.02822 0.73663 -0.0192 C 0.76025 -0.00879 0.74028 -0.01573 0.7533 -0.01134 C 0.75886 -0.00763 0.76406 -0.00601 0.76997 -0.00347 C 0.76406 -0.01481 0.7724 -0.00023 0.75799 -0.01457 C 0.7507 -0.02174 0.73247 -0.02984 0.72344 -0.03192 C 0.71285 -0.03933 0.70191 -0.04441 0.69011 -0.04626 C 0.68125 -0.05228 0.67136 -0.05621 0.66163 -0.05899 C 0.65486 -0.06454 0.64688 -0.06824 0.63889 -0.07009 C 0.62222 -0.08073 0.60295 -0.08813 0.58542 -0.0953 C 0.56823 -0.10201 0.55 -0.11219 0.53264 -0.11612 C 0.51424 -0.12815 0.49879 -0.13023 0.4783 -0.13185 C 0.37275 -0.13139 0.26215 -0.17048 0.16163 -0.12723 C 0.16007 -0.12653 0.15834 -0.12607 0.15677 -0.12561 C 0.14965 -0.12075 0.13646 -0.11474 0.1283 -0.11289 C 0.11632 -0.10086 0.1033 -0.09137 0.09132 -0.07957 C 0.08993 -0.07819 0.08924 -0.07611 0.08785 -0.07472 C 0.08525 -0.07194 0.07952 -0.06685 0.07952 -0.06662 C 0.07465 -0.05714 0.05903 -0.04696 0.05087 -0.03979 C 0.04931 -0.0384 0.054 -0.0421 0.05573 -0.04303 C 0.06129 -0.0458 0.06667 -0.04927 0.0724 -0.05089 C 0.08785 -0.05505 0.10243 -0.06176 0.11754 -0.06685 C 0.13108 -0.07611 0.14775 -0.08212 0.16285 -0.0842 C 0.18351 -0.09415 0.20104 -0.09669 0.22327 -0.10016 C 0.23854 -0.10248 0.26858 -0.10803 0.26858 -0.1078 C 0.38264 -0.10756 0.50174 -0.1499 0.61042 -0.1034 C 0.61268 -0.10248 0.61511 -0.10224 0.61754 -0.10178 C 0.63646 -0.08929 0.65886 -0.08189 0.67952 -0.07634 C 0.69913 -0.06546 0.71979 -0.0576 0.74011 -0.0495 C 0.74722 -0.04673 0.75504 -0.04164 0.76163 -0.03678 C 0.76163 -0.03655 0.77118 -0.02683 0.77118 -0.03192 C 0.77118 -0.03262 0.76302 -0.03586 0.76163 -0.03678 C 0.75521 -0.04048 0.74132 -0.04465 0.74132 -0.04441 C 0.73542 -0.04881 0.73125 -0.05089 0.72465 -0.05251 C 0.70781 -0.06176 0.69063 -0.06708 0.67344 -0.07472 C 0.65556 -0.08258 0.63837 -0.0923 0.61997 -0.09854 C 0.61754 -0.10016 0.61545 -0.10224 0.61268 -0.1034 C 0.60695 -0.10595 0.59497 -0.10965 0.59497 -0.10942 C 0.58611 -0.11566 0.57795 -0.11705 0.56875 -0.12075 C 0.55434 -0.12653 0.5408 -0.13278 0.52587 -0.13671 C 0.44254 -0.13625 0.2691 -0.18205 0.1533 -0.12723 C 0.14861 -0.12491 0.14497 -0.12237 0.14011 -0.12075 C 0.13299 -0.11589 0.12761 -0.10895 0.11997 -0.10502 C 0.11111 -0.09322 0.12188 -0.10664 0.11163 -0.09692 C 0.10677 -0.0923 0.10313 -0.08698 0.0974 -0.0842 C 0.09271 -0.07611 0.08715 -0.07287 0.08073 -0.06685 C 0.07917 -0.06523 0.07847 -0.06246 0.07709 -0.06061 C 0.07205 -0.0539 0.0724 -0.05876 0.0724 -0.05413 " pathEditMode="relative" rAng="0" ptsTypes="fffffffffffffffffffffffffffffffffffffffffffffffffffffffffffA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" y="-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500"/>
                            </p:stCondLst>
                            <p:childTnLst>
                              <p:par>
                                <p:cTn id="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356E-7 C -0.00382 -0.00324 -0.00555 -0.00763 -0.00937 -0.01087 C -0.01232 -0.01688 -0.0217 -0.02567 -0.02708 -0.02822 C -0.03298 -0.03608 -0.04149 -0.04002 -0.04948 -0.04233 C -0.05659 -0.04695 -0.06284 -0.05135 -0.07066 -0.0532 C -0.07864 -0.0569 -0.08889 -0.05921 -0.09652 -0.0643 C -0.10225 -0.06801 -0.10798 -0.07171 -0.11406 -0.07356 C -0.12413 -0.08027 -0.13472 -0.08605 -0.14583 -0.08767 C -0.15191 -0.09044 -0.15625 -0.09253 -0.16232 -0.09391 C -0.2125 -0.12144 -0.27274 -0.11496 -0.32465 -0.11589 C -0.41753 -0.13393 -0.51805 -0.15082 -0.60712 -0.11126 C -0.61441 -0.10455 -0.60607 -0.11126 -0.61771 -0.10664 C -0.62048 -0.10548 -0.62309 -0.10317 -0.62587 -0.10178 C -0.63038 -0.09623 -0.63489 -0.09738 -0.63889 -0.09091 C -0.64132 -0.08697 -0.64357 -0.08258 -0.64583 -0.07841 C -0.64705 -0.07633 -0.64948 -0.07217 -0.64948 -0.07217 C -0.65139 -0.06477 -0.65208 -0.05783 -0.65295 -0.05019 C -0.65225 -0.0384 -0.65312 -0.02961 -0.64826 -0.02035 C -0.64427 0.01134 -0.6309 0.03331 -0.6118 0.05182 C -0.60347 0.05992 -0.59618 0.07032 -0.58593 0.07379 C -0.58472 0.07472 -0.58333 0.07565 -0.58229 0.0768 C -0.58055 0.07865 -0.57951 0.08143 -0.5776 0.08305 C -0.57621 0.0842 -0.57448 0.08397 -0.57291 0.08467 C -0.56041 0.09114 -0.54652 0.09508 -0.5342 0.10202 C -0.52413 0.10757 -0.51319 0.11358 -0.50243 0.11613 C -0.48437 0.12607 -0.46545 0.1307 -0.44705 0.13949 C -0.42847 0.14851 -0.40902 0.15961 -0.38941 0.16308 C -0.37569 0.17095 -0.35972 0.17234 -0.34479 0.17396 C -0.33854 0.17673 -0.33212 0.17789 -0.32587 0.1802 C -0.23455 0.17974 -0.13385 0.23086 -0.05173 0.1772 C -0.03281 0.16494 -0.05816 0.17951 -0.0401 0.16933 C -0.03402 0.1617 -0.0276 0.15545 -0.01996 0.15059 C -0.01875 0.14897 -0.01788 0.14689 -0.01649 0.14574 C -0.01545 0.14481 -0.01389 0.14527 -0.01302 0.14435 C -0.0118 0.14319 -0.01163 0.14088 -0.01059 0.13949 C -0.00955 0.1381 -0.00816 0.13764 -0.00712 0.13648 C -0.00312 0.13209 -0.0026 0.12769 0.00226 0.12538 C 0.00486 0.12214 0.00799 0.1196 0.01059 0.11613 C 0.01945 0.10433 0.00903 0.11428 0.01771 0.10664 C 0.02379 0.09554 0.02986 0.08444 0.03646 0.07379 C 0.03854 0.07056 0.03907 0.06593 0.04115 0.06269 C 0.04236 0.06061 0.04445 0.05992 0.04584 0.05806 C 0.04688 0.05645 0.0474 0.05506 0.04827 0.05344 C 0.05087 0.04164 0.04705 0.05621 0.05295 0.04372 C 0.0566 0.03655 0.05851 0.02915 0.06233 0.02198 C 0.06389 0.01365 0.06736 0.00671 0.06945 -0.00162 C 0.07118 -0.00856 0.07205 -0.01503 0.07413 -0.02197 C 0.07379 -0.03146 0.075 -0.04117 0.07292 -0.05019 C 0.07205 -0.05366 0.06146 -0.06083 0.05764 -0.06107 C 0.04358 -0.06199 0.02934 -0.06199 0.01528 -0.06268 C 0.00816 -0.06315 0.00122 -0.06384 -0.0059 -0.0643 C -0.01198 -0.06546 -0.01545 -0.0687 -0.02118 -0.07055 C -0.03107 -0.07402 -0.04166 -0.07425 -0.05173 -0.0768 C -0.05955 -0.07865 -0.06614 -0.08304 -0.07413 -0.08466 C -0.08576 -0.09044 -0.08021 -0.08859 -0.09062 -0.09091 C -0.09861 -0.09785 -0.11441 -0.10317 -0.12378 -0.1034 C -0.18906 -0.10479 -0.25451 -0.10455 -0.31996 -0.10502 C -0.37326 -0.11705 -0.53541 -0.10687 -0.55764 -0.10664 C -0.56354 -0.10502 -0.56701 -0.10178 -0.57291 -0.10039 C -0.58038 -0.09368 -0.5901 -0.09438 -0.59878 -0.09253 C -0.60642 -0.09091 -0.61337 -0.08767 -0.62118 -0.08628 C -0.62691 -0.07494 -0.62448 -0.08027 -0.6283 -0.07055 C -0.62934 -0.06361 -0.63003 -0.0569 -0.63177 -0.05019 C -0.63073 -0.01434 -0.63767 0.00417 -0.61059 0.00949 C -0.5967 0.01828 -0.58125 0.02452 -0.56597 0.02661 C -0.50989 0.07657 -0.43107 0.03031 -0.36354 0.02984 C -0.35607 0.0273 -0.35069 0.02337 -0.34357 0.02036 C -0.325 0.01273 -0.34201 0.02152 -0.3283 0.01411 C -0.32639 0.00394 -0.32031 0.00093 -0.31302 -0.00162 C -0.30382 -0.00925 -0.29218 -0.01249 -0.28246 -0.01873 C -0.271 -0.03377 -0.28559 -0.01573 -0.27534 -0.02498 C -0.26875 -0.03099 -0.26441 -0.03724 -0.25642 -0.04071 C -0.24809 -0.04811 -0.25225 -0.04603 -0.24479 -0.04857 C -0.24357 -0.05066 -0.24271 -0.0532 -0.24132 -0.05482 C -0.23541 -0.06107 -0.23923 -0.05066 -0.23663 -0.06107 C -0.23941 -0.07217 -0.24791 -0.07564 -0.25538 -0.0798 C -0.26111 -0.08304 -0.26319 -0.08628 -0.26962 -0.08767 C -0.28333 -0.09715 -0.26389 -0.08466 -0.28021 -0.09253 C -0.28125 -0.09322 -0.28246 -0.09484 -0.2835 -0.09553 C -0.29479 -0.10108 -0.30712 -0.10571 -0.31892 -0.10964 C -0.32882 -0.11635 -0.34097 -0.11496 -0.35173 -0.11589 C -0.48767 -0.11404 -0.43489 -0.12283 -0.48593 -0.11126 C -0.49791 -0.09946 -0.48264 -0.11358 -0.49652 -0.1034 C -0.50139 -0.09993 -0.50295 -0.09461 -0.50833 -0.09253 C -0.51979 -0.08073 -0.53038 -0.06592 -0.53889 -0.05019 C -0.54166 -0.0451 -0.54427 -0.03955 -0.54705 -0.03446 C -0.54878 -0.03123 -0.55295 -0.02498 -0.55295 -0.02498 " pathEditMode="relative" ptsTypes="ffffffffffffffffffffffffffffffffffffffffffffffffffffffffffffffffffffffffffffffffffffffA">
                                      <p:cBhvr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500"/>
                            </p:stCondLst>
                            <p:childTnLst>
                              <p:par>
                                <p:cTn id="3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78 0.00301 C -0.05538 -0.02222 -0.04583 -0.04005 -0.05712 -0.06134 C -0.0599 -0.07546 -0.07257 -0.09861 -0.08177 -0.10671 C -0.08802 -0.11921 -0.07986 -0.10347 -0.08767 -0.1162 C -0.09323 -0.12523 -0.08698 -0.11644 -0.09115 -0.1257 C -0.09444 -0.13333 -0.09965 -0.14005 -0.10417 -0.14607 C -0.10833 -0.15139 -0.11458 -0.15463 -0.11944 -0.15857 C -0.12396 -0.16806 -0.13264 -0.17245 -0.13941 -0.17894 C -0.15451 -0.19329 -0.17118 -0.20625 -0.18889 -0.21181 C -0.19427 -0.21667 -0.20035 -0.21713 -0.20677 -0.21968 C -0.21788 -0.22454 -0.22899 -0.23148 -0.2408 -0.2338 C -0.24601 -0.23889 -0.24913 -0.23889 -0.25608 -0.24005 C -0.26198 -0.24282 -0.26406 -0.24514 -0.27153 -0.24653 C -0.29375 -0.25764 -0.31823 -0.2537 -0.34184 -0.25903 C -0.45174 -0.25486 -0.39722 -0.26065 -0.43819 -0.25116 C -0.44688 -0.24653 -0.45434 -0.23843 -0.46181 -0.23079 C -0.46545 -0.22708 -0.46997 -0.22477 -0.47361 -0.2213 C -0.47917 -0.21597 -0.48212 -0.20602 -0.48646 -0.19931 C -0.48767 -0.19745 -0.48976 -0.19653 -0.49132 -0.19468 C -0.49618 -0.18843 -0.49722 -0.17894 -0.50174 -0.17269 C -0.50347 -0.1669 -0.5059 -0.16227 -0.50764 -0.15695 C -0.51042 -0.14861 -0.51111 -0.14213 -0.51493 -0.13495 C -0.51701 -0.12037 -0.52118 -0.10486 -0.52535 -0.0912 C -0.52951 0.00972 -0.55365 0.12292 -0.52292 0.21481 C -0.51771 0.23055 -0.51597 0.24444 -0.5066 0.25718 C -0.50347 0.26597 -0.50069 0.2713 -0.49479 0.27755 C -0.49132 0.2868 -0.48889 0.28843 -0.48177 0.29329 C -0.47188 0.30926 -0.45538 0.32199 -0.44063 0.32917 C -0.42431 0.34722 -0.40642 0.3537 -0.38767 0.36528 C -0.37465 0.37338 -0.36302 0.38102 -0.34878 0.38426 C -0.34132 0.38912 -0.33351 0.39329 -0.32535 0.39514 C -0.32014 0.4 -0.23177 0.40393 -0.21372 0.40463 C -0.19132 0.40417 -0.16649 0.41481 -0.14688 0.40139 C -0.13663 0.39468 -0.14479 0.39815 -0.13594 0.39514 C -0.13507 0.39398 -0.13368 0.39259 -0.13229 0.3919 C -0.12934 0.39051 -0.12569 0.39097 -0.12292 0.38889 C -0.11441 0.3831 -0.10799 0.37268 -0.09948 0.3669 C -0.07396 0.3493 -0.05226 0.32083 -0.03715 0.28843 C -0.03403 0.27222 -0.03872 0.29305 -0.03229 0.27593 C -0.0316 0.27407 -0.03177 0.27176 -0.03125 0.26968 C -0.03056 0.26736 -0.02969 0.26551 -0.02882 0.26343 C -0.02413 0.23796 -0.01667 0.21366 -0.01233 0.18819 C -0.0125 0.15093 0.00521 -0.01528 -0.0276 -0.08958 C -0.02899 -0.09861 -0.02986 -0.1081 -0.03472 -0.11458 C -0.03733 -0.12477 -0.04167 -0.12986 -0.04653 -0.1382 C -0.04983 -0.14954 -0.05417 -0.15787 -0.06059 -0.16644 C -0.06233 -0.17338 -0.06563 -0.17662 -0.06892 -0.18218 C -0.07344 -0.18982 -0.07691 -0.19769 -0.0842 -0.20093 C -0.09184 -0.20833 -0.09844 -0.21366 -0.10642 -0.21968 C -0.11406 -0.22546 -0.12083 -0.23519 -0.12882 -0.24005 C -0.13993 -0.24653 -0.1533 -0.24838 -0.16424 -0.25579 C -0.17344 -0.26227 -0.18368 -0.26551 -0.19358 -0.26991 C -0.20955 -0.27685 -0.22413 -0.28634 -0.2408 -0.29028 C -0.24844 -0.29745 -0.25885 -0.29421 -0.26788 -0.29815 C -0.32778 -0.29769 -0.39149 -0.32292 -0.44774 -0.29514 C -0.45608 -0.29097 -0.46267 -0.28449 -0.47118 -0.28102 C -0.4783 -0.27107 -0.47031 -0.28102 -0.48177 -0.27153 C -0.48906 -0.26551 -0.49514 -0.25764 -0.50313 -0.25278 C -0.50764 -0.24653 -0.51319 -0.24236 -0.51701 -0.23542 C -0.52049 -0.22963 -0.52222 -0.22245 -0.52535 -0.21667 C -0.53698 -0.1956 -0.54427 -0.17338 -0.55122 -0.14907 C -0.55347 -0.14097 -0.55139 -0.14329 -0.55347 -0.13357 C -0.55712 -0.11644 -0.56198 -0.10093 -0.56406 -0.08333 C -0.56493 -0.06875 -0.56528 -0.04884 -0.56892 -0.03472 C -0.56979 -0.02407 -0.57031 -0.01366 -0.5724 -0.00324 C -0.57101 0.06204 -0.57726 0.10255 -0.55851 0.15509 C -0.55608 0.17222 -0.55226 0.18866 -0.5441 0.20231 C -0.5401 0.2162 -0.5349 0.22893 -0.52882 0.24143 C -0.525 0.2493 -0.51944 0.25671 -0.51597 0.26505 C -0.51076 0.2787 -0.49722 0.30208 -0.48646 0.3088 C -0.47986 0.31805 -0.48438 0.3125 -0.47118 0.32292 C -0.46493 0.32778 -0.45868 0.33495 -0.45243 0.34028 C -0.44601 0.3456 -0.43854 0.34884 -0.43229 0.3544 C -0.41771 0.36759 -0.40347 0.375 -0.38646 0.38102 C -0.38281 0.38241 -0.37951 0.38565 -0.37587 0.38727 C -0.36858 0.39028 -0.36094 0.39352 -0.35365 0.39514 C -0.34601 0.40208 -0.3375 0.40393 -0.32882 0.40764 C -0.325 0.40926 -0.31701 0.4125 -0.31701 0.41273 C -0.2724 0.41204 -0.2276 0.41296 -0.18299 0.41088 C -0.1809 0.41088 -0.17951 0.40694 -0.17743 0.40602 C -0.17066 0.40301 -0.16372 0.40208 -0.15729 0.39977 C -0.14497 0.3956 -0.13403 0.38773 -0.1217 0.38426 C -0.11528 0.37986 -0.10833 0.37824 -0.10174 0.37477 C -0.0941 0.37083 -0.08993 0.36296 -0.08177 0.36065 C -0.07778 0.35347 -0.07413 0.35301 -0.06892 0.34815 C -0.06024 0.33981 -0.05139 0.33264 -0.04288 0.32454 C -0.03819 0.32014 -0.03316 0.3169 -0.02882 0.31204 C -0.02587 0.3088 -0.02066 0.30093 -0.02066 0.30116 C -0.01823 0.29143 -0.00833 0.27708 -0.00417 0.26805 C -0.00295 0.26551 -0.00174 0.26273 -0.00052 0.26018 C 0.00017 0.25856 0.00174 0.25555 0.00174 0.25579 C 0.00486 0.23565 0.00069 0.25694 0.00521 0.24305 C 0.00729 0.23611 0.00729 0.2294 0.01007 0.22268 C 0.01042 0.2206 0.01059 0.21852 0.01111 0.21643 C 0.01181 0.21319 0.01354 0.20694 0.01354 0.20718 C 0.01615 0.14468 0.02951 0.07407 0.00868 0.01713 C 0.00781 0.00903 0.0059 -0.00185 0.00417 -0.00949 C 0.00312 -0.01296 0.00139 -0.01574 0.00035 -0.01898 C 0.00017 -0.02222 0.00017 -0.02546 -0.00052 -0.02847 C -0.00104 -0.03032 -0.0026 -0.03125 -0.00295 -0.0331 C -0.00816 -0.05532 0.00035 -0.03403 -0.00764 -0.05185 C -0.00938 -0.06065 -0.01354 -0.06921 -0.01701 -0.07708 C -0.01875 -0.08611 -0.02639 -0.10509 -0.03125 -0.11157 C -0.03281 -0.11852 -0.0342 -0.12338 -0.03819 -0.1287 C -0.04132 -0.14514 -0.03663 -0.12523 -0.04288 -0.13982 C -0.04375 -0.14167 -0.04323 -0.14421 -0.0441 -0.14607 C -0.04601 -0.15023 -0.0533 -0.16111 -0.05608 -0.16482 C -0.05885 -0.1757 -0.05469 -0.1632 -0.06181 -0.17431 C -0.06372 -0.17732 -0.06354 -0.18195 -0.06528 -0.18519 C -0.06667 -0.1875 -0.06858 -0.18912 -0.06997 -0.19144 C -0.07535 -0.20023 -0.07847 -0.20579 -0.0842 -0.21343 C -0.08837 -0.21898 -0.09427 -0.22199 -0.09948 -0.22593 C -0.10226 -0.22801 -0.10903 -0.23542 -0.11233 -0.23866 C -0.11302 -0.23935 -0.12517 -0.24491 -0.12535 -0.24491 C -0.13247 -0.24838 -0.13785 -0.25278 -0.14549 -0.25417 C -0.16215 -0.26412 -0.18021 -0.27292 -0.19826 -0.27778 C -0.20469 -0.28195 -0.21302 -0.28565 -0.21944 -0.28727 C -0.23177 -0.29676 -0.24149 -0.2956 -0.25608 -0.29653 C -0.27587 -0.29607 -0.29601 -0.29607 -0.31597 -0.29514 C -0.31771 -0.29514 -0.33194 -0.28889 -0.3217 -0.29352 C -0.31823 -0.29815 -0.31528 -0.29931 -0.31111 -0.30301 C -0.29184 -0.30255 -0.27292 -0.30301 -0.25347 -0.30139 C -0.25087 -0.30116 -0.24913 -0.29745 -0.24653 -0.29653 C -0.23837 -0.29398 -0.22986 -0.2919 -0.22205 -0.28889 C -0.2151 -0.28287 -0.20747 -0.28287 -0.20052 -0.27778 C -0.19931 -0.27685 -0.19826 -0.27593 -0.19705 -0.27477 C -0.19583 -0.27338 -0.19497 -0.27107 -0.19358 -0.26991 C -0.19201 -0.26852 -0.18958 -0.26806 -0.18785 -0.2669 C -0.18021 -0.26181 -0.17396 -0.25417 -0.16563 -0.25116 C -0.1566 -0.24282 -0.14688 -0.23588 -0.13854 -0.22755 C -0.13333 -0.22292 -0.13142 -0.22014 -0.12535 -0.21829 C -0.11701 -0.20949 -0.10781 -0.20208 -0.09948 -0.19306 C -0.0974 -0.19097 -0.09427 -0.18935 -0.09236 -0.18681 C -0.08767 -0.18032 -0.08663 -0.17292 -0.08177 -0.16644 C -0.07934 -0.15695 -0.08229 -0.16667 -0.07708 -0.15695 C -0.0724 -0.14838 -0.07101 -0.13773 -0.06406 -0.13195 C -0.06267 -0.12338 -0.06007 -0.12014 -0.05608 -0.1132 C -0.0533 -0.10301 -0.05677 -0.11389 -0.05 -0.10208 C -0.04774 -0.09815 -0.04531 -0.09421 -0.0441 -0.08958 C -0.04375 -0.08796 -0.04358 -0.08634 -0.04288 -0.08495 C -0.03889 -0.07639 -0.03472 -0.07037 -0.03003 -0.06296 C -0.02622 -0.05718 -0.02378 -0.05046 -0.02066 -0.04398 C -0.01875 -0.04028 -0.01476 -0.0331 -0.01476 -0.03287 C -0.01181 -0.02153 -0.00573 -0.01019 -0.00052 -0.00023 C 0.00104 0.00949 0.00434 0.01829 0.00642 0.02801 C 0.01007 0.04514 0.01198 0.06296 0.01562 0.07986 C 0.01771 0.08935 0.02101 0.09838 0.02292 0.1081 C 0.02326 0.11852 0.02413 0.12893 0.02413 0.13935 C 0.02413 0.17153 0.03264 0.24815 0.00295 0.27593 C -0.00347 0.29051 -0.0158 0.29884 -0.02656 0.30741 C -0.04392 0.3213 -0.01858 0.30718 -0.03715 0.31667 C -0.04566 0.32546 -0.05434 0.33218 -0.06302 0.34028 C -0.07257 0.3493 -0.08212 0.35833 -0.09358 0.36227 C -0.09549 0.36389 -0.09757 0.36505 -0.09948 0.3669 C -0.10191 0.36921 -0.10382 0.37245 -0.10642 0.37477 C -0.11424 0.38194 -0.12448 0.38542 -0.13351 0.38889 C -0.14566 0.39375 -0.15729 0.40116 -0.16997 0.40463 C -0.22066 0.4375 -0.28194 0.41551 -0.33715 0.40463 C -0.34826 0.39954 -0.35851 0.39259 -0.36997 0.38889 C -0.3776 0.38356 -0.38646 0.38055 -0.39479 0.37778 C -0.39826 0.37315 -0.40573 0.36551 -0.41007 0.36227 C -0.41649 0.35741 -0.41632 0.36065 -0.42292 0.3544 C -0.43333 0.34468 -0.44167 0.33102 -0.45243 0.32153 C -0.45521 0.31574 -0.45694 0.31065 -0.46059 0.30579 C -0.4625 0.29792 -0.4651 0.29653 -0.46892 0.29005 C -0.47188 0.28495 -0.47396 0.27731 -0.47587 0.2713 C -0.47778 0.26551 -0.48177 0.25393 -0.48177 0.25417 C -0.48212 0.25139 -0.48229 0.24861 -0.48299 0.24606 C -0.48438 0.24074 -0.48767 0.23032 -0.48767 0.23055 C -0.49028 0.21111 -0.49375 0.1919 -0.49965 0.17407 C -0.50035 0.16829 -0.50104 0.1625 -0.50174 0.15671 C -0.50208 0.15417 -0.50278 0.15139 -0.50313 0.14884 C -0.50382 0.14259 -0.50556 0.13009 -0.50556 0.13032 C -0.50764 0.04282 -0.50799 0.0456 -0.50556 -0.08796 C -0.50521 -0.10116 -0.49653 -0.12153 -0.49236 -0.13357 C -0.48142 -0.16528 -0.46146 -0.1875 -0.43819 -0.20255 C -0.43542 -0.2044 -0.43403 -0.2088 -0.43125 -0.21042 C -0.4217 -0.2162 -0.40833 -0.21991 -0.39826 -0.22292 C -0.38542 -0.23403 -0.36753 -0.23704 -0.35243 -0.24005 C -0.29236 -0.23958 -0.23247 -0.23958 -0.17257 -0.23866 C -0.16285 -0.23843 -0.15382 -0.22847 -0.1441 -0.22593 C -0.1342 -0.21945 -0.12326 -0.2125 -0.11233 -0.21042 C -0.10799 -0.2044 -0.1033 -0.20394 -0.09826 -0.19931 C -0.08993 -0.19167 -0.08368 -0.18588 -0.07465 -0.17894 C -0.06458 -0.1713 -0.06007 -0.15787 -0.0526 -0.14769 C -0.04983 -0.13935 -0.04705 -0.13426 -0.04288 -0.12732 C -0.03837 -0.11945 -0.04045 -0.12083 -0.03715 -0.1132 C -0.03229 -0.10255 -0.02639 -0.09236 -0.0217 -0.08171 C -0.01788 -0.07292 -0.01649 -0.06366 -0.01111 -0.05671 C -0.00434 -0.02824 0.00312 -0.01088 0.01476 0.01389 C 0.02049 0.02639 0.02569 0.03958 0.03229 0.05162 C 0.03264 0.0537 0.03281 0.05602 0.03351 0.05787 C 0.03403 0.05949 0.03542 0.06065 0.03594 0.0625 C 0.03802 0.06968 0.03733 0.07338 0.04062 0.07986 C 0.0434 0.09143 0.04306 0.10324 0.04653 0.11435 C 0.04931 0.15648 0.05347 0.20116 0.03941 0.23981 C 0.03785 0.25324 0.03663 0.25093 0.03351 0.2618 C 0.03125 0.26968 0.03003 0.27662 0.02639 0.2838 C 0.02014 0.29606 0.02396 0.28773 0.01701 0.2963 C 0.00226 0.31435 -0.01337 0.32731 -0.03003 0.3419 C -0.03889 0.34954 -0.04531 0.35926 -0.05608 0.36227 C -0.06215 0.3662 -0.0658 0.36829 -0.0724 0.37014 C -0.07969 0.37639 -0.08872 0.37801 -0.09705 0.38102 C -0.10399 0.38356 -0.10885 0.38727 -0.11597 0.38889 C -0.13038 0.39815 -0.14826 0.40555 -0.16424 0.40926 C -0.22014 0.4088 -0.27639 0.4088 -0.33229 0.40764 C -0.33819 0.40764 -0.34462 0.40162 -0.35017 0.39977 C -0.35434 0.39838 -0.36302 0.39676 -0.36302 0.39699 C -0.37448 0.38889 -0.38594 0.38542 -0.39826 0.38102 C -0.40347 0.37917 -0.41354 0.37477 -0.41354 0.375 C -0.41875 0.36991 -0.42465 0.36921 -0.43003 0.36528 C -0.44392 0.35486 -0.45938 0.34676 -0.4724 0.33403 C -0.4875 0.29236 -0.50035 0.25162 -0.50417 0.20532 C -0.50486 0.17893 -0.5066 0.12616 -0.5066 0.10185 C -0.5066 0.05324 -0.5066 0.00463 -0.50556 -0.04398 C -0.50521 -0.05278 -0.49757 -0.07338 -0.49583 -0.08009 C -0.48941 -0.10718 -0.48299 -0.13588 -0.47465 -0.16181 C -0.47274 -0.16782 -0.46875 -0.17315 -0.46649 -0.17894 C -0.46302 -0.1875 -0.46111 -0.19537 -0.45469 -0.20093 C -0.45069 -0.20787 -0.44913 -0.20718 -0.4441 -0.21181 C -0.43594 -0.21945 -0.42951 -0.225 -0.42066 -0.23079 C -0.41319 -0.23588 -0.40625 -0.24375 -0.39826 -0.24792 C -0.3842 -0.25532 -0.36892 -0.25903 -0.35503 -0.26528 C -0.34826 -0.26806 -0.34253 -0.27245 -0.33611 -0.27477 C -0.30573 -0.27431 -0.27569 -0.27407 -0.24531 -0.27315 C -0.23837 -0.27292 -0.22969 -0.26482 -0.22292 -0.26204 C -0.19792 -0.25185 -0.17344 -0.24051 -0.14896 -0.22917 C -0.14497 -0.22546 -0.13594 -0.2213 -0.13594 -0.22107 C -0.12934 -0.21482 -0.12135 -0.21088 -0.11476 -0.20417 C -0.10764 -0.19676 -0.10069 -0.18935 -0.09358 -0.18218 C -0.08854 -0.17222 -0.08229 -0.1625 -0.07587 -0.15394 C -0.07153 -0.1419 -0.06198 -0.125 -0.05608 -0.11458 C -0.05122 -0.10625 -0.04913 -0.09722 -0.04288 -0.08958 C -0.03958 -0.07894 -0.03698 -0.06875 -0.03351 -0.0581 C -0.03125 -0.05139 -0.02535 -0.03935 -0.02535 -0.03912 C -0.02344 -0.02732 -0.02465 -0.03403 -0.0217 -0.01898 C -0.02083 -0.01458 -0.01701 -0.00648 -0.01701 -0.00625 C -0.01528 0.00625 -0.01076 0.025 -0.00538 0.03588 C -0.00434 0.04653 -0.00365 0.05093 0.00035 0.05949 C 0.00243 0.07222 0.00556 0.08426 0.00764 0.09699 C 0.00729 0.15185 0.00729 0.20694 0.00642 0.2618 C 0.00625 0.27546 -0.00365 0.28912 -0.00885 0.29954 C -0.01563 0.31319 -0.02222 0.3287 -0.03229 0.33866 C -0.04844 0.35463 -0.06892 0.36111 -0.08767 0.36852 C -0.09201 0.37014 -0.09601 0.37384 -0.10052 0.37477 C -0.10295 0.37523 -0.13802 0.37755 -0.14063 0.37778 C -0.26181 0.37639 -0.21997 0.38981 -0.26649 0.37153 C -0.27431 0.36852 -0.28125 0.36134 -0.28889 0.35741 C -0.29531 0.35417 -0.30278 0.35255 -0.30903 0.34815 C -0.31285 0.34537 -0.31615 0.3419 -0.32083 0.34028 C -0.32378 0.33912 -0.33003 0.33704 -0.33003 0.33727 C -0.33767 0.33055 -0.34948 0.32546 -0.35851 0.32292 C -0.36545 0.31829 -0.37274 0.31551 -0.38056 0.31366 C -0.3901 0.30532 -0.40087 0.30509 -0.41111 0.29954 C -0.42083 0.29398 -0.43142 0.28981 -0.44184 0.2868 C -0.44757 0.28518 -0.45243 0.28079 -0.45833 0.27917 C -0.46458 0.27338 -0.48073 0.26736 -0.48889 0.26505 C -0.49653 0.25972 -0.49201 0.2625 -0.50313 0.25856 C -0.50903 0.25648 -0.51528 0.24977 -0.52083 0.24606 C -0.52951 0.24028 -0.53976 0.23773 -0.54878 0.23356 C -0.56094 0.22778 -0.57292 0.22315 -0.58524 0.21782 C -0.60069 0.21134 -0.60573 0.20741 -0.62292 0.20532 C -0.67066 0.20671 -0.6651 0.20093 -0.69115 0.21319 C -0.70087 0.22245 -0.69635 0.21898 -0.70417 0.22407 C -0.70764 0.22893 -0.7099 0.23148 -0.71476 0.23356 C -0.71962 0.23843 -0.72552 0.24097 -0.73003 0.24606 C -0.73837 0.25555 -0.72882 0.24699 -0.73715 0.25393 C -0.74045 0.26319 -0.74323 0.27199 -0.74774 0.28055 C -0.74931 0.28773 -0.75104 0.29907 -0.7559 0.30417 C -0.75677 0.30509 -0.76372 0.30718 -0.76406 0.30741 C -0.77083 0.32037 -0.76927 0.34167 -0.76302 0.3544 C -0.76146 0.36458 -0.7599 0.3706 -0.75243 0.37315 C -0.7401 0.38542 -0.74688 0.38194 -0.73229 0.38426 C -0.72101 0.37893 -0.72882 0.38426 -0.72882 0.34977 " pathEditMode="relative" rAng="0" ptsTypes="fffffffffffffffffffffffffffffffffffffffffffffffffffffffffffffffffffffffffffffffffffffffffffffffffffffffffffffffffffffffffffffffffffffffffffffffffffffffffffffffffffffffffffffffffffffffffffffffffffffffffffffffffffffffffffffffffffffffffffffffffffffffffffffffffffffffffffffffff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" y="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0"/>
                            </p:stCondLst>
                            <p:childTnLst>
                              <p:par>
                                <p:cTn id="5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35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39 0.05764 C -0.04566 0.05093 -0.04514 0.04421 -0.04427 0.03727 C -0.04219 0.00995 -0.04166 0.00602 -0.04305 -0.0287 C -0.04427 -0.02338 -0.046 -0.01829 -0.04739 -0.01296 C -0.0559 0.07292 -0.05191 -0.11736 -0.0526 -0.17755 C -0.05486 -0.16736 -0.05486 -0.15741 -0.05937 -0.14792 C -0.06528 -0.1169 -0.05798 -0.08009 -0.07205 -0.05231 C -0.07257 -0.04815 -0.07257 -0.04375 -0.07396 -0.03958 C -0.07656 -0.02917 -0.08212 -0.02083 -0.08559 -0.01134 C -0.08785 -0.00532 -0.08854 0.00185 -0.09132 0.00741 C -0.09271 0.01111 -0.09548 0.01343 -0.09757 0.0169 C -0.10347 0.02755 -0.10798 0.03634 -0.11059 0.04977 C -0.1125 0.04074 -0.1092 0.03102 -0.1059 0.02315 C -0.10416 0.01204 -0.10225 0.00185 -0.09844 -0.00833 C -0.09635 -0.02083 -0.09479 -0.03125 -0.09132 -0.04282 C -0.08975 -0.0537 -0.08646 -0.06343 -0.08455 -0.07407 C -0.08368 -0.08843 -0.08368 -0.09213 -0.08038 -0.10394 C -0.07986 -0.16875 -0.07899 -0.23333 -0.07725 -0.29815 C -0.07847 -0.4088 -0.06962 -0.41921 -0.0901 -0.37037 C -0.09166 -0.35764 -0.09566 -0.34468 -0.09982 -0.33287 C -0.10017 -0.33032 -0.10035 -0.32755 -0.10069 -0.325 C -0.10139 -0.32315 -0.10225 -0.32199 -0.1026 -0.32014 C -0.10729 -0.3 -0.10225 -0.31157 -0.10712 -0.30139 C -0.10972 -0.28958 -0.11094 -0.27245 -0.1158 -0.26227 C -0.11719 -0.24931 -0.12118 -0.23704 -0.12396 -0.22454 C -0.12552 -0.21829 -0.12604 -0.21273 -0.12847 -0.20718 C -0.1309 -0.19444 -0.13142 -0.18472 -0.13264 -0.1713 C -0.13403 -0.15718 -0.13906 -0.14144 -0.14253 -0.12755 C -0.14948 -0.09514 -0.14114 -0.12292 -0.1467 -0.10556 C -0.1467 -0.10301 -0.14687 -0.10023 -0.14757 -0.09769 C -0.14809 -0.09537 -0.14948 -0.09375 -0.14965 -0.09144 C -0.1533 -0.06759 -0.14791 -0.08519 -0.15278 -0.07106 C -0.15642 -0.02847 -0.15451 0.10046 -0.15486 0.05764 C -0.1559 -0.05787 -0.15573 -0.17338 -0.15607 -0.28889 C -0.15746 -0.28773 -0.15955 -0.2875 -0.16024 -0.28565 C -0.16163 -0.28356 -0.16111 -0.28032 -0.16163 -0.27778 C -0.16285 -0.27269 -0.16458 -0.26667 -0.16701 -0.26227 C -0.16892 -0.24745 -0.17291 -0.23403 -0.17639 -0.21991 C -0.17778 -0.21366 -0.17778 -0.20694 -0.17969 -0.20093 C -0.18003 -0.19931 -0.1816 -0.19792 -0.18194 -0.1963 C -0.18316 -0.19236 -0.18403 -0.18819 -0.18472 -0.1838 C -0.18854 -0.16366 -0.19271 -0.1419 -0.19878 -0.12292 C -0.20208 -0.10162 -0.19791 -0.12569 -0.20225 -0.11019 C -0.20416 -0.10278 -0.20416 -0.09722 -0.20746 -0.08981 C -0.20885 -0.07685 -0.21389 -0.06551 -0.2158 -0.05231 C -0.21719 -0.04421 -0.21823 -0.03727 -0.22118 -0.03032 C -0.22274 -0.02454 -0.22396 -0.01852 -0.22552 -0.01296 C -0.22673 -0.00856 -0.22986 -0.00046 -0.22986 -0.00023 C -0.23107 0.01806 -0.2342 0.02963 -0.23611 0.04653 C -0.23715 0.05694 -0.23663 0.06065 -0.24062 0.06852 C -0.26163 0.20694 -0.2434 -0.23519 -0.24357 -0.28889 C -0.24653 -0.27569 -0.25017 -0.2625 -0.2533 -0.24954 C -0.25521 -0.2412 -0.25503 -0.23333 -0.25885 -0.22616 C -0.26198 -0.20532 -0.25937 -0.2125 -0.26389 -0.20255 C -0.26736 -0.17407 -0.27309 -0.14398 -0.28229 -0.11806 C -0.28316 -0.10833 -0.2868 -0.08542 -0.29062 -0.07731 C -0.29253 -0.06458 -0.29548 -0.05278 -0.29896 -0.0412 C -0.30017 -0.03819 -0.30052 -0.03472 -0.30139 -0.03171 C -0.30295 -0.02662 -0.30555 -0.0162 -0.30555 -0.01597 C -0.30816 0.00648 -0.31302 0.02986 -0.32066 0.04977 C -0.32344 0.05718 -0.32656 0.06366 -0.33021 0.07014 C -0.33177 0.07292 -0.3342 0.07963 -0.3342 0.07986 C -0.33732 0.0625 -0.33212 0.04815 -0.32899 0.03241 C -0.32656 0.01968 -0.32656 0.00579 -0.32378 -0.00671 C -0.32291 -0.01852 -0.32326 -0.03171 -0.32066 -0.04282 C -0.31979 -0.07731 -0.32083 -0.10926 -0.30989 -0.14005 C -0.30868 -0.15046 -0.3085 -0.15972 -0.30416 -0.16806 C -0.30052 -0.22407 -0.3026 -0.19051 -0.30347 -0.30463 C -0.3085 -0.29676 -0.30538 -0.30231 -0.31094 -0.29051 C -0.31215 -0.28843 -0.31406 -0.28403 -0.31406 -0.2838 C -0.31562 -0.27708 -0.31875 -0.27245 -0.32066 -0.26528 C -0.32569 -0.24306 -0.33021 -0.22014 -0.33524 -0.19792 C -0.33628 -0.18843 -0.33837 -0.18472 -0.34097 -0.17593 C -0.34392 -0.14931 -0.33889 -0.18773 -0.34392 -0.16042 C -0.34653 -0.14583 -0.34791 -0.1331 -0.3526 -0.11968 C -0.35399 -0.10926 -0.35521 -0.09005 -0.35989 -0.08056 C -0.36736 -0.00602 -0.34948 0.03333 -0.37569 0.0875 C -0.37604 0.08912 -0.37621 0.09074 -0.37708 0.09213 C -0.37778 0.09398 -0.37951 0.09491 -0.38003 0.09676 C -0.38142 0.09977 -0.38246 0.10625 -0.38246 0.10648 C -0.39166 0.08542 -0.38628 0.03727 -0.38003 0.01042 C -0.37552 -0.09074 -0.34496 -0.21204 -0.38368 -0.29676 C -0.38507 -0.31065 -0.38871 -0.32569 -0.39427 -0.3375 C -0.39444 -0.33588 -0.39444 -0.33426 -0.39496 -0.33287 C -0.39566 -0.33056 -0.39739 -0.3287 -0.39739 -0.32639 C -0.39826 -0.25278 -0.39757 -0.17894 -0.39826 -0.10556 C -0.39844 -0.08935 -0.39739 -0.06134 -0.40278 -0.04583 C -0.40416 -0.03588 -0.40469 -0.02593 -0.40677 -0.0162 C -0.4085 0.00741 -0.41632 0.02801 -0.41979 0.05139 C -0.42083 -0.00949 -0.41041 -0.07569 -0.42812 -0.13056 C -0.42916 -0.13935 -0.43142 -0.15671 -0.43472 -0.16366 C -0.43732 -0.18403 -0.44357 -0.20324 -0.44844 -0.22292 C -0.45139 -0.23449 -0.45434 -0.2463 -0.45798 -0.25741 C -0.45937 -0.26944 -0.46267 -0.27755 -0.46545 -0.28889 C -0.46892 -0.30208 -0.47239 -0.3162 -0.47517 -0.32963 C -0.48628 -0.30602 -0.47691 -0.32778 -0.4783 -0.25602 C -0.47916 -0.23032 -0.4835 -0.21088 -0.4901 -0.18843 C -0.49288 -0.17894 -0.49375 -0.16898 -0.49757 -0.16042 C -0.49896 -0.14907 -0.50191 -0.13866 -0.50295 -0.12755 C -0.50347 -0.12431 -0.50364 -0.1213 -0.50399 -0.11806 C -0.50434 -0.11597 -0.50503 -0.11389 -0.50503 -0.11181 C -0.50503 -0.11065 -0.50382 -0.11296 -0.50295 -0.11343 " pathEditMode="relative" rAng="0" ptsTypes="fffffffffffffffffffffffffffffffffffffffffffffffffffffffffffffffffffffffffffffffffffffffffffffffffffffA">
                                      <p:cBhvr>
                                        <p:cTn id="7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" y="-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7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500"/>
                            </p:stCondLst>
                            <p:childTnLst>
                              <p:par>
                                <p:cTn id="77" presetID="2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409 0.17385 C -0.3592 0.14746 -0.37465 0.11875 -0.38975 0.08195 C -0.4309 -0.02291 -0.44184 -0.12523 -0.41163 -0.14074 C -0.38107 -0.15926 -0.32222 -0.08564 -0.2809 0.01898 C -0.25903 0.07408 -0.24618 0.12662 -0.24166 0.16598 C -0.23524 0.19723 -0.23298 0.22871 -0.23298 0.26574 C -0.23298 0.3838 -0.26128 0.48079 -0.29409 0.48079 C -0.32673 0.48079 -0.35503 0.3838 -0.35503 0.26574 C -0.35503 0.21065 -0.34861 0.15787 -0.33767 0.12153 C -0.33316 0.09005 -0.32222 0.05602 -0.30937 0.02176 C -0.2658 -0.08564 -0.20694 -0.15926 -0.17621 -0.14074 C -0.146 -0.12245 -0.15694 -0.02291 -0.20052 0.08473 C -0.21788 0.13473 -0.24166 0.17662 -0.2658 0.20533 C -0.28316 0.23172 -0.30295 0.25533 -0.32899 0.27848 C -0.40712 0.35463 -0.48541 0.38866 -0.50729 0.35741 C -0.52691 0.32593 -0.4835 0.23936 -0.40486 0.16598 C -0.37239 0.13473 -0.33767 0.11111 -0.30937 0.09514 C -0.28316 0.07963 -0.25034 0.06644 -0.21562 0.05857 C -0.11996 0.03218 -0.03732 0.04005 -0.0309 0.08195 C -0.02205 0.12153 -0.09392 0.17385 -0.18958 0.20023 C -0.23298 0.21065 -0.27448 0.21574 -0.30694 0.21297 C -0.33541 0.21297 -0.36597 0.20811 -0.39844 0.20023 C -0.49409 0.17385 -0.56614 0.11875 -0.55712 0.07963 C -0.55069 0.04005 -0.46805 0.02963 -0.37239 0.05602 C -0.32673 0.06922 -0.28507 0.08727 -0.25712 0.10834 C -0.23298 0.12431 -0.2092 0.14236 -0.18316 0.16598 C -0.10677 0.24213 -0.06111 0.32593 -0.08298 0.35741 C -0.1026 0.38866 -0.18316 0.35463 -0.25903 0.28125 C -0.296 0.24491 -0.32673 0.20811 -0.34409 0.17385 Z " pathEditMode="relative" rAng="0" ptsTypes="fffffffffffffffffffffffffffff">
                                      <p:cBhvr>
                                        <p:cTn id="78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65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2428 C -0.00052 0.02174 -0.00052 0.01896 -0.00156 0.01711 C -0.00243 0.01549 -0.00451 0.01619 -0.00573 0.0148 C -0.0085 0.01202 -0.01111 0.00832 -0.01371 0.00532 C -0.01857 -0.00024 -0.02257 -0.00764 -0.02743 -0.01365 C -0.03003 -0.01689 -0.03264 -0.02129 -0.03576 -0.02314 C -0.03837 -0.02499 -0.04375 -0.02799 -0.04375 -0.02776 C -0.05052 -0.03887 -0.05972 -0.04072 -0.0684 -0.04442 C -0.07014 -0.04511 -0.07378 -0.04696 -0.07378 -0.0465 C -0.12031 -0.04627 -0.16666 -0.04719 -0.21319 -0.04442 C -0.21701 -0.04419 -0.22031 -0.03933 -0.22413 -0.03748 C -0.24531 -0.02799 -0.26684 -0.00671 -0.2868 0.00069 C -0.30399 0.02243 -0.32135 0.04302 -0.33871 0.06477 C -0.33889 0.06523 -0.35347 0.09044 -0.35503 0.09322 C -0.36337 0.10756 -0.37239 0.12028 -0.38107 0.13347 C -0.38541 0.14018 -0.38854 0.14943 -0.3934 0.15498 C -0.39774 0.1603 -0.4026 0.164 -0.40694 0.16932 C -0.41076 0.17395 -0.41389 0.18019 -0.41788 0.18366 C -0.4217 0.1869 -0.42691 0.19107 -0.43021 0.19523 C -0.44948 0.22091 -0.4684 0.24496 -0.49305 0.25237 C -0.53889 0.28545 -0.68489 0.26671 -0.6868 0.26671 C -0.69514 0.27619 -0.69531 0.28614 -0.70191 0.29516 C -0.71198 0.30858 -0.73073 0.3176 -0.74288 0.32361 C -0.74791 0.34142 -0.75503 0.35484 -0.75503 0.37589 " pathEditMode="relative" rAng="0" ptsTypes="fffffffffffffffffffffffA">
                                      <p:cBhvr>
                                        <p:cTn id="8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1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85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00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3500"/>
                            </p:stCondLst>
                            <p:childTnLst>
                              <p:par>
                                <p:cTn id="103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4500"/>
                            </p:stCondLst>
                            <p:childTnLst>
                              <p:par>
                                <p:cTn id="10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7500"/>
                            </p:stCondLst>
                            <p:childTnLst>
                              <p:par>
                                <p:cTn id="10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7657E-6 C -0.15418 -0.00046 -0.30886 0.0162 -0.46251 -0.00162 C -0.47536 -0.003 -0.46216 -0.03608 -0.46129 -0.05343 C -0.46095 -0.06384 -0.44237 -0.07356 -0.43543 -0.0768 C -0.4297 -0.08836 -0.43664 -0.07656 -0.42952 -0.08304 C -0.42588 -0.08628 -0.42327 -0.09299 -0.42015 -0.09715 C -0.41355 -0.12283 -0.41442 -0.15313 -0.43178 -0.16932 C -0.43334 -0.17557 -0.43595 -0.17835 -0.44029 -0.18182 C -0.44515 -0.19061 -0.45053 -0.19847 -0.45557 -0.20703 C -0.46251 -0.21952 -0.45713 -0.21327 -0.46372 -0.21952 C -0.46459 -0.22276 -0.46511 -0.22577 -0.46598 -0.229 C -0.46633 -0.23062 -0.47084 -0.23039 -0.46963 -0.23039 C -0.46789 -0.23039 -0.46633 -0.22947 -0.46477 -0.229 C -0.46182 -0.18621 -0.46251 -0.20148 -0.46251 -0.12537 C -0.46251 -0.07078 -0.45591 -0.08535 -0.46598 -0.06592 C -0.46754 -0.05945 -0.46876 -0.0569 -0.47327 -0.05343 C -0.47692 -0.0451 -0.48352 -0.04372 -0.49063 -0.04233 C -0.49584 -0.04002 -0.50036 -0.04025 -0.50487 -0.03608 C -0.50973 -0.02614 -0.51425 -0.01156 -0.52484 -0.0111 C -0.54289 -0.01017 -0.56077 -0.00994 -0.57883 -0.00948 C -0.5889 -0.00509 -0.58612 -0.00485 -0.60122 -0.00324 C -0.61095 0.00116 -0.62084 0.00278 -0.63074 0.00625 C -0.6382 0.00579 -0.6455 0.00555 -0.65296 0.00463 C -0.65452 0.0044 -0.65765 0.00301 -0.65765 0.00301 " pathEditMode="relative" ptsTypes="fffffffffffffffffffffffA">
                                      <p:cBhvr>
                                        <p:cTn id="11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500"/>
                            </p:stCondLst>
                            <p:childTnLst>
                              <p:par>
                                <p:cTn id="1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1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77556E-17 C -0.0033 -0.00648 -0.00816 -0.0081 -0.01319 -0.01273 C -0.02118 -0.02014 -0.02899 -0.02755 -0.03819 -0.03171 C -0.0533 -0.04583 -0.09566 -0.04074 -0.10955 -0.0412 C -0.11406 -0.04329 -0.11719 -0.04699 -0.12153 -0.0493 C -0.125 -0.05116 -0.12899 -0.05116 -0.13212 -0.05393 C -0.1368 -0.0581 -0.14219 -0.06157 -0.14774 -0.06342 C -0.1559 -0.07083 -0.15208 -0.06875 -0.15833 -0.07153 C -0.17014 -0.08634 -0.15104 -0.06342 -0.1691 -0.0794 C -0.175 -0.08472 -0.1809 -0.09005 -0.18698 -0.09514 C -0.19601 -0.11296 -0.21528 -0.12824 -0.23108 -0.13171 C -0.23802 -0.13819 -0.24653 -0.14051 -0.25486 -0.14282 C -0.25972 -0.14745 -0.26302 -0.14792 -0.2691 -0.1493 C -0.27552 -0.15347 -0.28246 -0.15694 -0.28941 -0.1588 C -0.29809 -0.16435 -0.30955 -0.16898 -0.3191 -0.17153 C -0.32969 -0.18032 -0.34514 -0.18449 -0.35712 -0.18889 C -0.36111 -0.19028 -0.3651 -0.19097 -0.3691 -0.19213 C -0.37101 -0.19259 -0.375 -0.19375 -0.375 -0.19375 C -0.39705 -0.19305 -0.4118 -0.20116 -0.42743 -0.18727 C -0.41736 -0.18264 -0.40851 -0.18079 -0.39774 -0.1794 C -0.38837 -0.17523 -0.3776 -0.17407 -0.36788 -0.17292 C -0.33264 -0.1625 -0.27795 -0.16412 -0.24774 -0.16342 C -0.23264 -0.15995 -0.21753 -0.15926 -0.20243 -0.15717 C -0.18767 -0.15324 -0.18229 -0.15092 -0.16545 -0.1493 C -0.15555 -0.14838 -0.13576 -0.14606 -0.13576 -0.14606 C -0.1283 -0.14259 -0.12101 -0.13981 -0.11319 -0.13819 C -0.10295 -0.13125 -0.09479 -0.12824 -0.08333 -0.12384 C -0.075 -0.12083 -0.06632 -0.11528 -0.05833 -0.11111 C -0.04896 -0.10625 -0.03837 -0.10486 -0.02865 -0.10162 C -0.02292 -0.09699 -0.01927 -0.0963 -0.01319 -0.09375 C -0.00312 -0.08935 0.00642 -0.08449 0.01667 -0.08102 C 0.02865 -0.07268 0.04236 -0.0706 0.05469 -0.06342 C 0.05729 -0.0618 0.06285 -0.0581 0.06545 -0.05717 C 0.06927 -0.05579 0.07726 -0.05393 0.07726 -0.05393 C 0.08333 -0.04977 0.08837 -0.04768 0.09514 -0.04606 C 0.10903 -0.03866 0.12344 -0.03148 0.13802 -0.02708 C 0.14445 -0.02153 0.13906 -0.02523 0.14879 -0.02222 C 0.15521 -0.02037 0.14931 -0.02106 0.1559 -0.01736 C 0.16024 -0.01481 0.16441 -0.01389 0.16892 -0.01273 C 0.18056 -0.00486 0.19358 -0.00347 0.20469 0.00625 C 0.2066 0.01389 0.20712 0.01713 0.2059 0.02546 C 0.13177 0.025 0.05747 0.02546 -0.01667 0.02384 C -0.02135 0.02384 -0.0276 0.0162 -0.03212 0.01435 C -0.03906 0.01158 -0.04774 0.01065 -0.05486 0.00949 C -0.06354 0.00556 -0.0724 0.00232 -0.08108 -0.00162 C -0.0875 -0.00764 -0.09531 -0.00625 -0.10243 -0.00949 C -0.11094 -0.01342 -0.11858 -0.01481 -0.12743 -0.01736 C -0.13403 -0.01921 -0.13993 -0.02222 -0.14653 -0.02384 C -0.15486 -0.02778 -0.16302 -0.03125 -0.17153 -0.03495 C -0.17812 -0.0412 -0.1724 -0.03657 -0.18455 -0.0412 C -0.19271 -0.04421 -0.20017 -0.05 -0.20833 -0.05231 C -0.21823 -0.05903 -0.22882 -0.06204 -0.23941 -0.06667 C -0.24427 -0.0713 -0.2493 -0.07083 -0.25486 -0.07292 C -0.26701 -0.07731 -0.27222 -0.07824 -0.28576 -0.0794 C -0.29236 -0.08518 -0.28628 -0.08079 -0.29531 -0.08403 C -0.29983 -0.08565 -0.30382 -0.08889 -0.30833 -0.09051 C -0.31406 -0.09236 -0.32031 -0.09352 -0.32621 -0.09514 C -0.34201 -0.09467 -0.35799 -0.09467 -0.37378 -0.09375 C -0.375 -0.09375 -0.37691 -0.09375 -0.37743 -0.09213 C -0.37812 -0.09005 -0.3743 -0.08356 -0.37378 -0.08264 C -0.3658 -0.04514 -0.34115 -0.02963 -0.31441 -0.02222 C -0.31128 -0.02014 -0.30799 -0.01805 -0.30486 -0.01597 C -0.2993 -0.01227 -0.29618 -0.00532 -0.29045 -0.00162 C -0.27778 0.01597 -0.29601 -0.0081 -0.27743 0.01111 C -0.27483 0.01389 -0.26962 0.02292 -0.26788 0.02708 C -0.26632 0.03079 -0.26441 0.03426 -0.26319 0.0382 C -0.26215 0.0412 -0.26076 0.04769 -0.26076 0.04769 C -0.26111 0.05718 -0.26059 0.0669 -0.26198 0.07616 C -0.26233 0.07847 -0.27569 0.08495 -0.27743 0.08565 C -0.2816 0.08982 -0.28437 0.09329 -0.28941 0.09514 C -0.30174 0.10787 -0.30365 0.10602 -0.3191 0.10949 C -0.38125 0.10695 -0.34549 0.11713 -0.37031 0.09514 C -0.37361 0.08889 -0.3783 0.08704 -0.38333 0.08264 C -0.38576 0.08056 -0.39045 0.07616 -0.39045 0.07616 C -0.3934 0.06482 -0.3908 0.06852 -0.39653 0.06343 C -0.39913 0.05347 -0.40156 0.04375 -0.40608 0.03495 C -0.40903 0.0213 -0.40955 0.01875 -0.40955 0.00324 " pathEditMode="relative" ptsTypes="ffffffffffffffffffffffffffffffffffffffffffffffffffffffffffffffffffffffffffffA">
                                      <p:cBhvr>
                                        <p:cTn id="12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4500"/>
                            </p:stCondLst>
                            <p:childTnLst>
                              <p:par>
                                <p:cTn id="12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9500"/>
                            </p:stCondLst>
                            <p:childTnLst>
                              <p:par>
                                <p:cTn id="1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0500"/>
                            </p:stCondLst>
                            <p:childTnLst>
                              <p:par>
                                <p:cTn id="1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1000"/>
                            </p:stCondLst>
                            <p:childTnLst>
                              <p:par>
                                <p:cTn id="14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1500"/>
                            </p:stCondLst>
                            <p:childTnLst>
                              <p:par>
                                <p:cTn id="15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63500"/>
                            </p:stCondLst>
                            <p:childTnLst>
                              <p:par>
                                <p:cTn id="1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Плавають</a:t>
            </a:r>
            <a:endParaRPr lang="ru-RU"/>
          </a:p>
        </p:txBody>
      </p:sp>
      <p:pic>
        <p:nvPicPr>
          <p:cNvPr id="29700" name="Picture 4" descr="3d_animals_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341438"/>
            <a:ext cx="7666038" cy="55165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/>
              <a:t>Повзають            Бігають </a:t>
            </a:r>
            <a:endParaRPr lang="ru-RU"/>
          </a:p>
        </p:txBody>
      </p:sp>
      <p:pic>
        <p:nvPicPr>
          <p:cNvPr id="28676" name="Picture 4" descr="0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775"/>
            <a:ext cx="4284663" cy="3213100"/>
          </a:xfrm>
          <a:prstGeom prst="rect">
            <a:avLst/>
          </a:prstGeom>
          <a:noFill/>
        </p:spPr>
      </p:pic>
      <p:pic>
        <p:nvPicPr>
          <p:cNvPr id="28677" name="Picture 5" descr="7187p8wykx3slp53ajzrg4ykx201n9av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00213"/>
            <a:ext cx="4495800" cy="3371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/>
              <a:t>Стрибають               Літають</a:t>
            </a:r>
            <a:endParaRPr lang="ru-RU"/>
          </a:p>
        </p:txBody>
      </p:sp>
      <p:pic>
        <p:nvPicPr>
          <p:cNvPr id="27652" name="Picture 4" descr="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4067175" cy="3051175"/>
          </a:xfrm>
          <a:prstGeom prst="rect">
            <a:avLst/>
          </a:prstGeom>
          <a:noFill/>
        </p:spPr>
      </p:pic>
      <p:pic>
        <p:nvPicPr>
          <p:cNvPr id="27653" name="Picture 5" descr="00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9625" y="1484313"/>
            <a:ext cx="4524375" cy="33924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33375"/>
            <a:ext cx="8229600" cy="5792788"/>
          </a:xfrm>
        </p:spPr>
        <p:txBody>
          <a:bodyPr/>
          <a:lstStyle/>
          <a:p>
            <a:pPr algn="ctr">
              <a:buFontTx/>
              <a:buNone/>
            </a:pPr>
            <a:r>
              <a:rPr lang="uk-UA"/>
              <a:t>     Як і всі живі організми, тварини дихають, </a:t>
            </a:r>
            <a:r>
              <a:rPr lang="uk-UA" b="1"/>
              <a:t>живляться</a:t>
            </a:r>
            <a:r>
              <a:rPr lang="uk-UA"/>
              <a:t>, ростуть, </a:t>
            </a:r>
            <a:r>
              <a:rPr lang="uk-UA" b="1"/>
              <a:t>розмножуються</a:t>
            </a:r>
            <a:r>
              <a:rPr lang="uk-UA"/>
              <a:t>, вимирають. </a:t>
            </a:r>
            <a:endParaRPr lang="ru-RU"/>
          </a:p>
        </p:txBody>
      </p:sp>
      <p:pic>
        <p:nvPicPr>
          <p:cNvPr id="6148" name="Picture 4" descr="8e4fj7seoh92drzh10w3yihqrzs3ojd9_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2143116"/>
            <a:ext cx="5303838" cy="3978275"/>
          </a:xfrm>
          <a:prstGeom prst="rect">
            <a:avLst/>
          </a:prstGeom>
          <a:noFill/>
        </p:spPr>
      </p:pic>
      <p:pic>
        <p:nvPicPr>
          <p:cNvPr id="6150" name="Picture 6" descr="30tb5v7gygjb8eq5ut73hust8zmr2kh5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349500"/>
            <a:ext cx="3862387" cy="32400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uk-UA"/>
              <a:t>Тест</a:t>
            </a:r>
            <a:endParaRPr lang="ru-RU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32923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1. Тварини - це частина 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а) неживої природи;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б) живої природи;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2. Яких тварин називають травоїдними?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а) тих, які поїдають і рослинну , і тваринну їжу;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б) тих, які живляться іншими тваринами;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в) тих, яких основною їжею є рослини.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3. Тіло птахів вкрите: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 а) лускою;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 б) шерстю;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 в) пір</a:t>
            </a:r>
            <a:r>
              <a:rPr lang="ru-RU" sz="1600"/>
              <a:t>’</a:t>
            </a:r>
            <a:r>
              <a:rPr lang="uk-UA" sz="1600"/>
              <a:t>ям.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4. Спільною ознакою для всіх комах є те, що вони мають…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а) крила;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шість ніг;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в) зовнішній вигляд.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5. Риби дихають: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а) носом;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б) легенями;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в) зябрами.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6. Земноводних називають так тому, що …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а) все  життя проводять у воді;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б) все  життя  проводять на суші;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в) частину свого життя - у воді, а частину-на суші.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60350"/>
            <a:ext cx="8229600" cy="62642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7. Тварини, яких людина розводить і використовує у своєму господарстві, називають: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дикими;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свійськими.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8. Тварини, тіло яких вкрите гладкою лускою, що зрослась, це: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плазуни;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риби;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в) земноводні.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9. Тіло комахи поділено на 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7 частин;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3 частини;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в) 5 частин.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10. Яка з цих пташок є перелітною?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сорока;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ворона;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в) ластівка.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11. Знайди «зайву» тварину: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джміль;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карась;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в) сом.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12. На території України живуть земноводні тварини: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а)  жаби,тритони;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б)  миші;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в) окуні.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uk-UA" sz="1600"/>
              <a:t>     </a:t>
            </a:r>
            <a:endParaRPr lang="ru-RU" sz="16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142852"/>
            <a:ext cx="6143668" cy="107157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dirty="0" err="1"/>
              <a:t>Рослинництво</a:t>
            </a:r>
            <a:endParaRPr lang="ru-RU" sz="4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44" y="3071810"/>
            <a:ext cx="2071702" cy="121444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 err="1">
                <a:solidFill>
                  <a:schemeClr val="tx1"/>
                </a:solidFill>
              </a:rPr>
              <a:t>зерноводство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57422" y="3071810"/>
            <a:ext cx="2071702" cy="121444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овочівництво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0562" y="3071810"/>
            <a:ext cx="2071702" cy="121444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>
                <a:solidFill>
                  <a:schemeClr val="tx1"/>
                </a:solidFill>
              </a:rPr>
              <a:t>садівництво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5140" y="3071810"/>
            <a:ext cx="2071702" cy="121444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 err="1">
                <a:solidFill>
                  <a:schemeClr val="tx1"/>
                </a:solidFill>
              </a:rPr>
              <a:t>квітникарство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1142976" y="1428736"/>
            <a:ext cx="571504" cy="92869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Стрелка вниз 8"/>
          <p:cNvSpPr/>
          <p:nvPr/>
        </p:nvSpPr>
        <p:spPr>
          <a:xfrm>
            <a:off x="3071802" y="1428736"/>
            <a:ext cx="571504" cy="92869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Стрелка вниз 9"/>
          <p:cNvSpPr/>
          <p:nvPr/>
        </p:nvSpPr>
        <p:spPr>
          <a:xfrm>
            <a:off x="5214942" y="1428736"/>
            <a:ext cx="571504" cy="92869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Стрелка вниз 10"/>
          <p:cNvSpPr/>
          <p:nvPr/>
        </p:nvSpPr>
        <p:spPr>
          <a:xfrm>
            <a:off x="7072330" y="1428736"/>
            <a:ext cx="571504" cy="92869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" name="Рисунок 11" descr="http://www.coollady.ru/puc/5/frukt/CL-04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4786313"/>
            <a:ext cx="1571625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75" y="4714875"/>
            <a:ext cx="1547813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03" name="Рисунок 14" descr="AG00001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50" y="142875"/>
            <a:ext cx="1484313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3488" y="4714875"/>
            <a:ext cx="1711325" cy="1643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4714875"/>
            <a:ext cx="2071687" cy="1646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500063" y="214313"/>
            <a:ext cx="8072437" cy="1857375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 err="1">
                <a:solidFill>
                  <a:srgbClr val="FF0000"/>
                </a:solidFill>
              </a:rPr>
              <a:t>зерноводство</a:t>
            </a:r>
            <a:r>
              <a:rPr lang="ru-RU" sz="4000" b="1" dirty="0">
                <a:solidFill>
                  <a:schemeClr val="tx1"/>
                </a:solidFill>
              </a:rPr>
              <a:t>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err="1">
                <a:solidFill>
                  <a:schemeClr val="tx1"/>
                </a:solidFill>
              </a:rPr>
              <a:t>це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err="1">
                <a:solidFill>
                  <a:schemeClr val="tx1"/>
                </a:solidFill>
              </a:rPr>
              <a:t>вирощування</a:t>
            </a:r>
            <a:r>
              <a:rPr lang="ru-RU" sz="4000" b="1" dirty="0">
                <a:solidFill>
                  <a:schemeClr val="tx1"/>
                </a:solidFill>
              </a:rPr>
              <a:t> ПОЛЬОВИХ КУЛЬТУР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25"/>
            <a:ext cx="1609725" cy="215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14375" y="3714750"/>
            <a:ext cx="862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ОВЕС</a:t>
            </a:r>
          </a:p>
        </p:txBody>
      </p:sp>
      <p:sp>
        <p:nvSpPr>
          <p:cNvPr id="4101" name="TextBox 12"/>
          <p:cNvSpPr txBox="1">
            <a:spLocks noChangeArrowheads="1"/>
          </p:cNvSpPr>
          <p:nvPr/>
        </p:nvSpPr>
        <p:spPr bwMode="auto">
          <a:xfrm>
            <a:off x="2857500" y="3643313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dirty="0">
              <a:latin typeface="Calibri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63" y="2214563"/>
            <a:ext cx="255905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357938" y="3429000"/>
            <a:ext cx="12144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просо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357688"/>
            <a:ext cx="2428875" cy="1820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143000" y="5715000"/>
            <a:ext cx="1484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кукурудза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4286250"/>
            <a:ext cx="2571750" cy="192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928938" y="5786438"/>
            <a:ext cx="839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Calibri" pitchFamily="34" charset="0"/>
              </a:rPr>
              <a:t>жито</a:t>
            </a:r>
            <a:endParaRPr lang="ru-RU" sz="24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357430"/>
            <a:ext cx="2681288" cy="1785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7813" y="4071938"/>
            <a:ext cx="1785937" cy="245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572125" y="6000750"/>
            <a:ext cx="1036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гречка</a:t>
            </a: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15188" y="4143375"/>
            <a:ext cx="1771650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715250" y="6000750"/>
            <a:ext cx="642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bg1"/>
                </a:solidFill>
                <a:latin typeface="Calibri" pitchFamily="34" charset="0"/>
              </a:rPr>
              <a:t>рис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967507" y="3244334"/>
            <a:ext cx="1208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Calibri" pitchFamily="34" charset="0"/>
              </a:rPr>
              <a:t>ПШЕНИЦЯ</a:t>
            </a:r>
            <a:endParaRPr lang="ru-RU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6" grpId="0"/>
      <p:bldP spid="19" grpId="0"/>
      <p:bldP spid="21" grpId="0"/>
      <p:bldP spid="24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0"/>
            <a:ext cx="842968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Польова</a:t>
            </a:r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 культура - </a:t>
            </a:r>
            <a:r>
              <a:rPr lang="ru-RU" sz="54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льон</a:t>
            </a:r>
            <a:endParaRPr lang="ru-RU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n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1143000"/>
            <a:ext cx="7143750" cy="53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928688"/>
            <a:ext cx="4929188" cy="297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2928938"/>
            <a:ext cx="38100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3000375"/>
            <a:ext cx="4486275" cy="3738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0"/>
            <a:ext cx="7920537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що</a:t>
            </a: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 </a:t>
            </a:r>
            <a:r>
              <a:rPr lang="ru-RU" sz="60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отримують</a:t>
            </a: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 </a:t>
            </a:r>
            <a:r>
              <a:rPr lang="ru-RU" sz="6000" b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з</a:t>
            </a:r>
            <a:r>
              <a:rPr lang="ru-RU" sz="6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</a:rPr>
              <a:t>…?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38" y="1000125"/>
            <a:ext cx="3217862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928688" y="3071813"/>
            <a:ext cx="1812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пшениця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571868" y="3143248"/>
            <a:ext cx="1357322" cy="642942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715000" y="3143250"/>
            <a:ext cx="3114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Хліб пшеничний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3786188"/>
            <a:ext cx="3143250" cy="235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4438" y="6072188"/>
            <a:ext cx="109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Calibri" pitchFamily="34" charset="0"/>
              </a:rPr>
              <a:t>жито</a:t>
            </a:r>
            <a:endParaRPr lang="ru-RU" sz="3200" b="1">
              <a:latin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0750" y="6000750"/>
            <a:ext cx="2286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Хліб житній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3786188"/>
            <a:ext cx="2986087" cy="223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75" y="1000125"/>
            <a:ext cx="296227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Підсумок уроку</a:t>
            </a:r>
            <a:endParaRPr lang="ru-RU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00042"/>
            <a:ext cx="8229600" cy="6143668"/>
          </a:xfrm>
        </p:spPr>
        <p:txBody>
          <a:bodyPr>
            <a:normAutofit fontScale="92500"/>
          </a:bodyPr>
          <a:lstStyle/>
          <a:p>
            <a:pPr algn="ctr">
              <a:buFontTx/>
              <a:buNone/>
            </a:pPr>
            <a:r>
              <a:rPr lang="uk-UA" dirty="0"/>
              <a:t> </a:t>
            </a:r>
            <a:r>
              <a:rPr lang="uk-UA" sz="4400" b="1" dirty="0">
                <a:solidFill>
                  <a:srgbClr val="FF0066"/>
                </a:solidFill>
              </a:rPr>
              <a:t>Живої природи світ таємничий</a:t>
            </a:r>
          </a:p>
          <a:p>
            <a:pPr algn="ctr">
              <a:buFontTx/>
              <a:buNone/>
            </a:pPr>
            <a:r>
              <a:rPr lang="uk-UA" sz="4400" b="1" dirty="0">
                <a:solidFill>
                  <a:srgbClr val="FF0066"/>
                </a:solidFill>
              </a:rPr>
              <a:t>    Ми на уроці сьогодні </a:t>
            </a:r>
            <a:r>
              <a:rPr lang="uk-UA" sz="4400" b="1" dirty="0" smtClean="0">
                <a:solidFill>
                  <a:srgbClr val="FF0066"/>
                </a:solidFill>
              </a:rPr>
              <a:t>відкриємо.</a:t>
            </a:r>
            <a:endParaRPr lang="uk-UA" sz="4400" b="1" dirty="0">
              <a:solidFill>
                <a:srgbClr val="FF0066"/>
              </a:solidFill>
            </a:endParaRPr>
          </a:p>
          <a:p>
            <a:pPr algn="ctr">
              <a:buFontTx/>
              <a:buNone/>
            </a:pPr>
            <a:r>
              <a:rPr lang="uk-UA" sz="4400" b="1" dirty="0">
                <a:solidFill>
                  <a:srgbClr val="FF0066"/>
                </a:solidFill>
              </a:rPr>
              <a:t>    </a:t>
            </a:r>
            <a:r>
              <a:rPr lang="uk-UA" sz="4400" b="1" dirty="0" smtClean="0">
                <a:solidFill>
                  <a:srgbClr val="FF0066"/>
                </a:solidFill>
              </a:rPr>
              <a:t>Навчимося </a:t>
            </a:r>
            <a:r>
              <a:rPr lang="uk-UA" sz="4400" b="1" dirty="0">
                <a:solidFill>
                  <a:srgbClr val="FF0066"/>
                </a:solidFill>
              </a:rPr>
              <a:t>красу не руйнувати,</a:t>
            </a:r>
          </a:p>
          <a:p>
            <a:pPr algn="ctr">
              <a:buFontTx/>
              <a:buNone/>
            </a:pPr>
            <a:r>
              <a:rPr lang="uk-UA" sz="4400" b="1" dirty="0">
                <a:solidFill>
                  <a:srgbClr val="FF0066"/>
                </a:solidFill>
              </a:rPr>
              <a:t>    А примножувати, любити, оберігати.</a:t>
            </a:r>
          </a:p>
          <a:p>
            <a:pPr algn="ctr">
              <a:buFontTx/>
              <a:buNone/>
            </a:pPr>
            <a:r>
              <a:rPr lang="uk-UA" sz="4400" b="1" dirty="0">
                <a:solidFill>
                  <a:srgbClr val="FF0066"/>
                </a:solidFill>
              </a:rPr>
              <a:t>    Тільки добра всім </a:t>
            </a:r>
            <a:r>
              <a:rPr lang="uk-UA" sz="4400" b="1" dirty="0" err="1">
                <a:solidFill>
                  <a:srgbClr val="FF0066"/>
                </a:solidFill>
              </a:rPr>
              <a:t>будем</a:t>
            </a:r>
            <a:r>
              <a:rPr lang="uk-UA" sz="4400" b="1" dirty="0">
                <a:solidFill>
                  <a:srgbClr val="FF0066"/>
                </a:solidFill>
              </a:rPr>
              <a:t> бажати</a:t>
            </a:r>
          </a:p>
          <a:p>
            <a:pPr algn="ctr">
              <a:buFontTx/>
              <a:buNone/>
            </a:pPr>
            <a:r>
              <a:rPr lang="uk-UA" sz="4400" b="1" dirty="0">
                <a:solidFill>
                  <a:srgbClr val="FF0066"/>
                </a:solidFill>
              </a:rPr>
              <a:t>    І намагатися не </a:t>
            </a:r>
            <a:r>
              <a:rPr lang="uk-UA" sz="4400" b="1" dirty="0" smtClean="0">
                <a:solidFill>
                  <a:srgbClr val="FF0066"/>
                </a:solidFill>
              </a:rPr>
              <a:t>ображати.</a:t>
            </a:r>
            <a:endParaRPr lang="ru-RU" sz="44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142875"/>
            <a:ext cx="2195513" cy="2928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14438" y="3071813"/>
            <a:ext cx="9874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овес</a:t>
            </a:r>
          </a:p>
        </p:txBody>
      </p:sp>
      <p:sp>
        <p:nvSpPr>
          <p:cNvPr id="4" name="Стрелка вправо 3"/>
          <p:cNvSpPr/>
          <p:nvPr/>
        </p:nvSpPr>
        <p:spPr>
          <a:xfrm>
            <a:off x="3143240" y="2857496"/>
            <a:ext cx="1285884" cy="64294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572125" y="3214688"/>
            <a:ext cx="2400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вівсяні хлоп</a:t>
            </a:r>
            <a:r>
              <a:rPr lang="en-US" sz="2800" b="1">
                <a:latin typeface="Calibri" pitchFamily="34" charset="0"/>
              </a:rPr>
              <a:t>”</a:t>
            </a:r>
            <a:r>
              <a:rPr lang="ru-RU" sz="2800" b="1">
                <a:latin typeface="Calibri" pitchFamily="34" charset="0"/>
              </a:rPr>
              <a:t>я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85750"/>
            <a:ext cx="3621088" cy="2786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3643313"/>
            <a:ext cx="3333750" cy="250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00125" y="6143625"/>
            <a:ext cx="1412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ячм</a:t>
            </a:r>
            <a:r>
              <a:rPr lang="uk-UA" sz="3200" b="1">
                <a:latin typeface="Calibri" pitchFamily="34" charset="0"/>
              </a:rPr>
              <a:t>і</a:t>
            </a:r>
            <a:r>
              <a:rPr lang="ru-RU" sz="3200" b="1">
                <a:latin typeface="Calibri" pitchFamily="34" charset="0"/>
              </a:rPr>
              <a:t>нь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3" y="3714750"/>
            <a:ext cx="3503612" cy="2357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29250" y="6143625"/>
            <a:ext cx="29273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Перлова  крупа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85750"/>
            <a:ext cx="3783012" cy="2714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4375" y="3000375"/>
            <a:ext cx="19764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Calibri" pitchFamily="34" charset="0"/>
              </a:rPr>
              <a:t>соняшник</a:t>
            </a:r>
            <a:endParaRPr lang="ru-RU" sz="3200" b="1">
              <a:latin typeface="Calibri" pitchFamily="34" charset="0"/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3929058" y="3000372"/>
            <a:ext cx="1285884" cy="642942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285750"/>
            <a:ext cx="3429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72075" y="2928938"/>
            <a:ext cx="3473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latin typeface="Calibri" pitchFamily="34" charset="0"/>
              </a:rPr>
              <a:t>Соняшникова олія</a:t>
            </a:r>
            <a:endParaRPr lang="ru-RU" sz="3200" b="1"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4438" y="6273800"/>
            <a:ext cx="1357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гречка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88" y="3500438"/>
            <a:ext cx="3071812" cy="271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57813" y="6143625"/>
            <a:ext cx="280615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smtClean="0">
                <a:latin typeface="Calibri" pitchFamily="34" charset="0"/>
              </a:rPr>
              <a:t>гречана</a:t>
            </a:r>
            <a:r>
              <a:rPr lang="ru-RU" sz="3200" b="1" dirty="0" smtClean="0">
                <a:latin typeface="Calibri" pitchFamily="34" charset="0"/>
              </a:rPr>
              <a:t>  </a:t>
            </a:r>
            <a:r>
              <a:rPr lang="ru-RU" sz="3200" b="1" dirty="0">
                <a:latin typeface="Calibri" pitchFamily="34" charset="0"/>
              </a:rPr>
              <a:t>крупа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" y="3571875"/>
            <a:ext cx="3514725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i="1" dirty="0">
                <a:solidFill>
                  <a:srgbClr val="C00000"/>
                </a:solidFill>
              </a:rPr>
              <a:t>Групи тварин за способом харчування</a:t>
            </a:r>
            <a:endParaRPr lang="ru-RU" sz="4000" b="1" i="1" dirty="0">
              <a:solidFill>
                <a:srgbClr val="C00000"/>
              </a:solidFill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uk-UA"/>
              <a:t>Рослиноїдні             Хижі                 Всеїдні</a:t>
            </a:r>
            <a:endParaRPr lang="ru-RU"/>
          </a:p>
        </p:txBody>
      </p:sp>
      <p:pic>
        <p:nvPicPr>
          <p:cNvPr id="19460" name="Picture 4" descr="ANM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133600"/>
            <a:ext cx="3238500" cy="2428875"/>
          </a:xfrm>
          <a:prstGeom prst="rect">
            <a:avLst/>
          </a:prstGeom>
          <a:noFill/>
        </p:spPr>
      </p:pic>
      <p:pic>
        <p:nvPicPr>
          <p:cNvPr id="19461" name="Picture 5" descr="2_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28675" y="2349500"/>
            <a:ext cx="3487738" cy="2616200"/>
          </a:xfrm>
          <a:prstGeom prst="rect">
            <a:avLst/>
          </a:prstGeom>
          <a:noFill/>
        </p:spPr>
      </p:pic>
      <p:pic>
        <p:nvPicPr>
          <p:cNvPr id="19462" name="Picture 6" descr="56c7vsl97t7e9oi7kxi4k91wz5lmiwte_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1575" y="2205038"/>
            <a:ext cx="2892425" cy="21685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C00000"/>
                </a:solidFill>
              </a:rPr>
              <a:t>Групи тварин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uk-UA" sz="2800" b="1" dirty="0"/>
              <a:t>             ДИКІ                                      СВІЙСЬКІ</a:t>
            </a:r>
            <a:endParaRPr lang="uk-UA" sz="2800" dirty="0"/>
          </a:p>
          <a:p>
            <a:pPr>
              <a:buFontTx/>
              <a:buNone/>
            </a:pPr>
            <a:r>
              <a:rPr lang="uk-UA" sz="2800" dirty="0"/>
              <a:t>           Ведмідь                                       Собака</a:t>
            </a:r>
          </a:p>
          <a:p>
            <a:pPr>
              <a:buFontTx/>
              <a:buNone/>
            </a:pPr>
            <a:r>
              <a:rPr lang="uk-UA" sz="2800" dirty="0"/>
              <a:t>           Заєць                                            Кріль</a:t>
            </a:r>
          </a:p>
          <a:p>
            <a:pPr>
              <a:buFontTx/>
              <a:buNone/>
            </a:pPr>
            <a:r>
              <a:rPr lang="uk-UA" sz="2800" dirty="0"/>
              <a:t>           Тигр                                              Кіт</a:t>
            </a:r>
          </a:p>
          <a:p>
            <a:pPr>
              <a:buFontTx/>
              <a:buNone/>
            </a:pPr>
            <a:r>
              <a:rPr lang="uk-UA" sz="2800" dirty="0"/>
              <a:t>           Слон                                             Свиня</a:t>
            </a:r>
          </a:p>
          <a:p>
            <a:pPr>
              <a:buFontTx/>
              <a:buNone/>
            </a:pPr>
            <a:r>
              <a:rPr lang="uk-UA" sz="2800" dirty="0"/>
              <a:t>           Кенгуру                                        Корова</a:t>
            </a:r>
          </a:p>
          <a:p>
            <a:pPr>
              <a:buFontTx/>
              <a:buNone/>
            </a:pPr>
            <a:r>
              <a:rPr lang="uk-UA" sz="2800" dirty="0"/>
              <a:t>           Лисиця                                         Коза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uk-UA"/>
              <a:t>Птахи                         Звірі</a:t>
            </a:r>
            <a:endParaRPr lang="ru-RU"/>
          </a:p>
        </p:txBody>
      </p:sp>
      <p:pic>
        <p:nvPicPr>
          <p:cNvPr id="32772" name="Picture 4" descr="0fc8p4fdbr4vi6tar6ntc22ga488a8ot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4572000" cy="3429000"/>
          </a:xfrm>
          <a:prstGeom prst="rect">
            <a:avLst/>
          </a:prstGeom>
          <a:noFill/>
        </p:spPr>
      </p:pic>
      <p:pic>
        <p:nvPicPr>
          <p:cNvPr id="32773" name="Picture 5" descr="3oquex542jn96i3xx8vg5y283rfayj26_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773238"/>
            <a:ext cx="3935412" cy="29511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FF0066"/>
                </a:solidFill>
              </a:rPr>
              <a:t>Гра </a:t>
            </a:r>
            <a:r>
              <a:rPr lang="uk-UA" b="1" dirty="0" err="1">
                <a:solidFill>
                  <a:srgbClr val="FF0066"/>
                </a:solidFill>
              </a:rPr>
              <a:t>“Закінчи</a:t>
            </a:r>
            <a:r>
              <a:rPr lang="uk-UA" b="1" dirty="0">
                <a:solidFill>
                  <a:srgbClr val="FF0066"/>
                </a:solidFill>
              </a:rPr>
              <a:t> </a:t>
            </a:r>
            <a:r>
              <a:rPr lang="uk-UA" b="1" dirty="0" err="1">
                <a:solidFill>
                  <a:srgbClr val="FF0066"/>
                </a:solidFill>
              </a:rPr>
              <a:t>речення”</a:t>
            </a:r>
            <a:endParaRPr lang="ru-RU" b="1" dirty="0">
              <a:solidFill>
                <a:srgbClr val="FF0066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Вовк, ведмідь - це …;</a:t>
            </a:r>
          </a:p>
          <a:p>
            <a:r>
              <a:rPr lang="uk-UA" b="1" dirty="0"/>
              <a:t>соловей, зозуля-це …;</a:t>
            </a:r>
          </a:p>
          <a:p>
            <a:r>
              <a:rPr lang="uk-UA" b="1" dirty="0"/>
              <a:t>окунь, сом - це …;</a:t>
            </a:r>
          </a:p>
          <a:p>
            <a:r>
              <a:rPr lang="uk-UA" b="1" dirty="0"/>
              <a:t>кінь, корова – це … ;</a:t>
            </a:r>
          </a:p>
          <a:p>
            <a:r>
              <a:rPr lang="uk-UA" b="1" dirty="0"/>
              <a:t>сонечко, коник-це… .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00FF"/>
                </a:solidFill>
              </a:rPr>
              <a:t>Відгадування загадки 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Мають хвіст та гострі зуби,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Кігті випускають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Що брати це наші менші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Люди добре знають.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Вміють плавати, стрибати,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Вигинають спини.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Спробуй їх тепер назвати!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uk-UA" b="1" dirty="0"/>
              <a:t>Звісно – це …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rgbClr val="008000"/>
                </a:solidFill>
              </a:rPr>
              <a:t>Допиши речення: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Тварини живуть …</a:t>
            </a:r>
          </a:p>
          <a:p>
            <a:r>
              <a:rPr lang="uk-UA" b="1" dirty="0"/>
              <a:t>Чим різняться тварини різних видів?</a:t>
            </a:r>
          </a:p>
          <a:p>
            <a:r>
              <a:rPr lang="uk-UA" b="1" dirty="0"/>
              <a:t>Що станеться, якщо навесні у сад не прилетять птахи?</a:t>
            </a:r>
            <a:endParaRPr lang="ru-RU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/>
          <a:lstStyle/>
          <a:p>
            <a:r>
              <a:rPr lang="uk-UA" sz="4000"/>
              <a:t>Чим корисні тварини для людей?</a:t>
            </a:r>
            <a:endParaRPr lang="ru-RU" sz="4000"/>
          </a:p>
        </p:txBody>
      </p:sp>
      <p:sp>
        <p:nvSpPr>
          <p:cNvPr id="10266" name="Rectangle 2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uk-UA"/>
              <a:t>Пір'я</a:t>
            </a:r>
          </a:p>
          <a:p>
            <a:r>
              <a:rPr lang="uk-UA"/>
              <a:t>Шовкові нитки</a:t>
            </a:r>
          </a:p>
          <a:p>
            <a:r>
              <a:rPr lang="uk-UA"/>
              <a:t>Окраса природи</a:t>
            </a:r>
          </a:p>
          <a:p>
            <a:r>
              <a:rPr lang="uk-UA"/>
              <a:t>Господарська діяльність</a:t>
            </a:r>
          </a:p>
          <a:p>
            <a:r>
              <a:rPr lang="uk-UA"/>
              <a:t>Хутро, шкіра</a:t>
            </a:r>
          </a:p>
          <a:p>
            <a:r>
              <a:rPr lang="uk-UA"/>
              <a:t>Ліки </a:t>
            </a:r>
          </a:p>
          <a:p>
            <a:r>
              <a:rPr lang="uk-UA"/>
              <a:t>Продукти харчування</a:t>
            </a: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595</Words>
  <Application>Microsoft Office PowerPoint</Application>
  <PresentationFormat>Экран (4:3)</PresentationFormat>
  <Paragraphs>132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Підсумок уроку</vt:lpstr>
      <vt:lpstr>Групи тварин за способом харчування</vt:lpstr>
      <vt:lpstr>Групи тварин</vt:lpstr>
      <vt:lpstr>Птахи                         Звірі</vt:lpstr>
      <vt:lpstr>Гра “Закінчи речення”</vt:lpstr>
      <vt:lpstr>Відгадування загадки </vt:lpstr>
      <vt:lpstr>Допиши речення:</vt:lpstr>
      <vt:lpstr>Чим корисні тварини для людей?</vt:lpstr>
      <vt:lpstr>Плавають</vt:lpstr>
      <vt:lpstr>Повзають            Бігають </vt:lpstr>
      <vt:lpstr>Стрибають               Літають</vt:lpstr>
      <vt:lpstr>Слайд 13</vt:lpstr>
      <vt:lpstr>Тест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 узагальнення з теми </dc:title>
  <dc:creator>Гежа Н.О.</dc:creator>
  <cp:lastModifiedBy>Admin</cp:lastModifiedBy>
  <cp:revision>5</cp:revision>
  <dcterms:created xsi:type="dcterms:W3CDTF">2013-03-10T09:36:16Z</dcterms:created>
  <dcterms:modified xsi:type="dcterms:W3CDTF">2016-10-20T05:56:23Z</dcterms:modified>
</cp:coreProperties>
</file>