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5" r:id="rId4"/>
    <p:sldId id="266" r:id="rId5"/>
    <p:sldId id="274" r:id="rId6"/>
    <p:sldId id="259" r:id="rId7"/>
    <p:sldId id="275" r:id="rId8"/>
    <p:sldId id="268" r:id="rId9"/>
    <p:sldId id="272" r:id="rId10"/>
    <p:sldId id="276" r:id="rId11"/>
    <p:sldId id="277" r:id="rId12"/>
    <p:sldId id="261" r:id="rId13"/>
    <p:sldId id="269" r:id="rId14"/>
    <p:sldId id="271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65860-16BF-4D8C-9433-10D81169E39B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A0681-1C56-4B6D-9729-81E95AF70D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wmf"/><Relationship Id="rId10" Type="http://schemas.openxmlformats.org/officeDocument/2006/relationships/image" Target="../media/image10.gif"/><Relationship Id="rId4" Type="http://schemas.openxmlformats.org/officeDocument/2006/relationships/image" Target="../media/image4.wmf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gif"/><Relationship Id="rId3" Type="http://schemas.openxmlformats.org/officeDocument/2006/relationships/image" Target="../media/image15.jpeg"/><Relationship Id="rId7" Type="http://schemas.openxmlformats.org/officeDocument/2006/relationships/image" Target="../media/image19.gif"/><Relationship Id="rId12" Type="http://schemas.openxmlformats.org/officeDocument/2006/relationships/image" Target="../media/image24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8;&#1086;&#1085;&#1103;\Desktop\&#1053;&#1086;&#1074;&#1072;&#1103;%20&#1087;&#1072;&#1087;&#1082;&#1072;%20(2)\_quot_Bdzholina_hata_quot_-_Zvuk_prirodi_-_pcheli_(get-tune.net).wav" TargetMode="External"/><Relationship Id="rId6" Type="http://schemas.openxmlformats.org/officeDocument/2006/relationships/image" Target="../media/image18.gif"/><Relationship Id="rId11" Type="http://schemas.openxmlformats.org/officeDocument/2006/relationships/image" Target="../media/image23.gif"/><Relationship Id="rId5" Type="http://schemas.openxmlformats.org/officeDocument/2006/relationships/image" Target="../media/image17.gif"/><Relationship Id="rId10" Type="http://schemas.openxmlformats.org/officeDocument/2006/relationships/image" Target="../media/image22.gif"/><Relationship Id="rId4" Type="http://schemas.openxmlformats.org/officeDocument/2006/relationships/image" Target="../media/image16.gif"/><Relationship Id="rId9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http://tatyana-chulan.ucoz.ru/_fr/0/0304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1928802"/>
            <a:ext cx="15716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77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1928802"/>
            <a:ext cx="221457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39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1928802"/>
            <a:ext cx="207170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46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1928802"/>
            <a:ext cx="164307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15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29454" y="1928802"/>
            <a:ext cx="11430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4143380"/>
            <a:ext cx="73581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uk-UA" sz="7200" b="1" i="0" u="none" strike="noStrike" cap="none" spc="300" normalizeH="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60-(3+7)=50(м)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428604"/>
            <a:ext cx="61346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Домашня робота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8" grpId="0"/>
      <p:bldP spid="9" grpId="0"/>
      <p:bldP spid="10" grpId="0"/>
      <p:bldP spid="12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QRERQQDxASFBAQFhAVFBAWFRkUEhQSFhgXFhQWFRcXHCYeFx0kGhISHy8hIycpLiwsFyAxNTAqNSYrLCkBCQoKDgwOGg8PGikkHyQwKiwpKSwsKSkqLCopKSwpLiopKSksLCwvLCwwKSwtKSopLCkqLCwsLC0sLCwsKSwpLP/AABEIAKoBKAMBIgACEQEDEQH/xAAcAAACAgMBAQAAAAAAAAAAAAAAAQMGAgQFBwj/xAA9EAACAQIDAwgJBAICAgMBAAABAgADEQQSIQUxUQYTFCJBYXGxBzIzU3KBkZLRQlKhwSOyYoIk8BZDRBX/xAAbAQEAAgMBAQAAAAAAAAAAAAAAAQQCAwUGB//EAC8RAAIBAwIEBgEEAgMAAAAAAAABAgMEERIhEzEyUQUUQWFxgaEikcHRsfAGQuH/2gAMAwEAAhEDEQA/APVcJhE5tP8AGnqr+kcB3Sboie7T7R+IYT2afAnkJLNkIR0rZFepOWp7vmRdET3afaPxDoie7T7R+Jsi0YtJ0x7EapdzWGCT3afaPxJKeATtpp4ZR+JNmhmkOC7IyUmvVmHQqfuqf2L+I+hU/dU/sX8TLNOdtzbPRqYYIalWo606NEEA1KrXsLncAAzMdbKrGxtY48OPYz4ku5v9Cp+6p/Yv4h0Kn7qn9i/iV00tp25w4jBr2mj0eoygftFTngSezNlHwic/Cco6+JrDDVXGDYAkc3aqcQVPWNGpUWyqANVK59TqALtPCXY1+Y9NX+S5dCp+6p/Yv4h0Kn7qn9i/iVvFY2tg2Wo1Zq+FZlSqHC85SDEKKqMoW6qT1lI3XIPVs1mzQ6aXoTGs5bpmHQqfuqf2L+JyeUO06WFVLYZalWqWWnTCqt7C7MzEdVRprrvGhg+MqYl2TD1OboU2ZKmIADO7ro6UL9UZW0ZyDqGUC+ohx3IuhVCkGqlZL5cUHL1xfeC9XNmU39U3FwDa4FtVSm9D4aWfTPLJup1FqWtvHrgewdo0sUjMKApvSc06lNlW6uAGFiNGBV1II49hBA6fRE92n2j8Tn4TBUNn0HLOxBYPUqN1qlSo2VAbKNSbIoAHYJu4DHpWQVKRJUkjUFWBBsQQdQZnTSwozxqxv/57Guo3lyhnTnYz6Inu0+0fiHRE92n2j8SWE3aI9katcu7IuiJ7tPtH4h0RPdp9o/ElhGiPZDXLuyLoie7T7R+IdET3afaPxJYRoj2Q1y7siGET3afaPxNroNL3VP7R+JFM1qWmMqcX6GUaslzZl0Kn7qn9o/EOg0/dU/tH4mQeGaYcNdjZxJdzDoVP3VP7R+IdCp+6p/YPxMs0M0cNdhxJdzDoVP3VP7V/EOhU/dU/tH4meaLNJ4cexHFl3MehU/dU/tH4i6HT91T+0fiZ5os0cOPYjiy7mscInZTT7R+IdET3afaPxNi8M0y0R7Iw1y7s1+iJ7tPtH4h0RPdp9o/EnJmMy0R7IjXLuzUxeETm36ieq/6RwPdCTYv2b/C/kYTm3kVqWx07KUtL3HhPZp8CeQksiwfs0+BPISadGHSjm1Op/Io7whMjAV4Zo4WgCzTi7aqKuKwTONM+IRDbRazUmym/ZdFqr/2t2zt2mrtLZlPEUmo1lzI9u0ggg3VlYaqwIBBGoIEMGvjKxO828pVts7I52mQCUqUyXp1P10qq6q6/I3/5KSDvInUbZuOo9VHpYumNzVDzOJC20zFVNOoe+yTj7V5aVcKEGI2fXTnDlVDzNQsSDpTFGqSe25IlmFWMVvj3ycyrbVZSys59Gt/waW09tc/s2s1QWbmcSlWmNbVFDo6jxI04gg9svW1MS9PCVHQjnlotkJHV53LZSQLaZrcNJ4jyo27WoZ3pUloJiq1KqKTkPVDU1QMWynKFPNoLXJ1PEzX2Jyt2ptPFJhWxtTm6hzVcqU0C0V1b1V8AO8iU695RcOJF/pSeX8HQtrKtSbU1hvG30e6mqMPTpYegmeplyol7ABQAXqN2Le1zYkk6AkwGyM9mxFWpUb9oZqVEX7BTQ9YfGWM4CbKdanOU8ZilqHIHYslTOiElUPOI1l6zaC3rE7zLDS59tV18QAP6nAj/AMgtptRhGcn2Uc/ydKVjUjzaRr1+SGDa56JQRyQedSmqVQw3MKigNf563INwTN/Z2zkoJzdO9rsxLEszMxuSxO8+WgG6bFNWt11sfG4mU7sNE8VEt8dsPHbuU5ao/ob2/AoRwm4wFCOEDAoR2kww3fMXJIlRb5EEJK9EjvmBUjeJOUHFoV4s0cWWCNwzRZoZIZJOxG4ZoZo8sMsDDMc0M0yyCLm42GGY5o1MfNxhYyMMLQjhBJDi/Zv8D+RhDGezf4H8jCc286kdSy6WPB+zT4E8hJpFgx/jT4E8hJrS9DpRz59TFCO0LTMwFCO0LQBQjtEYBXuXHLGnszCtiKgzOerSpXsalQ7hfsA1JPAcbA+Z+j7HVcf0jH4ps9epU5sH9KIqhslNf0r1xoN9tbmUr0rcs/8A+jjmKNfDYfNToW3ED16m/XMwuD+0LLz6HKw6Aw7RWqA+OVD5ETz/AI9VlG0lp7o6vh0dNVMq3pMrXxgp9lKknyLkk/wFll9C2zAKeIxJHWZ1pA8FQBzbxLj7ZVvSUv8A59TvSiR4ZbeamX70SVAdnKBvWrXDeOa/+pWc++k4eExUfVRz/ksr9d1Jv3PS9j7KHtKnbqq9luJnkfKj0yY5MeMJQoZKmHxdSmaXZiqRYLSQq63UsLEMD+sET1vZe0woyPu7Dw7jN1+jlxWIomoN1SymoB3HfLXhNe0jbLhtJ/8AbLSefcrXEajm9X0S4zEKiguQMzIov2uxso+ZMjla5X4/nThqSD1sZgCoOhPN1lrOR4U6VQyzWnZs7qFxFyp7pPGe/wAexRrwcWsihHaFpdNAoi0ytC0ABXmQrzDLC0jCJyyTnpi9S8xtHaMIZYoR2haSQKEdoWgChHaFoAoR2haAKEdoWgChHaFoBBjPZv8AA/kYR4z2b/A/kYTnXfUjp2XSwwfs0+BPISaRYP2afAnkJNaXYdKKE+pihHaFpmYChHaFoApWuX2w8Xi8K9DA4mnRLqwcMpzVB+wVA3+MHUHqm9941vZrQtIZK2PjTauyauGqvQxFNqdambMh3jtG7Qi1iCNDPQfRDtSyV6B3hlqD5jK3+q/Weu+kD0c0dq0xmPN4mmDzdcC5A/a4/Ut/mOztB8K/+P4vYuMRsXSK0ichrL1qLo3B7dlg1jY9XdOd4hbce3lD9vrc6NlWjCtGT+/s63pOw/8AlpVgNHU0ye9TmX+Gb6Tf9Du2gr1sIxsXtWp95AC1B9Ah+vCT8psH0nDMq6sLPTO+7L2DxFx855rhMe9CqlakctSkwZT3jsI4HUEcDOVbUld2Dt3zW38o6XiFN21yqno9/wCz6UqliBkYA3BNxe44d19NdfCHSHt7MX+PT62/qVrYPLqhiqSPTzNXYdbC01NSsGFgeqovluR1jYa62lgwvJmti7HHDmsNoehqQ1Sr3YiopsF400ve2rEErPO23g9xWnolHCXNv+OWSK1xShHOc+wuS1JsXX6a9uj0QyYUAHLUdtKtcE+sthkRrC4LmxBBlxgiAABQAAAABoABuAjtPoNtQhb01TgtkcCpN1JamKEdoWlg1ihHaFoAoR2haAKEdoWgChHaFoAoSHG18iM4F7W8N9v7nEw/KqzWrKMv71vp4jtE59fxGhQqqjUeG9/b9y1StKtaLlBZwdHH7dp0TZsxI3hRe02MDjkrIKlNrqbjgQRvBHZKHtHatN3IV9WJtvBJJ7L9us7myMQMJRyEZqrsXZb6KSAAL8bKLica28am6knXxGHp39vk6tfwyMaKcM636FojlOxfKOsdzBfBR/d5ppysxCG5ZXHBlHmtpbj49bSeEpfOF/Zqj4LcSWU18ZL5CaOxtqriaQqKLG5Vl35WFiRft3g/Ob9p24TjOKlHkzk1KcqcnCSw1zFCO0LTM1kOM9m/wP5GKPGezf4H8jCc+66kdKz6WPBezT4E8hJrSLBezp/An+ok0uQ6UUZ9TFaFo4TMxFaZilMbx55DySsD5qShRwkWePPMWmZJpGT0uEgqUgQVZQVO8EXB8Qd8mzx54WQ8MrVXkFgSSwwdJGbeaYNIk9/NkTXo+jHZqm/QKDG97sC+vfmJvLVkiyRhcyG5csmtg8BToqEo0kpoNAiKEUfJRaT2jtCZmIrQtHCAK0LRwgCtC0cIArQtHCAK0LRwgCtC0cRkN4GDi7Xx1dWK06d145c1+MrW0fVuVAJ3gaAGdDb+2GqXRSRT4fu7z3d05tHC5qOYm1yRTXuX1ifnoPAz594hWVeo3Cbkk85eMfXt2PWWlHhUk5JJvtz+ymbY7Zbth0nfD0ncguyKSCwzd1we21pzquxF5ynzxJSrcLbQc4vWyN4qCRxykePYNPKLdglavUjojFr3L7rRqLTB7p7ixOFcb0Yf9TNDoFRzZKTse5T57hN6ltKpSN6bkW7N6/MHSWLYvKxapFOqAlQ6A/oY8Bfce6W7G3t60lGU3F/H8mmtXuKEHKEFJfP8GxyX2OcNRyueu7F2A3AkAAD5KJ17Rwnu6VONKChHkjx9arKtUdSXNitC0cJtNRBjfZv8D+RhHjfZv8D+RhKF11I6Nn0sMF7Kn8Cf6iTSLA+yp/AnkJNLcOlFGfUxQjhMzEwYcJjY8JLCTkjBGL8IaySEZGDDWO8yhIyTgQMd4QgChHCAKEcIAoRwgChHCAKEcIAoRwgCmrtN7UnI4W+pA/ubcwr0Q6lTuM0XMJVKM4Q5tNL5wZ02ozTfcoj4Y1HFNPWY2H9n5C5mzjnCsaa+pSsi/wDXQn7sx+ctOB2UlIlluWOmY77cBwlCrYi7MeLN5zwl3YTtLeMZ9Unv8L0/J6q1rq6m9PKK/LNnEYPpFN6CmzuM1Jv216fXpH7lt4MZBgcbz1FKtrFgbrwdSVcfJgRHhcXldGG9WU/QzoYXAKuPxWBbqriAMZhz+1m6tdfAsAbd8m1s3dWzjHqi9vh+n4K11UVncxm+mSw/lcmcmvNCtOvtTZ70WtUW3Bv0nwM5FUX0AuToAN5PdKcYShLTJYZ6KhOMlqT2PSOTuPNbDU6jetYqx4lSVJ+drzpTncnNnmhhqdNvWAJYcCxLEfK9p0p9Gt9XCjr54WTwFzp409HLLx+4oRwm80EGN9nU+B/IwjxvsqnwP5GEoXXUjo2nSwwPsqfwJ5CTyHA+yp/AnkJPLkOlFKfUxWhaOEyMRWhaOEAVoWjhAFaFo4QBWhaOEAVoWjhAFaFo4QBWhaOEAVoWjhAFaFo4QBWhaOEAVoRwgCnmO38OaOIqIdxJZTxVtRbwuR8p6fObtrYFPFKBUuGX1ai+svEcCO4zmeI2buqaUea5HT8MvI2tXM+l7P8As882fd6tNBvZ0H8i/wDF5Y+X7cxUwW0B/wDmrinUPChWGV7/APvbOpsPkjTwz85mapU1AJAAUHfYDt74uXmzxX2diUIvamzgduanaoP5SaLCxlb0paub3/YeM3cLqS4fJL8nbqUgwswDKewi4P1mvQ2RRptmSiit+4KLjw4Sr4Dl1To7IoYyubtkFMJ+qpWS6WH2E37BrPKNuctsXjXLVKzql+rQpkrTUcCBq3i1+3dul6rVprEmk2caV3w47N7+h9Eg33EGOfMeHx1SmcyVaiNxV2U/UGem+jfltjMRWGGqrz9MAlqx6r0lsbZmGjAkWAOu/XSRTu4yenBop3Sm9LR6fC0cJdLuCDHeyqfA/kYQx3sqnwP5GEoXPUjoWnSx4Ef4qfwJ5CT2kGA9lT+BPISeXIdKKM+phaFo4TIxFaFo4QBWhaOEAVoWjhAFaFo4QBWhaOEAVoWjhAFaFo4QBWhaOEAVoWjhAFaFo4QBWhaOEAxjtKRy79INTZ9anSSglQOmcszEfqIsLeE5OA9N1M6YjCOn/Km4f6hgvmZpdeEZaWzS69OMtLe56baYVqQZWU7mBB8CLTh7E5d4PFkLRxCiod1J/wDHUJ4AN63yvO/NikpLY2pqS2Pm99h4qrhmamGq0cDVqUjSUFmpliCz5QLkE7zra3Ddw0rXsAbk6AA9vAAT2X0aEptDatE7udLgcP8AJV/pknoYwyg5gihjvbKL/WUVbKazkoq2U1nJ4NyY9HGKxZBam1CjfrVailWI/wCCGxbx0HfPauT/ACdo4KiKNBbAasx1d27WY9p8uydOOWaVCNPdcyzSoRp8uYoWjhN5uNfHeyqfA/kYQx/sqnwP5GEpXPUjoWvSx4D2VP4E8hJ5Bs8f4qfwJ/qJsS1HpRTl1MUI4TIxFCOEAUI4QBQjhAFCOEAUI4QBQjhAFCOEAUI4QBQjhAFCOEAUI4QDzb0z7EL0aWLUewJSp8FQjKfkwA/7Tx9p9SYrDLURqdRQyOCrKdQVOhB+U8E5dchamz6hdQXwjnqVP2X3JU4HsB7fHSc66pPOtHMu6LzrX2VTm79/d2y98iPSpVwzLQxrNVwxIHOE3q0Ruvf9ajtB1Gtr7pQmgTm8fOVqc3B5RVpzlB5R7DyKrqdubQyEFXUsCDe4uhuD2+tPS54j6EE/86qewUH/AJdPxPb51KDzHPydag9Uc/IoRwm43ihHCAa+P9lU+B/9TCPH+yqfA/8AqYpSuepF+16WPZ/sqfwJ/qJsSDZ/sqfwJ/qJMw00NjxlqPSinLmwJt89I5qY2sE5v/lURfrcf2Jt3kqWdjEISDF18tgPWbQfmTyFNNtL0GAhCYvUA/HbMm0uYMoQhGQEJgW6wXgCT5CZZtbcJCkgOEISQEInawuYxGUAhERwiV79xG8cJGpDBlETIqmJANhrbT58B3wNQLqx6xsLDidyj6f3MeIm8IYJoQECZmAhCOAKEwepaw3k9n9zIm2sjUgOR4jDrUUpUVXRwQyMAysDvBB0MkhaSMHm3KD0LUapL4OqaBNzzTDPS/665l/nwlUqehXHg6NhCOIqvb53p3nuk5/KHaAw+Fr1z/8AVSqv8wpIH1tNEqFPngryt6b3weV+g7DkYrF3sTTpopI3XLnd9hnsk8t9EVOlh6eZamarikR6uhsgptUFtO0ZrkmwnptHEhgp3Zt19DFFpRxkzowcYIlhFmHEQvN+UbcDiUzE1Re3bOHs/lphaq1XSoxSiKju/NuECLvIa1m7NBrMHNJ4ybYUZzTcYt457dzr7Q9lU+B/9TCc7CbfpYvD1alAsVCuLsjJ2G1swF9OEUqXDTaaLtCnKGqMlho6ez/ZU/gTyEnd7C53CUXD4+oEW1Wp6q/qPAd8k6fU7atT7j+ZMbn9Oy9DVK1ep7nQ5V7SUUqlVWv0NqLtb9yPTcqL9pVh9ZJh9qOtPpmK/wAdOp1+avpSo9mfi5GUnhuHaTx2phgVYAq5zMCLhm4kdp742csObYkpbLkJuuXhbdbulbiPd/ZHlXnmd7Zm0ukc3VylBURagRvWCHUX79Rcdl5Byp5VDCUGr7wDkRb2z1CCQO4WBJt2AzkrWYahiCOqCCRZeHhoNO6YugqdWoA4GoDdYA2tcA7tJipySe/PLDtnjmWfZuNcUKTV7Go1NCxGg5ywzAd1yfpMqGIuOdPWBuAw3A3sbjs1FvlK10t92d7DcMxsPCIYhhoGYAm5AJ1J3nxmUqss/H+SfKvuWbaG1UUpSDXqVWCqg1Yjex7gBqSf7E28Xi1pgFiACQviToB5Sm5jfPfr7s36rHeL77aCD12e2dmbL1hck2biL7j3zbx3hv1I8s+5aqVcgFv1ubAeU1tnbQSpSq1g45tXqZandT6jN3gulQ+Blf6U/wC9vuMxDlQKakimtiEGigg5gQNw1APjMIVGtmPKvuW/CbQDL1xkcC5U77dhEa4qxynedVH9fU/zKkcU51LtcbjmNxF0tzqXe/HMb9n4EyVeb+ifLPuWXEbRCsHb2YIUHgSbZmHDsBk2B2gta5U3UEgH9Ld4P6uF92hlTNdmGVmYqbixJItwtGuJZRlV2AUWABIAA3AAbhMYVpKW48s+5cGrZmyKd28/0JrVsSNV3VE0txU7rys9LdfVdx4MRMedO/MbtqTfUnv4yJ1pSjsPLPubeK5UpRfIoNR0sMq6lna+WknGo2/gqi7EC1+hsnEi7NWdTiWvmCnMtLc3Nr8mUk6FtCbAADhLTAOZQAwuQwFmBb1jfie3jGGtqNCTmuNOsdC3ieM1xnKC29CPLPuWobTtU5p7BjqrD1WHbbvGmneJlWxI5xUU3IDPlvqQLA/TMPrKrzzHezG2o1Oh3XHfaLnmBzBjmGma5vbhebONJ7Mnyz7lyauCuZTe2tvMfQzB9oKozMbKSRm7L9gPCVHpT/vbj6x38f4EHrswKMzFDvQklT4g6GbHXl6f6yHbPuWDY21lrq1YA5CWCOdOcVbglAf0XGh7d+6xPRFQX5snUjTv0898pwxLAZQ7BV0VQSAANwA7IdLffzj333zG993lIjVaWP8AdyfKvuWnB7QBTX1lvm+Rs3jaxm1UrgWO9W7Rr3iUwYhhudh26EjU7zGuLcaCo9huGY2HhIhcTUcMjy3ud7CbZLtUTTPRZrgdqX0NvC15V/SpyhU7MdKb9bEVKdEW/wCLZqi/Smynx7xNnnmBzhiGO9gTmPid8jbCowysilVuQCoIBI1IHYdBNcKtRLdmMrVuOMnG5EbGK0KCmjTKMrc44cgsrkn1S1vVKHVRf+Z2qOw6oDhyAKa1OabMDdnNgWIO/UeEzDkbiRbQW0sBoB4AaRdJbtdtN2p0P/plaUNWclyk5wioxxskvX0+yHD7Crik4yLd0RRZxoecvc3Ohtw0/mSPyQZ1ZWxmLoKtUPTNGvzTVVUEEOVO438dJJ0t93OP9xiOIY6l203anTwmcKaptSXNL+zOrUqVYuLxh+3x/RwP/i+M5961dwtFRULV6bgVaiOWynTrFgSCM27LYTDZ/JpxhKpbnghao1NVqjK9BgLHLmyq3VBPYwO89li55iCCxIbQ6nUcDxGphzhtluco0y30tuAtwtJm3zTLEr24e2y5cljkbXJDZRo7PJcOKj0jcF862UNl5vU5Vs3qi3hCaVfFuEZQ7hQrDKGIFrbrQmdSskorHoYU6c60pVG92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ivan-off.com/uploads/posts/2012-07/1343753531_b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307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http://tatyana-chulan.ucoz.ru/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3299" y="0"/>
            <a:ext cx="9187299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928926" y="2786058"/>
            <a:ext cx="3229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Соняшниковий мед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2786058"/>
            <a:ext cx="22774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Гречаний мед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3286124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35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" name="Рисунок 94" descr="http://altayhoney.ru/image/cache/data/honey/bochonok-zolotoy-500x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00034" y="2786058"/>
            <a:ext cx="264320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4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липовий мед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1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428604"/>
            <a:ext cx="1620838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11" descr="http://acule.ru/wp-content/uploads/2012/03/i5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428604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1142976" y="3286124"/>
            <a:ext cx="4844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643042" y="3357562"/>
            <a:ext cx="4700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071670" y="3357562"/>
            <a:ext cx="4844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00298" y="3357562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38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43042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643042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643042" y="507207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00034" y="4143380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48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034" y="4929198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35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00034" y="5643578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48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214414" y="4143380"/>
            <a:ext cx="4844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214414" y="4929198"/>
            <a:ext cx="4844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214414" y="5643578"/>
            <a:ext cx="4844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643042" y="578645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143108" y="4214818"/>
            <a:ext cx="4844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143108" y="5000636"/>
            <a:ext cx="4844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143108" y="5643578"/>
            <a:ext cx="4844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4143380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49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71736" y="5000636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65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71736" y="5643578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88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500166" y="4929198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30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643042" y="4143380"/>
            <a:ext cx="4700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500166" y="5643578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000" b="1" i="0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40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500430" y="3357562"/>
            <a:ext cx="7681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22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500430" y="4143380"/>
            <a:ext cx="7681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34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500430" y="5000636"/>
            <a:ext cx="7681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53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500430" y="5643578"/>
            <a:ext cx="76815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45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214810" y="3357562"/>
            <a:ext cx="4908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4143380"/>
            <a:ext cx="4908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14810" y="5000636"/>
            <a:ext cx="4908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14810" y="5643578"/>
            <a:ext cx="4908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643438" y="3357562"/>
            <a:ext cx="4908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643438" y="5000636"/>
            <a:ext cx="7681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20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572000" y="5643578"/>
            <a:ext cx="7681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50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643438" y="4143380"/>
            <a:ext cx="4908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000628" y="3429000"/>
            <a:ext cx="4908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072066" y="4143380"/>
            <a:ext cx="4908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286380" y="5000636"/>
            <a:ext cx="4908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286380" y="5643578"/>
            <a:ext cx="4908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715008" y="5786454"/>
            <a:ext cx="428628" cy="4286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5715008" y="5143512"/>
            <a:ext cx="428628" cy="4286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5429256" y="3500438"/>
            <a:ext cx="428628" cy="4286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500694" y="4286256"/>
            <a:ext cx="428628" cy="4286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5286380" y="3357562"/>
            <a:ext cx="7681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24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357818" y="4143380"/>
            <a:ext cx="7681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37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572132" y="5000636"/>
            <a:ext cx="7681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73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5572132" y="5643578"/>
            <a:ext cx="7681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95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6000760" y="3286124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63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6000760" y="3857628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45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6715140" y="3857628"/>
            <a:ext cx="5148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6715140" y="3214686"/>
            <a:ext cx="4651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+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7072330" y="3286124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30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7215206" y="3857628"/>
            <a:ext cx="4988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7715272" y="3857628"/>
            <a:ext cx="5148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7786710" y="3286124"/>
            <a:ext cx="5148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8072462" y="3857628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47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8072462" y="3286124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4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93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8215338" y="3429000"/>
            <a:ext cx="500066" cy="42862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8215338" y="4000504"/>
            <a:ext cx="500066" cy="42862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 animBg="1"/>
      <p:bldP spid="28" grpId="0" animBg="1"/>
      <p:bldP spid="29" grpId="0" animBg="1"/>
      <p:bldP spid="36" grpId="0" animBg="1"/>
      <p:bldP spid="43" grpId="0"/>
      <p:bldP spid="44" grpId="0"/>
      <p:bldP spid="45" grpId="0"/>
      <p:bldP spid="68" grpId="0" animBg="1"/>
      <p:bldP spid="69" grpId="0" animBg="1"/>
      <p:bldP spid="70" grpId="0" animBg="1"/>
      <p:bldP spid="71" grpId="0" animBg="1"/>
      <p:bldP spid="72" grpId="0"/>
      <p:bldP spid="73" grpId="0"/>
      <p:bldP spid="74" grpId="0"/>
      <p:bldP spid="75" grpId="0"/>
      <p:bldP spid="85" grpId="0"/>
      <p:bldP spid="86" grpId="0"/>
      <p:bldP spid="87" grpId="0" animBg="1"/>
      <p:bldP spid="8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6" name="Picture 2" descr="http://www.edu54.ru/sites/default/files/userfiles/image/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5" y="1714488"/>
          <a:ext cx="8929749" cy="2454602"/>
        </p:xfrm>
        <a:graphic>
          <a:graphicData uri="http://schemas.openxmlformats.org/drawingml/2006/table">
            <a:tbl>
              <a:tblPr/>
              <a:tblGrid>
                <a:gridCol w="2484005"/>
                <a:gridCol w="1873712"/>
                <a:gridCol w="2143140"/>
                <a:gridCol w="2428892"/>
              </a:tblGrid>
              <a:tr h="1794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C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Наносили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C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Викачали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C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Залишилось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20 кг меду</a:t>
                      </a:r>
                      <a:endParaRPr lang="ru-RU" sz="2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2400" b="1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40 </a:t>
                      </a:r>
                      <a:r>
                        <a:rPr lang="uk-UA" sz="2400" b="1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кг меду</a:t>
                      </a:r>
                      <a:endParaRPr lang="ru-RU" sz="2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2400" b="1" dirty="0" smtClean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 smtClean="0">
                          <a:latin typeface="Georgia" pitchFamily="18" charset="0"/>
                          <a:ea typeface="Times New Roman"/>
                          <a:cs typeface="Times New Roman"/>
                        </a:rPr>
                        <a:t>? </a:t>
                      </a:r>
                      <a:r>
                        <a:rPr lang="uk-UA" sz="2400" b="1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кг меду</a:t>
                      </a:r>
                      <a:endParaRPr lang="ru-RU" sz="2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9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30 кг меду</a:t>
                      </a:r>
                      <a:endParaRPr lang="ru-RU" sz="2400" b="1" dirty="0"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85720" y="4214818"/>
            <a:ext cx="885828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     Одна бджолина сім'я наносила за день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20 кг меду, а друга - 30 кг. Пасічники викачали 40 кг меду. Скільки кілограмів меду пасічники залишили бджолам на зиму?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s018.radikal.ru/i525/1202/9b/a178543a9ab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928802"/>
            <a:ext cx="1047744" cy="1142041"/>
          </a:xfrm>
          <a:prstGeom prst="rect">
            <a:avLst/>
          </a:prstGeom>
          <a:noFill/>
        </p:spPr>
      </p:pic>
      <p:pic>
        <p:nvPicPr>
          <p:cNvPr id="4100" name="Picture 4" descr="http://www.gifpark.su/Gifs/ANIMALS/Bee1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000372"/>
            <a:ext cx="1472719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http://freeppt.ru/Fony/0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6548" cy="6858000"/>
          </a:xfrm>
          <a:prstGeom prst="rect">
            <a:avLst/>
          </a:prstGeom>
          <a:noFill/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142976" y="2357430"/>
            <a:ext cx="2857520" cy="2571768"/>
          </a:xfrm>
          <a:prstGeom prst="rect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143504" y="2285992"/>
            <a:ext cx="2928958" cy="2571768"/>
          </a:xfrm>
          <a:prstGeom prst="rect">
            <a:avLst/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6357950" y="3071810"/>
            <a:ext cx="500066" cy="50006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2357422" y="3000372"/>
            <a:ext cx="500066" cy="50006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928662" y="2143116"/>
            <a:ext cx="3286148" cy="185737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29190" y="2143116"/>
            <a:ext cx="3286148" cy="185738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785918" y="3857628"/>
            <a:ext cx="1643074" cy="158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500694" y="4000504"/>
            <a:ext cx="235745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4" name="Picture 2" descr="http://t0.gstatic.com/images?q=tbn:ANd9GcR8Q7JNYgsscSnoD23TwV462f__pwtxApQQRoIuhlAYtjeBG_e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857232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914400" algn="l"/>
              </a:tabLs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Сьогодні на уроці я дізнався…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914400" algn="l"/>
              </a:tabLs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Сьогодні на уроці я навчився….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914400" algn="l"/>
              </a:tabLs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Найкраще мені вдалося…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uk-UA" sz="3600" b="1" i="0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Оцініть свою роботу на уроці:</a:t>
            </a:r>
            <a:endParaRPr kumimoji="0" lang="ru-RU" sz="3600" b="1" i="0" u="sng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914400" algn="l"/>
              </a:tabLs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Ви працювали недостатньо старанно – руки вгору.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914400" algn="l"/>
              </a:tabLs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Ви працювали добре – руки до плечей.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914400" algn="l"/>
              </a:tabLs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Ви працювали чудово  – аплодувати.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42852"/>
            <a:ext cx="75344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uk-UA" sz="5400" b="1" i="0" u="none" strike="noStrike" cap="none" spc="50" normalizeH="0" baseline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Продовжіть</a:t>
            </a:r>
            <a:r>
              <a:rPr kumimoji="0" lang="uk-UA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 фрази: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8" name="Picture 2" descr="http://forchel.ru/uploads/posts/2011-08/1313908353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40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422758">
            <a:off x="509943" y="1225546"/>
            <a:ext cx="7459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Дякую за співпрацю!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/>
        </p:nvSpPr>
        <p:spPr bwMode="auto">
          <a:xfrm>
            <a:off x="142844" y="2643182"/>
            <a:ext cx="8786874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uk-UA" sz="6000" b="1" dirty="0">
                <a:solidFill>
                  <a:srgbClr val="002060"/>
                </a:solidFill>
              </a:rPr>
              <a:t>Нехай цей урок залишить у вас міцні знання , відмінні оцінки і хороший настрій.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908" cy="696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6" descr="j04368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5157788"/>
            <a:ext cx="1362075" cy="1362075"/>
          </a:xfrm>
          <a:prstGeom prst="rect">
            <a:avLst/>
          </a:prstGeom>
          <a:noFill/>
        </p:spPr>
      </p:pic>
      <p:pic>
        <p:nvPicPr>
          <p:cNvPr id="7" name="Picture 20" descr="j04281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71744"/>
            <a:ext cx="1381125" cy="1549400"/>
          </a:xfrm>
          <a:prstGeom prst="rect">
            <a:avLst/>
          </a:prstGeom>
          <a:noFill/>
        </p:spPr>
      </p:pic>
      <p:pic>
        <p:nvPicPr>
          <p:cNvPr id="8" name="Picture 20" descr="j04281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5013325"/>
            <a:ext cx="1381125" cy="1549400"/>
          </a:xfrm>
          <a:prstGeom prst="rect">
            <a:avLst/>
          </a:prstGeom>
          <a:noFill/>
        </p:spPr>
      </p:pic>
      <p:pic>
        <p:nvPicPr>
          <p:cNvPr id="9" name="Picture 24" descr="j043557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65712">
            <a:off x="3419475" y="4868863"/>
            <a:ext cx="1143000" cy="1727200"/>
          </a:xfrm>
          <a:prstGeom prst="rect">
            <a:avLst/>
          </a:prstGeom>
          <a:noFill/>
        </p:spPr>
      </p:pic>
      <p:pic>
        <p:nvPicPr>
          <p:cNvPr id="10" name="Picture 35" descr="658722416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421063" y="404813"/>
            <a:ext cx="3251200" cy="3260725"/>
          </a:xfrm>
          <a:prstGeom prst="rect">
            <a:avLst/>
          </a:prstGeom>
          <a:noFill/>
        </p:spPr>
      </p:pic>
      <p:pic>
        <p:nvPicPr>
          <p:cNvPr id="11" name="Picture 30" descr="butterfly_20047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104900" y="3284538"/>
            <a:ext cx="1104900" cy="989012"/>
          </a:xfrm>
          <a:prstGeom prst="rect">
            <a:avLst/>
          </a:prstGeom>
          <a:noFill/>
        </p:spPr>
      </p:pic>
      <p:pic>
        <p:nvPicPr>
          <p:cNvPr id="12" name="Picture 33" descr="butterfly_005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00563" y="3284538"/>
            <a:ext cx="1036637" cy="730250"/>
          </a:xfrm>
          <a:prstGeom prst="rect">
            <a:avLst/>
          </a:prstGeom>
          <a:noFill/>
        </p:spPr>
      </p:pic>
      <p:pic>
        <p:nvPicPr>
          <p:cNvPr id="13" name="Picture 36" descr="bokor3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2781300"/>
            <a:ext cx="754063" cy="793750"/>
          </a:xfrm>
          <a:prstGeom prst="rect">
            <a:avLst/>
          </a:prstGeom>
          <a:noFill/>
        </p:spPr>
      </p:pic>
      <p:pic>
        <p:nvPicPr>
          <p:cNvPr id="14" name="Picture 32" descr="butterfly_005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4663" y="3068638"/>
            <a:ext cx="1036637" cy="730250"/>
          </a:xfrm>
          <a:prstGeom prst="rect">
            <a:avLst/>
          </a:prstGeom>
          <a:noFill/>
        </p:spPr>
      </p:pic>
      <p:pic>
        <p:nvPicPr>
          <p:cNvPr id="15" name="Picture 25" descr="j043557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65712">
            <a:off x="4899628" y="4959891"/>
            <a:ext cx="1143000" cy="1727200"/>
          </a:xfrm>
          <a:prstGeom prst="rect">
            <a:avLst/>
          </a:prstGeom>
          <a:noFill/>
        </p:spPr>
      </p:pic>
      <p:pic>
        <p:nvPicPr>
          <p:cNvPr id="16" name="Picture 23" descr="j043557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65712">
            <a:off x="4140200" y="4652963"/>
            <a:ext cx="1143000" cy="1727200"/>
          </a:xfrm>
          <a:prstGeom prst="rect">
            <a:avLst/>
          </a:prstGeom>
          <a:noFill/>
        </p:spPr>
      </p:pic>
      <p:pic>
        <p:nvPicPr>
          <p:cNvPr id="17" name="Picture 21" descr="j04281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4941888"/>
            <a:ext cx="1381125" cy="1549400"/>
          </a:xfrm>
          <a:prstGeom prst="rect">
            <a:avLst/>
          </a:prstGeom>
          <a:noFill/>
        </p:spPr>
      </p:pic>
      <p:pic>
        <p:nvPicPr>
          <p:cNvPr id="18" name="Picture 27" descr="j04368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5084763"/>
            <a:ext cx="1362075" cy="1362075"/>
          </a:xfrm>
          <a:prstGeom prst="rect">
            <a:avLst/>
          </a:prstGeom>
          <a:noFill/>
        </p:spPr>
      </p:pic>
      <p:pic>
        <p:nvPicPr>
          <p:cNvPr id="12290" name="Picture 2" descr="http://www.gifpark.su/Gifs/ANIMALS/Bee18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-1285916" y="2357430"/>
            <a:ext cx="3071834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69 -0.07176 L 0.3099 -0.09514 C 0.35903 -0.10047 0.43247 -0.10324 0.50903 -0.10324 C 0.59653 -0.10324 0.66632 -0.10047 0.71545 -0.09514 L 0.94983 -0.07176 " pathEditMode="relative" rAng="0" ptsTypes="FffFF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3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59 0.02128 C 0.00226 0.01735 0.0448 -0.02406 0.15157 -0.02128 C 0.31389 -0.01735 0.37796 0.01203 0.52796 -0.01735 C 0.6224 -0.0347 0.73316 -0.07865 0.81493 -0.07726 C 0.99914 -0.07587 1.03698 -0.03076 1.03698 0.01064 C 1.04184 0.06917 0.80226 0.11844 0.51094 0.12399 C 0.2158 0.12792 -0.02795 0.06523 -0.00659 0.02128 Z " pathEditMode="relative" rAng="0" ptsTypes="fffffff">
                                      <p:cBhvr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4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65325E-6 L -0.40955 0.2727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74 0.00509 C -0.21076 0.02685 -0.39826 0.04884 -0.43645 0.07523 C -0.4743 0.10162 -0.36232 0.14884 -0.25173 0.16365 C -0.14097 0.1787 0.17935 0.21041 0.22674 0.16458 C 0.27431 0.11898 0.10539 -0.09051 0.0323 -0.11111 C -0.04114 -0.13148 -0.20295 -0.01597 -0.2125 0.0412 C -0.22222 0.09861 -0.06024 0.19699 -0.02534 0.23264 C 0.00938 0.26828 0.00296 0.26111 -0.00312 0.25416 " pathEditMode="relative" rAng="0" ptsTypes="aaaaaaaA">
                                      <p:cBhvr>
                                        <p:cTn id="4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500"/>
                            </p:stCondLst>
                            <p:childTnLst>
                              <p:par>
                                <p:cTn id="57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01874E-6 L 0.31337 0.2826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141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0" name="Picture 2" descr="http://s015.radikal.ru/i331/1108/ac/ff2e458049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000240"/>
            <a:ext cx="15716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57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2000240"/>
            <a:ext cx="15716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24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2000240"/>
            <a:ext cx="15716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18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2000240"/>
            <a:ext cx="15716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35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000240"/>
            <a:ext cx="15716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79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142852"/>
            <a:ext cx="692945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Математична розминка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6" name="Picture 2" descr="http://lastohka1962.rusedu.net/gallery/3558/54751-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69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357298"/>
            <a:ext cx="2916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36 + 42=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285992"/>
            <a:ext cx="28779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87 + 11=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1357298"/>
            <a:ext cx="2916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23 + 54=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2214554"/>
            <a:ext cx="2916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34 + 52=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4214818"/>
            <a:ext cx="2916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54 </a:t>
            </a:r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+ </a:t>
            </a:r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30</a:t>
            </a:r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28926" y="3357562"/>
            <a:ext cx="2531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54 </a:t>
            </a:r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+ </a:t>
            </a:r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3=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142852"/>
            <a:ext cx="699903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Зоровий диктант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freeppt.ru/Fony/0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654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86116" y="1428736"/>
            <a:ext cx="2916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54 + 30=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2928926" y="2357430"/>
            <a:ext cx="785818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679025" y="2393149"/>
            <a:ext cx="785818" cy="2857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428860" y="3000372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50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00496" y="300037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4000504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50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86248" y="4000504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86314" y="4000504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30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15008" y="4000504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215074" y="4000504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80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14678" y="4714884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80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286248" y="4786322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72066" y="4714884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15008" y="4786322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215074" y="4714884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84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215074" y="1428736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84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8" grpId="0"/>
      <p:bldP spid="20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http://pedsovet.su/_ld/296/359397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57224" y="1214422"/>
            <a:ext cx="857256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Якщо один із доданків – кругле число, то десятки додають до десятків</a:t>
            </a:r>
            <a:endParaRPr kumimoji="0" lang="ru-RU" sz="4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 і до знайденого результату додають одиниці.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214290"/>
            <a:ext cx="3558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uk-UA" sz="54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Пам’ятай!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freeppt.ru/Fony/0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2548" y="0"/>
            <a:ext cx="919654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86050" y="1357298"/>
            <a:ext cx="25314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54 + 3=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2357422" y="2285992"/>
            <a:ext cx="785818" cy="3571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3178959" y="2321711"/>
            <a:ext cx="785818" cy="2857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928794" y="2714620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50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00430" y="271462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14612" y="4500570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50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786050" y="3643314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00430" y="3643314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643306" y="4500570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+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072066" y="3643314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072066" y="4429132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=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214810" y="3643314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15008" y="3571876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286248" y="4429132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572132" y="4500570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57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86380" y="1357298"/>
            <a:ext cx="954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uk-UA" sz="5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57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9" grpId="0"/>
      <p:bldP spid="21" grpId="0"/>
      <p:bldP spid="32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http://pedsovet.su/_ld/296/359397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43240" y="214290"/>
            <a:ext cx="3558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uk-UA" sz="54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Пам’ятай!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428736"/>
            <a:ext cx="814393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uk-UA" sz="40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Додаючи двоцифрове число</a:t>
            </a:r>
          </a:p>
          <a:p>
            <a:pPr algn="ctr"/>
            <a:r>
              <a:rPr kumimoji="0" lang="uk-UA" sz="40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 одноцифрового, одиниці додають до одиниць і знайдений результат</a:t>
            </a:r>
          </a:p>
          <a:p>
            <a:pPr algn="ctr"/>
            <a:r>
              <a:rPr kumimoji="0" lang="uk-UA" sz="40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додають до десятків.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hASERQQEBQVEBQWFBUVFBQUFhQVFBYUFRQVFBQXFRUXHCYeFxkkGRQVHy8gJCcpLCwsFiAxNTAqNSYrLCkBCQoKDgwOGg8PGiwkHyQsLDQqLCwvLCwsLCksLiwsNDQ0LDAtLCwsLCwpLC8sLCkpLC8sLCwuKSwsLSwsLCwsKf/AABEIAO4A1AMBIgACEQEDEQH/xAAcAAEAAQUBAQAAAAAAAAAAAAAABgIDBAUHAQj/xABCEAACAQIDBQYCBwQKAgMAAAABAgADEQQSIQUGMUFRBxNhcYGRIqEyQlJicrHBFIKS0RYjQ2NzosLh8PEzUwgVJP/EABoBAQADAQEBAAAAAAAAAAAAAAADBAUCAQb/xAAvEQACAgEEAQEGBgIDAAAAAAAAAQIDEQQSITFBBRNRYXHR4SIygZGhwRSxFTNi/9oADAMBAAIRAxEAPwDuMREAREQBERAEREAREQBPLwZzntDw+8TZv2BqfcchQOXE2+8aml/wkT1LIJjtzerB4Nc2KrJS6KTdz5IPiPtOX7x//IEC6YCjm/va+g8xTXX3M5JtHB4kVWGIWqtW/wAXfBg9/HPqZjnCt4SRQOMslWC7Wtqpihinrmtyai2lFlvcqEXRT0Yajx4Tv25u+uF2jR72g1mFu8pNbPTboRzHRhoZ8pvRImVsTbdfCVlxGGc06i8xwI5qw4Mp6GeSieJ4PsOJCuz3tMobSTIbUcSou9G+jAcXpE/SXw4jn1k1kZIIiIAiIgCIiAIiIAiIgCIiAIiIAiIgCLzHxuPp0lz1XWmvViAPTqfCQ/b3aMlMFaIseTVB8R8VpcfVso85HOyMO2WaNLbe8Vr6E3vF5wfam8teu+cu4IvY5zm1/DYAeAE6Pgd8HqUKTIACUXMx1OYCzaeYMrPWwisyLOv9Ploq4zm854+TJlPDId/STEfaU+GUSrG7zO9IpbIx4sp0y87cwZGvUamn2ZHtonPO0qji8djm7umTRojuqZJADW1qMLnW7aeSiRCvufjB/ZX/AAshPyM6i0tPK69Wt8Jfz9SD2rOMY3A1aZtURqf4lI+Z4yd9mPZlg9pYepWr1KyOlUplplAuXKrAm6k31POSWqgYWYBgeIIuPYzfdm2GoYc16dO1LvGRwt9CwBU5QfTSXKfUVc9klhkkLFJ4ZhbD7Hdn08Q7K2IDUXpmmwqlWDZA5N1A6zpkiO6eIrvicTncOqkA25vewZdNBlW3tJdLNc98clyyGyW0RESQjEREAREQBERAEREAREQBERAETxmtxmkxW9dFTZAaluY0X0J4yOy2FazN4PHJLs0W/WA7qqm0NWphe5xCnXu0fRayX+iVJsSORB5TlG0KLUqr0nOZlb6R+sDqr353BB9526pvJQqo9OrTJVlKlTZgwIsVPmDOX7W3XrPkCWORzSVma5OGveman3k1XxEy77qnJSjLs+g9K9Trr/BZLH0+39/AjPeydboF/wBns6lRmJQnmra6et5Y2ZuZRRT3475j5hQLm2WxvqLcZIAAAANABYDwHCZ11sZLaiH1n1erU1+xqWee/l7vueNLbStjLbmV0fLFpp5RoF2Cj/odYYzd7Cwa5O8PO/sOUsU1OyWPBNTU7HnwuyPVNn1UYq/HKG8LEX08piNJLtvaAU3uALEWPHppItmzCS3wjGXBNqYxjNP9yVdnuKBrVl6orezEH8xJ5IF2d7EyvUxJLcO7W50OoLedrCT2bWk/6kWr7I2z3x6EREtEIiIgCIiAIiIAiIgCIiAIiIBHt8MYy01prpnJzfhW2nuRIkpkz3o2a1WmGQXZCTYcSpGoHjwPpIVefPeoKXtcvrwVLs7i8pmXgqAYkt9FePieQEwA02uGos1EBBc3ZiOZscomZY2o8EukqVtqjLo9bFK96eVV+ElbDUFReYF5bqg0yxbRrZAOjNxHmF4+YlWGpd4Qn2tD+vynMOFyafqek27bK1x08HhaW2Mwf2IrnFEOiDVqmhQBbrYA8LkDkTGAx3eJcg3GhJUqCeq9RJkvKMq+lV9Py17nx/H8mxwyK2dCLko2S50zAXAPnwmj2btrFhqiIAFJN89wEf7vU+E2LNLTGWYXOENqJatbOqiVMUufPuMOphGY5ncux5/yhUtpxl9zLlPZtZ07xKbOtyLqL6jjwnK3S+JS5ZkYberFUgFRwFAsFyJYD0E22B7R3BAr0ww+0nwt/CdD7iRath3HFGHmpH6TGdT0PsZYhdbDps9U5Lydg2VtyhiFvRcNbip0ZfNTrNhOGUcU9Ng9NijDgw0I/wCdJ1Dc/ekYtCr2FZB8YGgYcA6j8xyM1NPqlZ+GXZZrt3cMkcREukwiIgCIiAIiIAiIgCYO19qJQpmo2vJVHFm5CZ0hu/5a9H7Px/xfD+l5BqLHXW5I4m9scmox+369Y/ExUfZUkKP1PrMNXmOGlatPm5yc3mTyUm2+zIvMvDY/KuUg8SQVYqRfiLjlMHNPM0icU+Gd12Srlui8Mt7RxIzXPIfCg4AfzPXnKMBtapchVFwNDcgA8NfC15iV1N9ZkYBAFvzJ19J04R24wWv+R1L43/6+hlYQGmjre5chnOtri+ig8BrDNKS0oLRgpuTl2es0ts08Ly2zT05DGS7YRK4anY2JLtxI0LWHD8Mh6i5AuFuQLngLnifCS8bWwyqaa1FK01+8AQunw8Ax9ec1fTdsbHKTS4O4GTVxb/aYzT73bQNLC63JchQCeup9gJgYneglvhRct/rZgSPQ6TXb1bQXEVVyn+rQacfiY8dDwFgBNG/W1SrkoPn6nTnwzTrUJF7Wm93IxaUsWKtSotJFR8xY2vcWAHU3sfSaJ2lq1zbrp7zDhLbJSIovD4OpY7fQ95aiUanp8Vi2YW1tqOc2uA3npOPj+Dx4p6n6vrOcI1gAOQt7S5TxJU3U2PhJlq7VLOf0PqXpIOKXk64rg6jUSqc42TvBUTOQci01zMeNMnkpTkSLm4tJ1sjF1KtFKlRO6ZhmyXvYHhfxtrblNSjUK3xyZ11LrM2IiWSAREQBERAE1m8GFoPRYV2CLxDm3wtyI6nw5y7tfaiYek1V+A4DmzHgB5zl+09sVcQ+eob/AGVH0VHRR+sp6rURrW1rLfgismorBTUsGIVs4B0YAgEdbHUT1WmOrTLoYNjqdBzJsAPMnQfn4TAwQVUzteILJ6rE6DWeCsCSoIJFr214zzE41EUimBUa2l7infxHF/XTwlva9dTUoYpBlSsvdsBoA31RbwIt6RtNWfpbrqcpP8WP04/noum3MXnuaWi88zznBilxmlsvKWeUF57gFV54Z4rRmnoLbmWmaXqjS2uQkZiVFxcjUgc7TpLILDGUVabAAkEA8CQQD5dZl7XwndVCoHwkArc3uthrfn/vPNqY0PToDW4TK1+HwkjQ89LSw69ral2iSNUnnC6Wf0NYw5y2ahBuOXCbfau0VbD4ekCbhCSLdGI4y3tGlRXCUCFHeuCS4Y3+k2hF+lpNLTyi8fDJzt8plqltNbDMbH5TIbEWF/8Ah8pHnaUjGOtirEWII4GxHA2Omkg2mpT6nJLFiz8UTjZGIwwxFHCYioqAHvauY2FStpkpE8ABpx45QJ1gT5hqFmYsxLEm5J4kmdQ7LN8HLfsNdi2hNBjxGXU0yeYtqPIjpNDSzUPwe/z8SCeq9rP4eDp8RE0joREQBMPau06eHpNVqGyqPUnkB4kzMnN+0vahNVMODoi52H3muB7AfOQ32ezg5HE5bVk0u2t4KuKfNUNlH0aYPwqP1PjMENMcNKw0+fk3J5ZRbzyzZ4aqE1sGuOd9Dfr0ty8ZbxOKZvpG/QcAPIDQTGp1eUO0ieT7X0ydUqF7Ndd/P7lDvKsN/WUa2F5276j4Mti4HrY/vGY9RpRR7wMtSnYMjXF+B5EeRBM6RZ1M4xg5TeMDA7XZrM3AjgBwP/c2S1r8tOswqeCUdfkPlL97C09ePB8E8ZeOi81SWTUlOaeTw5Kw8rWpaWpbLz3ALlWreWWaeM3WUFx4e8lVUn0me7WZIJqKFOrr9C/Mc1/lMGtir0wQpJDstjoTw115cZXVDLYm69DZhw6EiYzvO5p8KS5ND/McYbZR/Ftcc/8Al9fsMdiFApE6XpDkdPibj0mAtu8c9Aq/K5mS7TGqUhckaE6+ctWahWbnjGVFfsvsZyeE0VMZZcz0tLcrI5Ezth4o08TQqDitamfTOAfkSPWYM2u6mzzWxuHpDW9VWP4UOdvkvzncc5WDpdn0MJ7PBPZuGkIiIAM5H2iIRjnJ4MlMjytb8wZ1yQrtK2A1WkuJpi7Ugc4HE0zqT+6dfImVdVByr48EVqzE5sGlxXmKry4GmIUjIDSotMcPKg88wWNPqrNO263jJdUSvPLQaVXnmDi66d0t03llzNPby3eLxgiKzKbzy8XgHrNJLsTYyopqVRd2UgD7AIt/FY+ki7m8zK28VVUsqgkCwuTbprLeldcZZn+hJW0nlm4wH7Ii5XWklRfhfMqXJH1rnU3FjfxmQ+8GEpnR0U/cX9QJyraNes7l6jFied9PIAcBMUEy09NTN5c3yacdY0uEjoe8e8lCtRKI13uCpbgCDr8ryMnEKeBBvNIDL2HazCQTqrisQyUtRY7ZbmbJ2lp2jPeW2MhSKZ4TPIl7B4KpVYJSRqjH6qAsflwnp6WZ1rsr3UakhxlZbPUFqQPFafEsehbT0A6zH3N7LijLXx1iRqtAaqDyNQ8D+Eaec6SBNDT0NPdItVVNcs9iIl4siIiAJ4RPYgHPd6OzbMTVwVgTq1E6Lf8Auzy8jp5SA4zCVaLZKyNSbo4I9jwPpPoCW61BXFnUMOjAEexlK3SRk8x4IJUp8o+fw8qDTtzbsYIm5w9En/DX+UhvaXsalRpUXo0kpjOwcooXit1vbyaVLNJKEXLJFKlxWSCh5WtSYveSrvJTwQGWHlV5iCrHfzzB6ZWaM0wmrSk1DPdoM01BLVasLHnMXNLlHDu98ilrcbAm1+F/aeqINZU46y0aS9JerMt+I9xKLSVZQ5RaFBZUtMCVRPcsZYiInhyJ2Psq2ytbDNSyIlSiQGKKFzqwORjb62hB8r85xydU7HdlutOtiWFlqFUTxCXLN5XNvQyzpm/acE1Odx0i0RE1S8IiIAiIgCIiAIiIAmNtHZ9OvTalVXOjCxH5EHkRxvMgyNbe39wuEqNRqBy4UNZV+E5hcDNOZNJckldM7ntgssgu3+zzEUagFD/9CtmKjQVAF1II4HjxHHpI9X2ViENno1VPjTf+Um1btVotVpP3LgJnzfEuodQPh6kW8JucJ2n4VxmCVgM6UycqkBqhAUaN1Mz5UVN8Swe2elXR52tfscu/+tr5WfuqgVRdmKMAAOJJItaYuefRToGBBAIIsQdQQdCCJBdp9k1B2LUKrUAfqWDqPw6gges5no5L8vJnyoa6OXZ5Samtucm29fZ0MLhTXp1GqMpHeXAAyHS4A4WJE56lPTX19NDIXS48SJ6dE7FlvBmJdiFW7EmwA1JPgBxnQhsxtm7HxNap8NesoUDmmf4EXzAZmP8AtJH2ePRq4KjVVEFRV7uowRQ2ZPhJJAvqLH1ka7atpfBQwoPFjVYeCjKnzLe0t10qtb8nVOn22YZxsUzcn09pNezjc58etfNUNMUsgVsoYZmzEg6jQAD3kSK2neuynY/cbPRiLNWJrHyawT/KAfWdwip8Pot3xi44aNTszsfpq18RVNVfsqCg973mw2b2T4OlWFVmqVlU3Wm+XLflmsPiHh7ycRJlRWvBSVUV4Oe7f7JKNRi+FfuCdTTYFqf7ttV8tRItQ7LMa7OFajZHKEl2GoAOgy9GE7BtDaC0VDuDlvYkC+XoT4SMf0xoYdqy2as9TEnu0p2JOanRC6k2FyZDOunPPBzKuHbNVsPsgpoQ+Lqd7b+zS6ofxMfiI8BadDoUFRQiAKqgBVAsABwAErWeyxCuMPyokjBR6EREkOhERAEREAREQBERAE4x2rC2PPjRp/6h+k7MZDd8OzsY6sK4rGkwQJYpmU2JN+II4yK2LlHCNH06+FF26bwsM4rm4+f6TfbC1oHxx2DH+cGbnFdjuOBPd1KNQaWuXQnTplNveZW7nZ5tBf6uslOkgxNGuXNQMW7o3yqqg8eptKbqk8ceUbN2sqlXxJd/2dcieCezRPlTB23hBVw9ameDU3Hupt8589in/P3E+kKoupHgfynz3Vp2JHifzlDV8NF7SdM3G5O+BwLsrqXovYsFtmVhoGUHQ6aEeXSanfHbv7Zinr2KrYKiniEXhfxJJPrMV0mNUWQKx7dvgnda3bvJh9wWIUcWIUebGw/OfTmCwwp00pjQIiqPJQAPynz1u3h8+Nwynga9K/kHBP5T6MlzT9NlTUdpCIiWiqct7Td6sQmI/ZaTmkgpqzZdC5e/E/ZA0tIFR3nxOHcVqTLnU5rsiNfhcXIuLgW0sZ2HfncFcflqI/c1kFg9rqy8crjz4HxMjm7/AGOFKq1MZVSoqkMKVMNZiDcZ2b6t+QGsqTqk55N2rUaT/HSlFbl8OTpWCrF6aORlLIrEdCwBt85fngE9lswhERAEREAREQBERAEREARE8vAPYiIAiIgFNU2BPgfynAaw1J8TO57ZxPd0Kr/ZpufXKbfOcOcTN1r5ijQ0a4bMSosxqizMqCY1QSpEtsv7s1wmNwztoBXp3PQFgt/nPoefM1Q21Gh5eY4T6I3d2mMRhaNcfXpqT+K1mH8QM0tM+0Z+pXTNlERLZUEREAREQBERAEREAREQBERAEREAwds7WTDUXr1PooOA4kk2UDxJIEgm7vaNiK+KcVFXuu7YqijVSCoW7nj09ZIu0LYVbFYNqdDWorrUVb2z5bgrc6XsdPETkW7qGnWqHEBqRpGxVzlAfUWZTqSPleU9ROcOUaWjqrsi01l/6R3zCYxKihkNx+R5gzIkE3f3iwyLTKVkqFr97TGjqCdGsdSBYe8nSmTU2b1z2VdRS6pY8HsRPDJiuRftC2gKeFNPnVYL+6Pib8gPWcrqGSbtA2t3uKKA/DSGQfi4ufew9JFHfWYuonvsfwNfTx2Vr4luoZi1JfqNMWqZzFHbLFWdS7G9tZqVXCMdabd4n4H0b2Yf5pylnuJs90d4f2PGU65+hfJV/wANtG9tG/dlup7ZFa2O6OD6LiUUaysoZSGUgEEaggi4IPS0rmiZwiIgCIiAIiIAiIgCIiAIiIAiJZqkwC1tOo4pVDTKq+Rsha5AbKbEgcrz5zx+ZXdahDOGOZgb3a9yb853/Hq5RlW1yCBfhrpIHvJsevUrqqopuiKLaDRdb6dbzh1KyaU5bV737y7ptfLSQk4Q3t+F3j39Pg0XZXg0qYqo9amzqlP4W4IGLDRhzJANvIzr7bWAnOdztl4ilWqs4yqUAIvrmzXFvnJJXqEAmxPgASfaSqquH5JJr3lS3VW6iW6yLi/c/BvW21Nbtje0UaTOTrwQdWtoP1kV2htnFcKOGqH7zj/SD+sjuKwmNqtmqI5PK9gB5DlK9tuFiCbfyO6qsvM2kvmYj1WZrk3LEkk8ybkn85iLU59dZtBsysLAoQQD5cCOPrNYuArf+t+nAzKVU/KZdr1Cm38PuWatTh5y3VXQHrf5aS5XwFa4ORrC99Jfp4Zmp2sQdRqDwJuZI65LHDPLblFJr3mjrVMpvyPHwMtVGmxxuyapJyoSL8NOHr4zBG72LBsqXHiRLEK5SWcHHtotZySfdDtJr4ELRqXq4fkB9Onc65L8Re/w+1p1TAb2pWQVKTh1PAj8iOR8DOK0N16rLZ7KdeFza/8AvPaO6WOpHNh62U+DMl/PkZbq3riSKcmpN+Dui7ePWXU25OT7LfbCWFQUaw8WyN7qtj7SW4WpUIGYWPMXvb15ywsMieV5Jiu2ZeTaokWpkzJpkxtPNxJlx6mXVxCmR6mTMqkTOcHWTdhhPZgUSZmUyZ5g6K4iJ4BERAEREAoakDMDF7Ao1PpgtqD9JwLjhoD4TZRANDj9zcLW/wDLTFX8bOf1l87FAAA4AWHkOE28QuOg+ezRvsU9JYfYZ6SRxOtzOdqIs2wj0llt3vuyXxG4bUQxt3B9mUHdofZk1tFo3DaQn+jQ+zKhu0PsyaZYtG4bSHLu6Psy6u7/AN2Sy09jcNpGE2GekvJsQ9JIYjcNqNImxTL6bIm0ieZZ7hGEmzQJeTCKJfiMnuCkUwJVETwCIi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4" name="Picture 2" descr="http://t0.gstatic.com/images?q=tbn:ANd9GcR8Q7JNYgsscSnoD23TwV462f__pwtxApQQRoIuhlAYtjeBG_e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pic>
        <p:nvPicPr>
          <p:cNvPr id="6" name="Рисунок 2" descr="109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928670"/>
            <a:ext cx="3571875" cy="475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2" descr="C:\Users\123\Documents\рамки. анімація\анимашки\blestiashka-8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785794"/>
            <a:ext cx="33337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myrecipe.at.ua/images/1206101923_biene_maja_000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3" y="571480"/>
            <a:ext cx="928694" cy="1064600"/>
          </a:xfrm>
          <a:prstGeom prst="rect">
            <a:avLst/>
          </a:prstGeom>
          <a:noFill/>
        </p:spPr>
      </p:pic>
      <p:pic>
        <p:nvPicPr>
          <p:cNvPr id="2056" name="Picture 8" descr="http://school33.edu.kh.ua/files2/images/animashki/%D0%BF%D1%87%D0%B5%D0%BB%D0%BA%D0%B0.gif?size=11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71670" y="4048660"/>
            <a:ext cx="4576755" cy="2809340"/>
          </a:xfrm>
          <a:prstGeom prst="rect">
            <a:avLst/>
          </a:prstGeom>
          <a:noFill/>
        </p:spPr>
      </p:pic>
      <p:pic>
        <p:nvPicPr>
          <p:cNvPr id="9" name="_quot_Bdzholina_hata_quot_-_Zvuk_prirodi_-_pcheli_(get-tune.net)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3571868" y="428604"/>
            <a:ext cx="304800" cy="304800"/>
          </a:xfrm>
          <a:prstGeom prst="rect">
            <a:avLst/>
          </a:prstGeom>
        </p:spPr>
      </p:pic>
      <p:pic>
        <p:nvPicPr>
          <p:cNvPr id="6148" name="Picture 4" descr="http://www.lenagold.ru/fon/clipart/p/pchel/pchel1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68" y="357166"/>
            <a:ext cx="3000396" cy="3071834"/>
          </a:xfrm>
          <a:prstGeom prst="rect">
            <a:avLst/>
          </a:prstGeom>
          <a:noFill/>
        </p:spPr>
      </p:pic>
      <p:pic>
        <p:nvPicPr>
          <p:cNvPr id="15" name="Picture 4" descr="http://www.lenagold.ru/fon/clipart/p/pchel/pchel1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000504"/>
            <a:ext cx="2714612" cy="2857496"/>
          </a:xfrm>
          <a:prstGeom prst="rect">
            <a:avLst/>
          </a:prstGeom>
          <a:noFill/>
        </p:spPr>
      </p:pic>
      <p:pic>
        <p:nvPicPr>
          <p:cNvPr id="6156" name="Picture 12" descr="http://www.artgif.ru/NASEKOMIE/nasekomie015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429520" y="4786322"/>
            <a:ext cx="1200150" cy="1581151"/>
          </a:xfrm>
          <a:prstGeom prst="rect">
            <a:avLst/>
          </a:prstGeom>
          <a:noFill/>
        </p:spPr>
      </p:pic>
      <p:pic>
        <p:nvPicPr>
          <p:cNvPr id="6158" name="Picture 14" descr="http://s2.rimg.info/1418fed1a94bbccd5aa5987d1fbad44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14876" y="3214686"/>
            <a:ext cx="1285884" cy="1410902"/>
          </a:xfrm>
          <a:prstGeom prst="rect">
            <a:avLst/>
          </a:prstGeom>
          <a:noFill/>
        </p:spPr>
      </p:pic>
      <p:pic>
        <p:nvPicPr>
          <p:cNvPr id="6160" name="Picture 16" descr="Би танцы Анимация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785918" y="142852"/>
            <a:ext cx="1187656" cy="1357322"/>
          </a:xfrm>
          <a:prstGeom prst="rect">
            <a:avLst/>
          </a:prstGeom>
          <a:noFill/>
        </p:spPr>
      </p:pic>
      <p:pic>
        <p:nvPicPr>
          <p:cNvPr id="6162" name="Picture 18" descr="Би вокруг цветка Анимация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8556" y="3929066"/>
            <a:ext cx="990602" cy="123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5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293</Words>
  <Application>Microsoft Office PowerPoint</Application>
  <PresentationFormat>Экран (4:3)</PresentationFormat>
  <Paragraphs>140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Тоня</dc:creator>
  <cp:lastModifiedBy>Тоня</cp:lastModifiedBy>
  <cp:revision>51</cp:revision>
  <dcterms:created xsi:type="dcterms:W3CDTF">2012-10-13T11:46:06Z</dcterms:created>
  <dcterms:modified xsi:type="dcterms:W3CDTF">2012-11-28T17:50:28Z</dcterms:modified>
</cp:coreProperties>
</file>