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8" r:id="rId3"/>
    <p:sldId id="269" r:id="rId4"/>
    <p:sldId id="258" r:id="rId5"/>
    <p:sldId id="257" r:id="rId6"/>
    <p:sldId id="259" r:id="rId7"/>
    <p:sldId id="260" r:id="rId8"/>
    <p:sldId id="266" r:id="rId9"/>
    <p:sldId id="262" r:id="rId10"/>
    <p:sldId id="264" r:id="rId11"/>
    <p:sldId id="263" r:id="rId12"/>
    <p:sldId id="265" r:id="rId13"/>
    <p:sldId id="270" r:id="rId14"/>
    <p:sldId id="271" r:id="rId15"/>
    <p:sldId id="272" r:id="rId16"/>
    <p:sldId id="277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й трикут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іліні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іліні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іліні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 сполучна ліні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FE1773-F1BD-46F9-A60B-5F02EDFE7E8D}" type="datetimeFigureOut">
              <a:rPr lang="ru-RU" smtClean="0"/>
              <a:pPr/>
              <a:t>12.11.2010</a:t>
            </a:fld>
            <a:endParaRPr lang="ru-RU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4085EA-34C9-41A0-BAFC-ECFC1D8BDAA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12.11.2010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12.11.2010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12.11.2010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12.11.2010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12.11.2010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12.11.2010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12.11.2010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12.11.2010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DFE1773-F1BD-46F9-A60B-5F02EDFE7E8D}" type="datetimeFigureOut">
              <a:rPr lang="ru-RU" smtClean="0"/>
              <a:pPr/>
              <a:t>12.11.2010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4085EA-34C9-41A0-BAFC-ECFC1D8BDAA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FE1773-F1BD-46F9-A60B-5F02EDFE7E8D}" type="datetimeFigureOut">
              <a:rPr lang="ru-RU" smtClean="0"/>
              <a:pPr/>
              <a:t>12.11.2010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4085EA-34C9-41A0-BAFC-ECFC1D8BDAAF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іліні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кутний трикут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 сполучна ліні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іліні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іліні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кутний трикут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 сполучна ліні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DFE1773-F1BD-46F9-A60B-5F02EDFE7E8D}" type="datetimeFigureOut">
              <a:rPr lang="ru-RU" smtClean="0"/>
              <a:pPr/>
              <a:t>12.11.2010</a:t>
            </a:fld>
            <a:endParaRPr lang="ru-RU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04085EA-34C9-41A0-BAFC-ECFC1D8BDAAF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Гежа Н.О\a59db3e83305.jpg"/>
          <p:cNvPicPr>
            <a:picLocks noGrp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6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кутник 4"/>
          <p:cNvSpPr/>
          <p:nvPr/>
        </p:nvSpPr>
        <p:spPr>
          <a:xfrm>
            <a:off x="1000100" y="1214422"/>
            <a:ext cx="7643866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 з </a:t>
            </a:r>
          </a:p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природознавства</a:t>
            </a:r>
          </a:p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клас</a:t>
            </a:r>
          </a:p>
          <a:p>
            <a:pPr algn="ctr"/>
            <a:endParaRPr lang="uk-UA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uk-UA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Гежа</a:t>
            </a:r>
            <a:r>
              <a:rPr lang="uk-UA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Н.О</a:t>
            </a:r>
            <a:endParaRPr lang="uk-UA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uk-UA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Річки</a:t>
            </a:r>
          </a:p>
          <a:p>
            <a:r>
              <a:rPr lang="uk-UA" sz="4000" b="1" dirty="0" smtClean="0">
                <a:solidFill>
                  <a:srgbClr val="FF0000"/>
                </a:solidFill>
              </a:rPr>
              <a:t>Озера</a:t>
            </a:r>
          </a:p>
          <a:p>
            <a:r>
              <a:rPr lang="uk-UA" sz="4000" b="1" dirty="0" smtClean="0">
                <a:solidFill>
                  <a:srgbClr val="FF0000"/>
                </a:solidFill>
              </a:rPr>
              <a:t>Моря</a:t>
            </a:r>
          </a:p>
          <a:p>
            <a:r>
              <a:rPr lang="uk-UA" sz="4000" b="1" dirty="0" smtClean="0">
                <a:solidFill>
                  <a:srgbClr val="FF0000"/>
                </a:solidFill>
              </a:rPr>
              <a:t>Океани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uk-UA" b="1" dirty="0" smtClean="0">
                <a:solidFill>
                  <a:srgbClr val="7030A0"/>
                </a:solidFill>
              </a:rPr>
              <a:t>Вода є на суші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390650"/>
            <a:ext cx="5425449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uk-UA" sz="4400" dirty="0" smtClean="0">
                <a:solidFill>
                  <a:srgbClr val="7030A0"/>
                </a:solidFill>
              </a:rPr>
              <a:t>Тумани</a:t>
            </a:r>
          </a:p>
          <a:p>
            <a:r>
              <a:rPr lang="uk-UA" sz="4400" dirty="0" smtClean="0">
                <a:solidFill>
                  <a:srgbClr val="7030A0"/>
                </a:solidFill>
              </a:rPr>
              <a:t>Хмари</a:t>
            </a:r>
          </a:p>
          <a:p>
            <a:r>
              <a:rPr lang="uk-UA" sz="4400" dirty="0" smtClean="0">
                <a:solidFill>
                  <a:srgbClr val="7030A0"/>
                </a:solidFill>
              </a:rPr>
              <a:t>дощ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Вода є у повітрі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428736"/>
            <a:ext cx="421484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643315"/>
            <a:ext cx="5113353" cy="300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2500"/>
          </a:bodyPr>
          <a:lstStyle/>
          <a:p>
            <a:r>
              <a:rPr lang="uk-UA" sz="5400" b="1" dirty="0" smtClean="0">
                <a:solidFill>
                  <a:srgbClr val="FF0000"/>
                </a:solidFill>
              </a:rPr>
              <a:t>Вода міститься не тільки у водоймах </a:t>
            </a:r>
            <a:r>
              <a:rPr lang="uk-UA" sz="5400" b="1" dirty="0" err="1" smtClean="0">
                <a:solidFill>
                  <a:srgbClr val="FF0000"/>
                </a:solidFill>
              </a:rPr>
              <a:t>-на</a:t>
            </a:r>
            <a:r>
              <a:rPr lang="uk-UA" sz="5400" b="1" dirty="0" smtClean="0">
                <a:solidFill>
                  <a:srgbClr val="FF0000"/>
                </a:solidFill>
              </a:rPr>
              <a:t> суші, у повітрі , але й у айсбергах, льодовиках,</a:t>
            </a:r>
          </a:p>
          <a:p>
            <a:pPr>
              <a:buNone/>
            </a:pPr>
            <a:r>
              <a:rPr lang="uk-UA" sz="5400" b="1" dirty="0" smtClean="0">
                <a:solidFill>
                  <a:srgbClr val="FF0000"/>
                </a:solidFill>
              </a:rPr>
              <a:t>  снігових покривах гір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7030A0"/>
                </a:solidFill>
              </a:rPr>
              <a:t>Висновок: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Місце для вмісту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535785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357430"/>
            <a:ext cx="400049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ісце для вмісту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643998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ісце для вмісту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4296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ісце для вмісту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85728"/>
            <a:ext cx="421484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428628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uk-UA" dirty="0" smtClean="0">
                <a:solidFill>
                  <a:schemeClr val="accent2"/>
                </a:solidFill>
              </a:rPr>
              <a:t>Властивості  води: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642911" y="2967335"/>
            <a:ext cx="2714644" cy="92333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uk-UA" sz="54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вода</a:t>
            </a:r>
            <a:endParaRPr lang="uk-UA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7" name="Пряма зі стрілкою 6"/>
          <p:cNvCxnSpPr/>
          <p:nvPr/>
        </p:nvCxnSpPr>
        <p:spPr>
          <a:xfrm flipV="1">
            <a:off x="1857356" y="2000240"/>
            <a:ext cx="1428760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86116" y="1500175"/>
            <a:ext cx="214314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прозора</a:t>
            </a:r>
            <a:endParaRPr lang="ru-RU" sz="3600" b="1" dirty="0"/>
          </a:p>
        </p:txBody>
      </p:sp>
      <p:cxnSp>
        <p:nvCxnSpPr>
          <p:cNvPr id="14" name="Пряма зі стрілкою 13"/>
          <p:cNvCxnSpPr/>
          <p:nvPr/>
        </p:nvCxnSpPr>
        <p:spPr>
          <a:xfrm flipV="1">
            <a:off x="2857488" y="2357430"/>
            <a:ext cx="271464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кутник 14"/>
          <p:cNvSpPr/>
          <p:nvPr/>
        </p:nvSpPr>
        <p:spPr>
          <a:xfrm>
            <a:off x="5500694" y="2000240"/>
            <a:ext cx="2786082" cy="7858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безбарвна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cxnSp>
        <p:nvCxnSpPr>
          <p:cNvPr id="17" name="Пряма зі стрілкою 16"/>
          <p:cNvCxnSpPr>
            <a:stCxn id="5" idx="3"/>
          </p:cNvCxnSpPr>
          <p:nvPr/>
        </p:nvCxnSpPr>
        <p:spPr>
          <a:xfrm>
            <a:off x="3357555" y="3429000"/>
            <a:ext cx="2071701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кутник 18"/>
          <p:cNvSpPr/>
          <p:nvPr/>
        </p:nvSpPr>
        <p:spPr>
          <a:xfrm>
            <a:off x="5500694" y="3286124"/>
            <a:ext cx="2643206" cy="7143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Без запаху</a:t>
            </a:r>
            <a:endParaRPr lang="ru-RU" sz="3200" b="1" dirty="0">
              <a:solidFill>
                <a:schemeClr val="tx1"/>
              </a:solidFill>
            </a:endParaRPr>
          </a:p>
        </p:txBody>
      </p:sp>
      <p:cxnSp>
        <p:nvCxnSpPr>
          <p:cNvPr id="21" name="Пряма зі стрілкою 20"/>
          <p:cNvCxnSpPr/>
          <p:nvPr/>
        </p:nvCxnSpPr>
        <p:spPr>
          <a:xfrm>
            <a:off x="2928926" y="3929066"/>
            <a:ext cx="2428892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кутник 21"/>
          <p:cNvSpPr/>
          <p:nvPr/>
        </p:nvSpPr>
        <p:spPr>
          <a:xfrm>
            <a:off x="5500694" y="4500570"/>
            <a:ext cx="2857520" cy="78581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Не має форми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cxnSp>
        <p:nvCxnSpPr>
          <p:cNvPr id="24" name="Пряма зі стрілкою 23"/>
          <p:cNvCxnSpPr/>
          <p:nvPr/>
        </p:nvCxnSpPr>
        <p:spPr>
          <a:xfrm>
            <a:off x="1142976" y="3929066"/>
            <a:ext cx="1000132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кутник 24"/>
          <p:cNvSpPr/>
          <p:nvPr/>
        </p:nvSpPr>
        <p:spPr>
          <a:xfrm>
            <a:off x="2143108" y="4429132"/>
            <a:ext cx="278608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FF0000"/>
                </a:solidFill>
              </a:rPr>
              <a:t>При нагріванні розширюється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27" name="Пряма зі стрілкою 26"/>
          <p:cNvCxnSpPr/>
          <p:nvPr/>
        </p:nvCxnSpPr>
        <p:spPr>
          <a:xfrm rot="16200000" flipH="1">
            <a:off x="714348" y="4357694"/>
            <a:ext cx="2000264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кутник 27"/>
          <p:cNvSpPr/>
          <p:nvPr/>
        </p:nvSpPr>
        <p:spPr>
          <a:xfrm>
            <a:off x="2428860" y="5643578"/>
            <a:ext cx="307183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FF0000"/>
                </a:solidFill>
              </a:rPr>
              <a:t>При охолодженні стискається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1142976" y="1643050"/>
            <a:ext cx="1643074" cy="50006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текуча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cxnSp>
        <p:nvCxnSpPr>
          <p:cNvPr id="29" name="Пряма зі стрілкою 28"/>
          <p:cNvCxnSpPr/>
          <p:nvPr/>
        </p:nvCxnSpPr>
        <p:spPr>
          <a:xfrm rot="5400000" flipH="1" flipV="1">
            <a:off x="750067" y="2178835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5" grpId="1" build="allAtOnce" animBg="1"/>
      <p:bldP spid="19" grpId="0" animBg="1"/>
      <p:bldP spid="22" grpId="0" animBg="1"/>
      <p:bldP spid="25" grpId="0" animBg="1"/>
      <p:bldP spid="28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6" name="Місце для тексту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тексту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Місце для вмісту 1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114800" cy="4556474"/>
          </a:xfrm>
          <a:ln w="28575">
            <a:solidFill>
              <a:srgbClr val="FF0066"/>
            </a:solidFill>
          </a:ln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00B0F0"/>
                </a:solidFill>
              </a:rPr>
              <a:t>Розчинні  речовини</a:t>
            </a:r>
          </a:p>
          <a:p>
            <a:pPr>
              <a:buNone/>
            </a:pPr>
            <a:r>
              <a:rPr lang="uk-UA" sz="4000" b="1" i="1" dirty="0" smtClean="0">
                <a:solidFill>
                  <a:srgbClr val="FF0066"/>
                </a:solidFill>
              </a:rPr>
              <a:t>Сіль, цукор, кислоти, спирт,кисень,вуглекислий газ, аміак</a:t>
            </a:r>
            <a:endParaRPr lang="ru-RU" sz="4000" b="1" i="1" dirty="0">
              <a:solidFill>
                <a:srgbClr val="FF0066"/>
              </a:solidFill>
            </a:endParaRPr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4"/>
          </p:nvPr>
        </p:nvSpPr>
        <p:spPr>
          <a:xfrm>
            <a:off x="4643438" y="1500174"/>
            <a:ext cx="4041775" cy="4500594"/>
          </a:xfrm>
          <a:ln w="3810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</a:rPr>
              <a:t>Нерозчинні речовини</a:t>
            </a:r>
          </a:p>
          <a:p>
            <a:pPr>
              <a:buNone/>
            </a:pPr>
            <a:r>
              <a:rPr lang="uk-UA" sz="3600" b="1" i="1" dirty="0" smtClean="0">
                <a:solidFill>
                  <a:schemeClr val="bg2">
                    <a:lumMod val="50000"/>
                  </a:schemeClr>
                </a:solidFill>
              </a:rPr>
              <a:t>Пісок, глина, крохмаль, крейда ,олія, бензин,гас</a:t>
            </a:r>
            <a:endParaRPr lang="ru-RU" sz="36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857224" y="428604"/>
            <a:ext cx="61478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Вода-</a:t>
            </a:r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розчинник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build="p" animBg="1"/>
      <p:bldP spid="8" grpId="0" build="p" animBg="1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Місце для вмісту 10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uk-UA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Без води нема життя.</a:t>
            </a:r>
          </a:p>
          <a:p>
            <a:endParaRPr lang="uk-UA" sz="4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uk-UA" sz="4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uk-UA" sz="4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uk-UA" sz="6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uk-UA" sz="6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Вода-</a:t>
            </a:r>
            <a:r>
              <a:rPr lang="uk-UA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розчинник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2" name="Прямокутник 11"/>
          <p:cNvSpPr/>
          <p:nvPr/>
        </p:nvSpPr>
        <p:spPr>
          <a:xfrm>
            <a:off x="500034" y="357166"/>
            <a:ext cx="7215237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 уроку</a:t>
            </a:r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uk-U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кутник 12"/>
          <p:cNvSpPr/>
          <p:nvPr/>
        </p:nvSpPr>
        <p:spPr>
          <a:xfrm>
            <a:off x="1000101" y="2967335"/>
            <a:ext cx="6929486" cy="101566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6000" b="1" dirty="0" smtClean="0">
                <a:ln/>
                <a:solidFill>
                  <a:srgbClr val="FFFF00"/>
                </a:solidFill>
              </a:rPr>
              <a:t>Властивості води</a:t>
            </a:r>
            <a:endParaRPr lang="uk-UA" sz="6000" b="1" cap="none" spc="0" dirty="0">
              <a:ln/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71430" y="245516"/>
            <a:ext cx="7467600" cy="118321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Оц</a:t>
            </a:r>
            <a:r>
              <a:rPr kumimoji="0" lang="uk-UA" sz="4000" b="1" i="0" u="none" strike="noStrike" kern="1200" cap="none" spc="0" normalizeH="0" baseline="0" noProof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і</a:t>
            </a: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нювання: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Місце для вмісту 2"/>
          <p:cNvSpPr txBox="1">
            <a:spLocks/>
          </p:cNvSpPr>
          <p:nvPr/>
        </p:nvSpPr>
        <p:spPr>
          <a:xfrm>
            <a:off x="500034" y="1428736"/>
            <a:ext cx="7467600" cy="50452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uk-U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Без помилок    - 11 б.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uk-U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помилка        - 9 б.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uk-U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помилки        - 7 б.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uk-U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помилки        - 5 б.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uk-U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помилки       -  3 б.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uk-U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 помилок        - 1 б.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3600" b="1" dirty="0" smtClean="0">
                <a:solidFill>
                  <a:schemeClr val="accent4"/>
                </a:solidFill>
              </a:rPr>
              <a:t>Прочитати  статті і дати відповіді на запитання              </a:t>
            </a:r>
            <a:r>
              <a:rPr lang="uk-UA" sz="3200" b="1" dirty="0" smtClean="0">
                <a:solidFill>
                  <a:srgbClr val="FF0000"/>
                </a:solidFill>
              </a:rPr>
              <a:t>стор. 91-93</a:t>
            </a:r>
          </a:p>
          <a:p>
            <a:r>
              <a:rPr lang="uk-UA" sz="3200" b="1" dirty="0" smtClean="0">
                <a:solidFill>
                  <a:srgbClr val="FF0000"/>
                </a:solidFill>
              </a:rPr>
              <a:t>Заповнити у зошиті 31-32</a:t>
            </a:r>
          </a:p>
          <a:p>
            <a:r>
              <a:rPr lang="uk-UA" sz="3200" b="1" dirty="0" smtClean="0"/>
              <a:t>Знайти </a:t>
            </a:r>
            <a:r>
              <a:rPr lang="uk-UA" sz="3200" b="1" dirty="0" err="1" smtClean="0"/>
              <a:t>цікавинки</a:t>
            </a:r>
            <a:r>
              <a:rPr lang="uk-UA" sz="3200" b="1" dirty="0" smtClean="0"/>
              <a:t> про воду: як вода лікує, що таке магнітна вода, що таке</a:t>
            </a:r>
            <a:r>
              <a:rPr lang="uk-UA" sz="3200" b="1" i="1" dirty="0" smtClean="0"/>
              <a:t> </a:t>
            </a:r>
            <a:r>
              <a:rPr lang="uk-UA" sz="3200" b="1" i="1" dirty="0" smtClean="0">
                <a:solidFill>
                  <a:srgbClr val="FF0000"/>
                </a:solidFill>
              </a:rPr>
              <a:t>тала </a:t>
            </a:r>
            <a:r>
              <a:rPr lang="uk-UA" sz="3200" b="1" dirty="0" smtClean="0"/>
              <a:t>вода</a:t>
            </a: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uk-UA" dirty="0" smtClean="0"/>
              <a:t>      </a:t>
            </a:r>
            <a:r>
              <a:rPr lang="uk-UA" i="1" dirty="0" smtClean="0"/>
              <a:t>                                           </a:t>
            </a:r>
            <a:endParaRPr lang="ru-RU" i="1" dirty="0"/>
          </a:p>
        </p:txBody>
      </p:sp>
      <p:sp>
        <p:nvSpPr>
          <p:cNvPr id="5" name="Прямокутник 4"/>
          <p:cNvSpPr/>
          <p:nvPr/>
        </p:nvSpPr>
        <p:spPr>
          <a:xfrm>
            <a:off x="928663" y="214290"/>
            <a:ext cx="83507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Домашнє  завдання</a:t>
            </a:r>
            <a:endParaRPr lang="uk-UA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  <a:solidFill>
            <a:srgbClr val="00B0F0"/>
          </a:solidFill>
        </p:spPr>
        <p:txBody>
          <a:bodyPr>
            <a:normAutofit/>
          </a:bodyPr>
          <a:lstStyle/>
          <a:p>
            <a:endParaRPr lang="ru-RU" sz="40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FFFF00"/>
                </a:solidFill>
              </a:rPr>
              <a:t>            </a:t>
            </a:r>
            <a:r>
              <a:rPr lang="ru-RU" sz="4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Добрий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день,</a:t>
            </a:r>
          </a:p>
          <a:p>
            <a:pPr>
              <a:buNone/>
            </a:pP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</a:t>
            </a:r>
            <a:r>
              <a:rPr lang="ru-RU" sz="4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Джерельце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 </a:t>
            </a:r>
            <a:r>
              <a:rPr lang="ru-RU" sz="4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криничко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</a:t>
            </a:r>
          </a:p>
          <a:p>
            <a:pPr>
              <a:buNone/>
            </a:pP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Чистая  </a:t>
            </a:r>
            <a:r>
              <a:rPr lang="ru-RU" sz="4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водичко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</a:t>
            </a:r>
          </a:p>
          <a:p>
            <a:pPr>
              <a:buNone/>
            </a:pP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Ми  тебе  </a:t>
            </a:r>
            <a:r>
              <a:rPr lang="ru-RU" sz="4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нап</a:t>
            </a:r>
            <a:r>
              <a:rPr 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’</a:t>
            </a:r>
            <a:r>
              <a:rPr lang="uk-UA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є</a:t>
            </a:r>
            <a:r>
              <a:rPr lang="ru-RU" sz="4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мось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</a:t>
            </a:r>
          </a:p>
          <a:p>
            <a:pPr>
              <a:buNone/>
            </a:pP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</a:t>
            </a:r>
            <a:r>
              <a:rPr lang="ru-RU" sz="4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Сили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ru-RU" sz="4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наберемось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Гежа Н.О\f_12740368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00118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~PP3869.WAV">
            <a:hlinkClick r:id="" action="ppaction://media"/>
          </p:cNvPr>
          <p:cNvPicPr>
            <a:picLocks noRot="1" noChangeAspect="1"/>
          </p:cNvPicPr>
          <p:nvPr>
            <a:wavAudioFile r:embed="rId2" name="~PP3869.WAV"/>
          </p:nvPr>
        </p:nvPicPr>
        <p:blipFill>
          <a:blip r:embed="rId5"/>
          <a:stretch>
            <a:fillRect/>
          </a:stretch>
        </p:blipFill>
        <p:spPr>
          <a:xfrm>
            <a:off x="8661400" y="6375400"/>
            <a:ext cx="304800" cy="304800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642910" y="500042"/>
            <a:ext cx="7894117" cy="49859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  уроку:</a:t>
            </a:r>
          </a:p>
          <a:p>
            <a:pPr algn="ctr"/>
            <a:r>
              <a:rPr lang="uk-UA" sz="66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Без води нема </a:t>
            </a:r>
          </a:p>
          <a:p>
            <a:pPr algn="ctr"/>
            <a:r>
              <a:rPr lang="uk-UA" sz="66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  <a:r>
              <a:rPr lang="uk-UA" sz="66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иття.</a:t>
            </a:r>
          </a:p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uk-UA" sz="6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Властивості  води.</a:t>
            </a:r>
          </a:p>
          <a:p>
            <a:pPr algn="ctr"/>
            <a:r>
              <a:rPr lang="uk-UA" sz="66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Вода – розчинник.</a:t>
            </a:r>
            <a:endParaRPr lang="uk-UA" sz="66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uk-UA" sz="4000" dirty="0" smtClean="0"/>
              <a:t>Розчинник</a:t>
            </a:r>
          </a:p>
          <a:p>
            <a:r>
              <a:rPr lang="uk-UA" sz="4000" dirty="0" smtClean="0"/>
              <a:t>Розчин</a:t>
            </a:r>
          </a:p>
          <a:p>
            <a:r>
              <a:rPr lang="uk-UA" sz="4000" dirty="0" smtClean="0"/>
              <a:t>Розчинні речовини</a:t>
            </a:r>
          </a:p>
          <a:p>
            <a:r>
              <a:rPr lang="uk-UA" sz="4000" dirty="0" smtClean="0"/>
              <a:t>Нерозчинні речовини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кутник 3"/>
          <p:cNvSpPr/>
          <p:nvPr/>
        </p:nvSpPr>
        <p:spPr>
          <a:xfrm>
            <a:off x="428596" y="214290"/>
            <a:ext cx="8215370" cy="110799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Ключові  слова</a:t>
            </a:r>
            <a:endParaRPr lang="uk-UA" sz="6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429684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 descr="земна поверхня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428736"/>
            <a:ext cx="7078268" cy="5429264"/>
          </a:xfrm>
          <a:scene3d>
            <a:camera prst="orthographicFront">
              <a:rot lat="0" lon="0" rev="10800000"/>
            </a:camera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1430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uk-UA" sz="4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Відношення води до суші</a:t>
            </a:r>
            <a:endParaRPr lang="ru-RU" sz="44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86446" y="2428868"/>
            <a:ext cx="3071835" cy="35394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Води -71 %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Вода </a:t>
            </a:r>
            <a:r>
              <a:rPr lang="ru-RU" sz="2800" dirty="0" err="1" smtClean="0">
                <a:solidFill>
                  <a:srgbClr val="7030A0"/>
                </a:solidFill>
              </a:rPr>
              <a:t>рік</a:t>
            </a:r>
            <a:r>
              <a:rPr lang="uk-UA" sz="2800" dirty="0" smtClean="0">
                <a:solidFill>
                  <a:srgbClr val="7030A0"/>
                </a:solidFill>
              </a:rPr>
              <a:t>, озер, яку ми використовуємо </a:t>
            </a:r>
            <a:r>
              <a:rPr lang="uk-UA" sz="2800" dirty="0" err="1" smtClean="0">
                <a:solidFill>
                  <a:srgbClr val="7030A0"/>
                </a:solidFill>
              </a:rPr>
              <a:t>лище</a:t>
            </a:r>
            <a:r>
              <a:rPr lang="uk-UA" sz="2800" dirty="0" smtClean="0">
                <a:solidFill>
                  <a:srgbClr val="7030A0"/>
                </a:solidFill>
              </a:rPr>
              <a:t> 0,01 % від усіх запасів Світового Океану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Джерелах</a:t>
            </a:r>
          </a:p>
          <a:p>
            <a:r>
              <a:rPr lang="uk-UA" sz="4000" b="1" dirty="0" smtClean="0">
                <a:solidFill>
                  <a:srgbClr val="FF0000"/>
                </a:solidFill>
              </a:rPr>
              <a:t>Колодязях</a:t>
            </a:r>
          </a:p>
          <a:p>
            <a:r>
              <a:rPr lang="uk-UA" sz="4000" b="1" dirty="0" smtClean="0">
                <a:solidFill>
                  <a:srgbClr val="FF0000"/>
                </a:solidFill>
              </a:rPr>
              <a:t>Криницях</a:t>
            </a:r>
          </a:p>
          <a:p>
            <a:r>
              <a:rPr lang="uk-UA" sz="4800" b="1" dirty="0" smtClean="0">
                <a:solidFill>
                  <a:srgbClr val="7030A0"/>
                </a:solidFill>
              </a:rPr>
              <a:t>Це отвори для добування підземної води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7030A0"/>
                </a:solidFill>
              </a:rPr>
              <a:t>Вода міститься під землею у… 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2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естибюль">
  <a:themeElements>
    <a:clrScheme name="Вестибюль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Вестибюль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Вестибюль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408</TotalTime>
  <Words>269</Words>
  <Application>Microsoft Office PowerPoint</Application>
  <PresentationFormat>Екран (4:3)</PresentationFormat>
  <Paragraphs>75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1" baseType="lpstr">
      <vt:lpstr>Вестибюль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Відношення води до суші</vt:lpstr>
      <vt:lpstr>Вода міститься під землею у… </vt:lpstr>
      <vt:lpstr>Вода є на суші</vt:lpstr>
      <vt:lpstr>Вода є у повітрі</vt:lpstr>
      <vt:lpstr>Висновок:</vt:lpstr>
      <vt:lpstr>Слайд 13</vt:lpstr>
      <vt:lpstr>Слайд 14</vt:lpstr>
      <vt:lpstr>Слайд 15</vt:lpstr>
      <vt:lpstr>Слайд 16</vt:lpstr>
      <vt:lpstr>Властивості  води:</vt:lpstr>
      <vt:lpstr>Слайд 18</vt:lpstr>
      <vt:lpstr>Слайд 19</vt:lpstr>
      <vt:lpstr>                                                 </vt:lpstr>
    </vt:vector>
  </TitlesOfParts>
  <Company>Shkool_3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</dc:title>
  <dc:creator>ГЕЖА</dc:creator>
  <cp:lastModifiedBy>Гiсть</cp:lastModifiedBy>
  <cp:revision>42</cp:revision>
  <dcterms:created xsi:type="dcterms:W3CDTF">2010-10-15T11:08:46Z</dcterms:created>
  <dcterms:modified xsi:type="dcterms:W3CDTF">2010-11-12T13:07:38Z</dcterms:modified>
</cp:coreProperties>
</file>