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312" r:id="rId2"/>
    <p:sldId id="256" r:id="rId3"/>
    <p:sldId id="257" r:id="rId4"/>
    <p:sldId id="259" r:id="rId5"/>
    <p:sldId id="260" r:id="rId6"/>
    <p:sldId id="310" r:id="rId7"/>
    <p:sldId id="272" r:id="rId8"/>
    <p:sldId id="311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308" r:id="rId42"/>
    <p:sldId id="309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66FF33"/>
    <a:srgbClr val="FFFF66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727" autoAdjust="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44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328ED-27D9-4538-94EC-4FC6369287FF}" type="datetimeFigureOut">
              <a:rPr lang="uk-UA" smtClean="0"/>
              <a:pPr/>
              <a:t>18.11.2014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EA17E-3E8F-4BB8-B960-752FC2430B3D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EA17E-3E8F-4BB8-B960-752FC2430B3D}" type="slidenum">
              <a:rPr lang="uk-UA" smtClean="0"/>
              <a:pPr/>
              <a:t>2</a:t>
            </a:fld>
            <a:endParaRPr lang="uk-U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EA17E-3E8F-4BB8-B960-752FC2430B3D}" type="slidenum">
              <a:rPr lang="uk-UA" smtClean="0"/>
              <a:pPr/>
              <a:t>27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2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2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052;&#1086;&#1080;%20&#1076;&#1086;&#1082;&#1091;&#1084;&#1077;&#1085;&#1090;&#1099;\&#1096;&#1084;&#1072;&#1090;&#1082;&#1086;\&#1089;&#1074;&#1103;&#1090;&#1086;\ennio_morricone_-_le_professionnel_-_chi_mai_(zaycev.net).mp3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5760640"/>
          </a:xfrm>
        </p:spPr>
        <p:txBody>
          <a:bodyPr>
            <a:normAutofit fontScale="90000"/>
          </a:bodyPr>
          <a:lstStyle/>
          <a:p>
            <a:r>
              <a:rPr lang="uk-UA" sz="18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Гра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9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“СКЛАДИ ПРИСЛІВ</a:t>
            </a:r>
            <a:r>
              <a:rPr lang="uk-UA" sz="9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'</a:t>
            </a:r>
            <a:r>
              <a:rPr lang="uk-UA" sz="9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Я”</a:t>
            </a:r>
            <a:endParaRPr lang="uk-UA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7784" y="1268760"/>
            <a:ext cx="4427984" cy="237626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Кожному мила ……..</a:t>
            </a:r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221088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403648" y="3789040"/>
            <a:ext cx="53285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(своя сторона)</a:t>
            </a:r>
            <a:endParaRPr lang="uk-UA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36912"/>
            <a:ext cx="9144000" cy="1224136"/>
          </a:xfrm>
        </p:spPr>
        <p:txBody>
          <a:bodyPr>
            <a:normAutofit/>
          </a:bodyPr>
          <a:lstStyle/>
          <a:p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Всюди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добре, а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вдома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…</a:t>
            </a:r>
            <a:endParaRPr lang="uk-UA" sz="6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331640" y="4293096"/>
            <a:ext cx="50405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наймиліше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19672" y="2348880"/>
            <a:ext cx="7005464" cy="1224136"/>
          </a:xfrm>
        </p:spPr>
        <p:txBody>
          <a:bodyPr>
            <a:noAutofit/>
          </a:bodyPr>
          <a:lstStyle/>
          <a:p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Жити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–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Вітчизні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…</a:t>
            </a:r>
            <a:endParaRPr lang="uk-UA" sz="6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uk-UA" sz="60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979712" y="3861048"/>
            <a:ext cx="3816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служити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2448271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 </a:t>
            </a:r>
            <a:r>
              <a:rPr lang="ru-RU" sz="66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рідний</a:t>
            </a:r>
            <a:r>
              <a:rPr lang="ru-RU" sz="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край </a:t>
            </a:r>
            <a:r>
              <a:rPr lang="ru-RU" sz="66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</a:t>
            </a:r>
            <a:r>
              <a:rPr lang="ru-RU" sz="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6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життя</a:t>
            </a:r>
            <a:r>
              <a:rPr lang="ru-RU" sz="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…</a:t>
            </a:r>
            <a:endParaRPr lang="uk-UA" sz="66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547664" y="4149080"/>
            <a:ext cx="42484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віддай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1"/>
            <a:ext cx="8229600" cy="2304256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</a:t>
            </a:r>
            <a:r>
              <a:rPr lang="ru-RU" sz="66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чужім</a:t>
            </a:r>
            <a:r>
              <a:rPr lang="ru-RU" sz="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краю, </a:t>
            </a:r>
            <a:r>
              <a:rPr lang="ru-RU" sz="66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звичаїв</a:t>
            </a:r>
            <a:r>
              <a:rPr lang="ru-RU" sz="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…</a:t>
            </a:r>
            <a:endParaRPr lang="uk-UA" sz="66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339752" y="4437112"/>
            <a:ext cx="40324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(не знаю)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636913"/>
            <a:ext cx="6912768" cy="1944216"/>
          </a:xfrm>
        </p:spPr>
        <p:txBody>
          <a:bodyPr>
            <a:normAutofit fontScale="62500" lnSpcReduction="20000"/>
          </a:bodyPr>
          <a:lstStyle/>
          <a:p>
            <a:r>
              <a:rPr lang="ru-RU" sz="109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 </a:t>
            </a:r>
            <a:r>
              <a:rPr lang="ru-RU" sz="109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рідній</a:t>
            </a:r>
            <a:r>
              <a:rPr lang="ru-RU" sz="109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109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стороні</a:t>
            </a:r>
            <a:r>
              <a:rPr lang="ru-RU" sz="109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109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</a:t>
            </a:r>
            <a:r>
              <a:rPr lang="ru-RU" sz="109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109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сонце</a:t>
            </a:r>
            <a:r>
              <a:rPr lang="ru-RU" sz="109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…</a:t>
            </a:r>
            <a:endParaRPr lang="uk-UA" sz="109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624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71600" y="4365104"/>
            <a:ext cx="5868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ясніше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світить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20888"/>
            <a:ext cx="8388424" cy="2952327"/>
          </a:xfrm>
        </p:spPr>
        <p:txBody>
          <a:bodyPr>
            <a:normAutofit/>
          </a:bodyPr>
          <a:lstStyle/>
          <a:p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Хто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мови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своєї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цурається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хай сам себе…</a:t>
            </a:r>
            <a:endParaRPr lang="uk-UA" sz="6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051720" y="5085184"/>
            <a:ext cx="4752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стидається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.)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2016224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Більше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діла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—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менше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…</a:t>
            </a:r>
            <a:endParaRPr lang="uk-UA" sz="6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uk-UA" dirty="0" smtClean="0"/>
          </a:p>
          <a:p>
            <a:pPr>
              <a:buNone/>
            </a:pPr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491880" y="4581128"/>
            <a:ext cx="25922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слів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).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7" name="Прямоугольник 6"/>
          <p:cNvSpPr/>
          <p:nvPr/>
        </p:nvSpPr>
        <p:spPr>
          <a:xfrm>
            <a:off x="683568" y="0"/>
            <a:ext cx="7706725" cy="223224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uk-UA" sz="6600" b="1" i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ТВОЇ МИ ДІТИ, </a:t>
            </a:r>
          </a:p>
          <a:p>
            <a:pPr algn="ctr"/>
            <a:r>
              <a:rPr lang="uk-UA" sz="6600" b="1" i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УКРАЇНО!</a:t>
            </a:r>
            <a:endParaRPr lang="uk-UA" sz="6000" b="1" i="1" cap="none" spc="0" dirty="0">
              <a:ln w="31550" cmpd="sng">
                <a:solidFill>
                  <a:srgbClr val="00206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3155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Година спілкування для учнів 7 класу</a:t>
            </a:r>
            <a:endParaRPr lang="uk-UA" sz="4000" b="1" cap="none" spc="0" dirty="0">
              <a:ln w="31550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36913"/>
            <a:ext cx="8229600" cy="208823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Будь господарем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своєму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…</a:t>
            </a:r>
            <a:endParaRPr lang="uk-UA" sz="6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707904" y="4869160"/>
            <a:ext cx="274902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(слову).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08921"/>
            <a:ext cx="8229600" cy="2016224"/>
          </a:xfrm>
        </p:spPr>
        <p:txBody>
          <a:bodyPr>
            <a:normAutofit/>
          </a:bodyPr>
          <a:lstStyle/>
          <a:p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Хоч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спина гола,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аби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своя …</a:t>
            </a:r>
            <a:endParaRPr lang="uk-UA" sz="6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347864" y="4365104"/>
            <a:ext cx="24381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(воля).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140969"/>
            <a:ext cx="8229600" cy="1296144"/>
          </a:xfrm>
        </p:spPr>
        <p:txBody>
          <a:bodyPr/>
          <a:lstStyle/>
          <a:p>
            <a:pPr algn="ctr"/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козак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там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…</a:t>
            </a:r>
            <a:endParaRPr lang="uk-UA" sz="6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851920" y="4365104"/>
            <a:ext cx="273664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(слава).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60848"/>
            <a:ext cx="8460432" cy="3024336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 слова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ділом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розходяться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там непорядки …</a:t>
            </a:r>
            <a:endParaRPr lang="uk-UA" sz="6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411760" y="5157192"/>
            <a:ext cx="38604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водяться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).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9"/>
            <a:ext cx="8229600" cy="1296144"/>
          </a:xfrm>
        </p:spPr>
        <p:txBody>
          <a:bodyPr/>
          <a:lstStyle/>
          <a:p>
            <a:pPr algn="ctr"/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Народ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скаже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 — як …</a:t>
            </a:r>
            <a:endParaRPr lang="uk-UA" sz="6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uk-UA" dirty="0" smtClean="0"/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851920" y="3645024"/>
            <a:ext cx="346517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зав'яже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).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9"/>
            <a:ext cx="8229600" cy="194421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бий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дубцем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а карай …</a:t>
            </a:r>
            <a:endParaRPr lang="uk-UA" sz="6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43808" y="4437112"/>
            <a:ext cx="35228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слівцем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).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9"/>
            <a:ext cx="8229600" cy="2016224"/>
          </a:xfrm>
        </p:spPr>
        <p:txBody>
          <a:bodyPr/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Слова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щирого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вітання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дорожчі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від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…</a:t>
            </a:r>
            <a:endParaRPr lang="uk-UA" sz="6000" b="1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uk-UA" dirty="0" smtClean="0"/>
          </a:p>
          <a:p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63688" y="4869160"/>
            <a:ext cx="45945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частування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).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64905"/>
            <a:ext cx="8291264" cy="194421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Пуста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мова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не </a:t>
            </a:r>
            <a:r>
              <a:rPr lang="ru-RU" sz="6000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варта</a:t>
            </a:r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доброго …</a:t>
            </a:r>
            <a:endParaRPr lang="uk-UA" sz="60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2778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4365104"/>
            <a:ext cx="2555776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491880" y="4509120"/>
            <a:ext cx="27703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(слова).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5076056" cy="3730426"/>
          </a:xfrm>
        </p:spPr>
        <p:txBody>
          <a:bodyPr>
            <a:normAutofit/>
          </a:bodyPr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Вікторина</a:t>
            </a:r>
            <a:r>
              <a:rPr lang="uk-UA" dirty="0" smtClean="0"/>
              <a:t> </a:t>
            </a:r>
            <a:br>
              <a:rPr lang="uk-UA" dirty="0" smtClean="0"/>
            </a:br>
            <a:r>
              <a:rPr lang="uk-UA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“ЧИ ЗНАЄТЕ ВИ УКРАЇНУ”</a:t>
            </a:r>
            <a:endParaRPr lang="uk-UA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841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1628801"/>
            <a:ext cx="4042792" cy="28803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 якій півкулі знаходиться на карті наша Батьківщина? </a:t>
            </a:r>
          </a:p>
          <a:p>
            <a:endParaRPr lang="uk-UA" dirty="0" smtClean="0"/>
          </a:p>
          <a:p>
            <a:pPr>
              <a:buNone/>
            </a:pP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5085184"/>
            <a:ext cx="30893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(У східній).</a:t>
            </a:r>
            <a:endParaRPr lang="uk-UA" sz="48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400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sz="5400" b="1" i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 Е Т А:</a:t>
            </a:r>
            <a:endParaRPr lang="uk-UA" sz="5400" b="1" i="1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uk-UA" dirty="0" smtClean="0"/>
              <a:t>розширити поняття про єдність,  незалежність і суверенність нашої держави; розвивати в учнів бажання брати посильну участь у розбудові та зміцненні єдності нашої держави; наполегливо вчитись, щоб принести якомога більше користі рідній Україні; </a:t>
            </a:r>
          </a:p>
          <a:p>
            <a:pPr lvl="0" algn="just"/>
            <a:r>
              <a:rPr lang="uk-UA" dirty="0" smtClean="0"/>
              <a:t>формувати в учнів активну громадянську позицію щодо єдиної, цілісної держави та захисту її кордонів; патріотичні почуття, гордість за свою Батьківщину – Україну,	повагу до  державних символів;		</a:t>
            </a:r>
          </a:p>
          <a:p>
            <a:pPr lvl="0" algn="just"/>
            <a:r>
              <a:rPr lang="uk-UA" dirty="0" smtClean="0"/>
              <a:t>виховувати свідоме ставлення до обов'язків людини  громадянина, бажання своєю працею розбудовувати державу, примножувати її багатства;  виховувати духовне багатство особистості, патріотичні почуття приналежності до українського народу, України, почуття толерантності, поваги.</a:t>
            </a:r>
          </a:p>
          <a:p>
            <a:endParaRPr lang="uk-UA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841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124744"/>
            <a:ext cx="4032448" cy="39604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На якому материку ми живемо?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229200"/>
            <a:ext cx="27254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(Євразія).</a:t>
            </a:r>
            <a:endParaRPr lang="uk-UA" sz="48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841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4008" y="548681"/>
            <a:ext cx="4042792" cy="410445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Яка країна межує з Україною на півночі? </a:t>
            </a:r>
            <a:endParaRPr lang="uk-UA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4725144"/>
            <a:ext cx="37722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(Білорусь).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841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620688"/>
            <a:ext cx="5796136" cy="43204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dirty="0" smtClean="0">
                <a:solidFill>
                  <a:srgbClr val="66FF33"/>
                </a:solidFill>
              </a:rPr>
              <a:t>    </a:t>
            </a:r>
            <a:r>
              <a:rPr lang="uk-UA" sz="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Коли країна проголосила свою незалежність? </a:t>
            </a:r>
            <a:endParaRPr lang="uk-UA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66FF33"/>
              </a:solidFill>
            </a:endParaRPr>
          </a:p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5157192"/>
            <a:ext cx="61526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(24 серпня 1991 року).</a:t>
            </a:r>
            <a:endParaRPr lang="uk-UA" sz="48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841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6016" y="548681"/>
            <a:ext cx="4427984" cy="345638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sz="65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Як називається найвища вершина Карпат? </a:t>
            </a:r>
          </a:p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63755" y="4941168"/>
            <a:ext cx="628024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(Гора Говерла, 2061 м).</a:t>
            </a:r>
            <a:endParaRPr lang="uk-UA" sz="48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841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048" y="476673"/>
            <a:ext cx="4139952" cy="3960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Яка найбільша річка в Україні? </a:t>
            </a:r>
            <a:endParaRPr lang="uk-UA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66FF33"/>
              </a:solidFill>
            </a:endParaRPr>
          </a:p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24128" y="5229200"/>
            <a:ext cx="26228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(Дніпро).</a:t>
            </a:r>
            <a:endParaRPr lang="uk-UA" sz="48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841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764705"/>
            <a:ext cx="4572000" cy="41044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Як називається столиця України? </a:t>
            </a:r>
            <a:endParaRPr lang="uk-UA" dirty="0" smtClean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  <a:p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157192"/>
            <a:ext cx="322876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(м. Київ).</a:t>
            </a:r>
            <a:endParaRPr lang="uk-UA" sz="6000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858218"/>
          </a:xfrm>
        </p:spPr>
        <p:txBody>
          <a:bodyPr>
            <a:prstTxWarp prst="textChevron">
              <a:avLst/>
            </a:prstTxWarp>
            <a:noAutofit/>
          </a:bodyPr>
          <a:lstStyle/>
          <a:p>
            <a:r>
              <a:rPr lang="uk-UA" sz="4800" b="1" dirty="0" smtClean="0">
                <a:ln w="18000">
                  <a:solidFill>
                    <a:srgbClr val="0000CC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СКЛАДАННЯ АСОЦІАТИВНОГО ГРОНА</a:t>
            </a:r>
            <a:endParaRPr lang="uk-UA" sz="4800" b="1" dirty="0">
              <a:ln w="18000">
                <a:solidFill>
                  <a:srgbClr val="0000CC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679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188640"/>
            <a:ext cx="5400600" cy="1143000"/>
          </a:xfrm>
        </p:spPr>
        <p:txBody>
          <a:bodyPr/>
          <a:lstStyle/>
          <a:p>
            <a:r>
              <a:rPr lang="uk-UA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ПРОДОВЖ РЕЧЕННЯ</a:t>
            </a:r>
            <a:endParaRPr lang="uk-UA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66FF3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63888" y="1600200"/>
            <a:ext cx="5122912" cy="4525963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 люблю Україну тому, що…</a:t>
            </a:r>
          </a:p>
          <a:p>
            <a:r>
              <a:rPr lang="uk-UA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 пишаюся своїм народом тому, що…</a:t>
            </a:r>
          </a:p>
          <a:p>
            <a:r>
              <a:rPr lang="uk-UA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Бути патріотом означає…</a:t>
            </a:r>
            <a:endParaRPr lang="uk-UA" sz="4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80728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 </a:t>
            </a:r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“НЕБЕСНА СОТНЯ”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35280" cy="1143000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n w="1905"/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Герої Небесної сотні Волинської області</a:t>
            </a:r>
            <a:endParaRPr lang="uk-UA" sz="4800" b="1" dirty="0">
              <a:ln w="1905"/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3059832" cy="48245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6334780"/>
            <a:ext cx="3059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Едуард Гриневич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268760"/>
            <a:ext cx="3096344" cy="48245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131840" y="6237312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Василь Мойсей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6309320"/>
            <a:ext cx="2987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Іван Тарасюк</a:t>
            </a:r>
            <a:endParaRPr lang="uk-UA" sz="2800" b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556792"/>
            <a:ext cx="3059832" cy="48245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099"/>
            <a:ext cx="9144000" cy="6865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МИ БАЖАЄМО:</a:t>
            </a:r>
            <a:endParaRPr lang="uk-UA" sz="80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66FF3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2780928"/>
            <a:ext cx="5482952" cy="3888432"/>
          </a:xfrm>
        </p:spPr>
        <p:txBody>
          <a:bodyPr/>
          <a:lstStyle/>
          <a:p>
            <a:pPr lvl="0"/>
            <a:r>
              <a:rPr lang="uk-UA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Процвітання</a:t>
            </a:r>
          </a:p>
          <a:p>
            <a:pPr lvl="0"/>
            <a:r>
              <a:rPr lang="uk-UA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Миру</a:t>
            </a:r>
          </a:p>
          <a:p>
            <a:pPr lvl="0"/>
            <a:r>
              <a:rPr lang="uk-UA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Злагоди</a:t>
            </a:r>
          </a:p>
          <a:p>
            <a:pPr lvl="0"/>
            <a:r>
              <a:rPr lang="uk-UA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Талановитих і працьовитих українців</a:t>
            </a:r>
          </a:p>
          <a:p>
            <a:pPr lvl="0"/>
            <a:r>
              <a:rPr lang="uk-UA" sz="3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Щасливого майбуття</a:t>
            </a:r>
          </a:p>
          <a:p>
            <a:endParaRPr lang="uk-UA" dirty="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88024" cy="29249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60648"/>
            <a:ext cx="3866554" cy="50405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2204864"/>
            <a:ext cx="3347864" cy="46531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оксана\класний керівник\МО 21 листопада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4724400"/>
            <a:ext cx="9144000" cy="4525963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uk-UA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Символ краси, пам’яті</a:t>
            </a:r>
            <a:endParaRPr lang="ru-RU" sz="60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3315" name="WordArt 4"/>
          <p:cNvSpPr>
            <a:spLocks noChangeArrowheads="1" noChangeShapeType="1" noTextEdit="1"/>
          </p:cNvSpPr>
          <p:nvPr/>
        </p:nvSpPr>
        <p:spPr bwMode="auto">
          <a:xfrm rot="5400000">
            <a:off x="-2455068" y="2823369"/>
            <a:ext cx="6335712" cy="10668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uk-UA" sz="72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Bookman Old Style"/>
              </a:rPr>
              <a:t>КАЛИНА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оксана\класний керівник\МО 21 листопада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30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164388" y="0"/>
            <a:ext cx="1979612" cy="66690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С</a:t>
            </a:r>
          </a:p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И</a:t>
            </a:r>
          </a:p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М</a:t>
            </a:r>
          </a:p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В</a:t>
            </a:r>
          </a:p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О</a:t>
            </a:r>
          </a:p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Л</a:t>
            </a:r>
          </a:p>
          <a:p>
            <a:pPr eaLnBrk="1" hangingPunct="1">
              <a:lnSpc>
                <a:spcPct val="80000"/>
              </a:lnSpc>
            </a:pPr>
            <a:endParaRPr lang="uk-UA" sz="36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 Ж</a:t>
            </a:r>
          </a:p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И</a:t>
            </a:r>
          </a:p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Т</a:t>
            </a:r>
          </a:p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Т</a:t>
            </a:r>
          </a:p>
          <a:p>
            <a:pPr eaLnBrk="1" hangingPunct="1">
              <a:lnSpc>
                <a:spcPct val="80000"/>
              </a:lnSpc>
            </a:pPr>
            <a:r>
              <a:rPr lang="uk-UA" sz="36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Bookman Old Style" pitchFamily="18" charset="0"/>
              </a:rPr>
              <a:t>Я</a:t>
            </a:r>
            <a:endParaRPr lang="ru-RU" sz="36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3011" name="WordArt 4"/>
          <p:cNvSpPr>
            <a:spLocks noChangeArrowheads="1" noChangeShapeType="1" noTextEdit="1"/>
          </p:cNvSpPr>
          <p:nvPr/>
        </p:nvSpPr>
        <p:spPr bwMode="auto">
          <a:xfrm rot="-1962519">
            <a:off x="-252413" y="1341438"/>
            <a:ext cx="5256213" cy="20383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uk-UA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7320000" scaled="1"/>
                </a:gradFill>
                <a:latin typeface="Bookman Old Style"/>
              </a:rPr>
              <a:t>БАРВІНОК</a:t>
            </a:r>
          </a:p>
        </p:txBody>
      </p:sp>
      <p:pic>
        <p:nvPicPr>
          <p:cNvPr id="7" name="ennio_morricone_-_le_professionnel_-_chi_mai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uk-UA" sz="9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ВОЛОШКА</a:t>
            </a:r>
            <a:endParaRPr lang="uk-UA" sz="96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382</Words>
  <Application>Microsoft Office PowerPoint</Application>
  <PresentationFormat>Экран (4:3)</PresentationFormat>
  <Paragraphs>90</Paragraphs>
  <Slides>42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1</vt:lpstr>
      <vt:lpstr>Слайд 2</vt:lpstr>
      <vt:lpstr>М Е Т А:</vt:lpstr>
      <vt:lpstr>Слайд 4</vt:lpstr>
      <vt:lpstr>Слайд 5</vt:lpstr>
      <vt:lpstr>Слайд 6</vt:lpstr>
      <vt:lpstr>Слайд 7</vt:lpstr>
      <vt:lpstr>Слайд 8</vt:lpstr>
      <vt:lpstr>ВОЛОШКА</vt:lpstr>
      <vt:lpstr>Слайд 10</vt:lpstr>
      <vt:lpstr>Гра   “СКЛАДИ ПРИСЛІВ'Я”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Вікторина  “ЧИ ЗНАЄТЕ ВИ УКРАЇНУ”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СКЛАДАННЯ АСОЦІАТИВНОГО ГРОНА</vt:lpstr>
      <vt:lpstr>ПРОДОВЖ РЕЧЕННЯ</vt:lpstr>
      <vt:lpstr> “НЕБЕСНА СОТНЯ”</vt:lpstr>
      <vt:lpstr>Герої Небесної сотні Волинської області</vt:lpstr>
      <vt:lpstr>Слайд 40</vt:lpstr>
      <vt:lpstr>МИ БАЖАЄМО: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ТВОЇ МИ ДІТИ, УКРАЇНО!</dc:title>
  <dc:creator>Саша</dc:creator>
  <cp:lastModifiedBy>Саша</cp:lastModifiedBy>
  <cp:revision>26</cp:revision>
  <dcterms:created xsi:type="dcterms:W3CDTF">2014-11-09T08:30:18Z</dcterms:created>
  <dcterms:modified xsi:type="dcterms:W3CDTF">2014-11-18T19:40:30Z</dcterms:modified>
</cp:coreProperties>
</file>