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8" r:id="rId3"/>
    <p:sldId id="269" r:id="rId4"/>
    <p:sldId id="260" r:id="rId5"/>
    <p:sldId id="262" r:id="rId6"/>
    <p:sldId id="261" r:id="rId7"/>
    <p:sldId id="256" r:id="rId8"/>
    <p:sldId id="258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56" autoAdjust="0"/>
    <p:restoredTop sz="94654" autoAdjust="0"/>
  </p:normalViewPr>
  <p:slideViewPr>
    <p:cSldViewPr>
      <p:cViewPr varScale="1">
        <p:scale>
          <a:sx n="42" d="100"/>
          <a:sy n="42" d="100"/>
        </p:scale>
        <p:origin x="-129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9" name="Пі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sp>
        <p:nvSpPr>
          <p:cNvPr id="28" name="Місце для дати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19F2C4C-3A4B-4B11-804A-4EB7A0A46EEB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17" name="Місце для нижнього колонтитула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кут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кут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кут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кут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 сполучна ліні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 сполучна ліні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 сполучна ліні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 сполучна ліні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 сполучна ліні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 сполучна ліні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кут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Місце для номера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078C848-E76A-4074-98B4-1495B948D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F2C4C-3A4B-4B11-804A-4EB7A0A46EEB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8C848-E76A-4074-98B4-1495B948D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F2C4C-3A4B-4B11-804A-4EB7A0A46EEB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8C848-E76A-4074-98B4-1495B948D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8" name="Місце для вмісту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19F2C4C-3A4B-4B11-804A-4EB7A0A46EEB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078C848-E76A-4074-98B4-1495B948DD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Місце для нижнього колонтитула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озділу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19F2C4C-3A4B-4B11-804A-4EB7A0A46EEB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кут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кут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кут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кут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 сполучна ліні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 сполучна ліні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 сполучна ліні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 сполучна ліні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 сполучна ліні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кут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 сполучна ліні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078C848-E76A-4074-98B4-1495B948D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F2C4C-3A4B-4B11-804A-4EB7A0A46EEB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8C848-E76A-4074-98B4-1495B948DD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Місце для вмісту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1" name="Місце для вмісту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F2C4C-3A4B-4B11-804A-4EB7A0A46EEB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8C848-E76A-4074-98B4-1495B948DD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Місце для вмісту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3" name="Місце для вмісту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2" name="Місце для тексту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14" name="Місце для тексту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6" name="Місце для дати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19F2C4C-3A4B-4B11-804A-4EB7A0A46EEB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078C848-E76A-4074-98B4-1495B948DD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F2C4C-3A4B-4B11-804A-4EB7A0A46EEB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8C848-E76A-4074-98B4-1495B948D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 сполучна ліні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8" name="Пряма сполучна ліні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 сполучна ліні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 сполучна ліні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кут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 сполучна ліні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Місце для вмісту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21" name="Місце для дати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19F2C4C-3A4B-4B11-804A-4EB7A0A46EEB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22" name="Місце для номера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078C848-E76A-4074-98B4-1495B948DD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Місце для нижнього колонтитула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 сполучна ліні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uk-UA" smtClean="0"/>
              <a:t>Клацніть піктограму, щоб додати зображення</a:t>
            </a:r>
            <a:endParaRPr kumimoji="0" lang="en-US" dirty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10" name="Пряма сполучна ліні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кут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 сполучна ліні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 сполучна ліні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 сполучна ліні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Місце для дати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19F2C4C-3A4B-4B11-804A-4EB7A0A46EEB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18" name="Місце для номера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078C848-E76A-4074-98B4-1495B948DD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Місце для нижнього колонтитула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 сполучна ліні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Місце для заголовка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3" name="Місце для тексту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  <p:sp>
        <p:nvSpPr>
          <p:cNvPr id="14" name="Місце для дати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19F2C4C-3A4B-4B11-804A-4EB7A0A46EEB}" type="datetimeFigureOut">
              <a:rPr lang="ru-RU" smtClean="0"/>
              <a:pPr/>
              <a:t>06.10.2016</a:t>
            </a:fld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 сполучна ліні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 сполучна ліні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кут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 сполучна ліні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Місце для номера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078C848-E76A-4074-98B4-1495B948D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</a:rPr>
              <a:t>Урок з природознавства у </a:t>
            </a:r>
            <a:r>
              <a:rPr lang="en-US" b="1" dirty="0" smtClean="0">
                <a:solidFill>
                  <a:srgbClr val="FF0000"/>
                </a:solidFill>
              </a:rPr>
              <a:t>3</a:t>
            </a:r>
            <a:r>
              <a:rPr lang="uk-UA" b="1" dirty="0" smtClean="0">
                <a:solidFill>
                  <a:srgbClr val="FF0000"/>
                </a:solidFill>
              </a:rPr>
              <a:t> </a:t>
            </a:r>
            <a:r>
              <a:rPr lang="uk-UA" b="1" dirty="0" smtClean="0">
                <a:solidFill>
                  <a:srgbClr val="FF0000"/>
                </a:solidFill>
              </a:rPr>
              <a:t>класі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Documents and Settings\All Users\Документы\Мои рисунки\Образцы рисунков\Закат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41916" y="1600201"/>
            <a:ext cx="6498167" cy="43291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r>
              <a:rPr lang="uk-UA" sz="4000" b="1" dirty="0" smtClean="0">
                <a:solidFill>
                  <a:srgbClr val="0070C0"/>
                </a:solidFill>
              </a:rPr>
              <a:t>Поясніть </a:t>
            </a:r>
            <a:r>
              <a:rPr lang="uk-UA" sz="4000" b="1" dirty="0" err="1" smtClean="0">
                <a:solidFill>
                  <a:srgbClr val="0070C0"/>
                </a:solidFill>
              </a:rPr>
              <a:t>прислів</a:t>
            </a:r>
            <a:r>
              <a:rPr lang="en-US" sz="4000" b="1" dirty="0" smtClean="0">
                <a:solidFill>
                  <a:srgbClr val="0070C0"/>
                </a:solidFill>
              </a:rPr>
              <a:t>’</a:t>
            </a:r>
            <a:r>
              <a:rPr lang="uk-UA" sz="4000" b="1" dirty="0" smtClean="0">
                <a:solidFill>
                  <a:srgbClr val="0070C0"/>
                </a:solidFill>
              </a:rPr>
              <a:t>я: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uk-UA" sz="4800" b="1" dirty="0" smtClean="0">
                <a:solidFill>
                  <a:srgbClr val="FF0000"/>
                </a:solidFill>
              </a:rPr>
              <a:t>Куди не заглядає сонце, туди навідується лікар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uk-UA" sz="4000" b="1" dirty="0" smtClean="0">
                <a:solidFill>
                  <a:srgbClr val="FF0000"/>
                </a:solidFill>
              </a:rPr>
              <a:t>Зробіть висновок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01014" cy="4972072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pPr>
              <a:buNone/>
            </a:pPr>
            <a:endParaRPr lang="uk-UA" sz="4400" b="1" dirty="0" smtClean="0">
              <a:solidFill>
                <a:srgbClr val="7030A0"/>
              </a:solidFill>
            </a:endParaRPr>
          </a:p>
          <a:p>
            <a:r>
              <a:rPr lang="uk-UA" sz="4400" b="1" dirty="0" smtClean="0">
                <a:solidFill>
                  <a:srgbClr val="7030A0"/>
                </a:solidFill>
              </a:rPr>
              <a:t>Сонце, світло,  Землі, тепло, і, дає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86808" cy="3000396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uk-UA" sz="4800" b="1" dirty="0" smtClean="0">
                <a:solidFill>
                  <a:srgbClr val="FF0000"/>
                </a:solidFill>
              </a:rPr>
              <a:t>Сонце дає Землі світло і тепло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>
          <a:xfrm>
            <a:off x="457200" y="3500438"/>
            <a:ext cx="8329642" cy="3357562"/>
          </a:xfrm>
          <a:solidFill>
            <a:srgbClr val="FFFF00"/>
          </a:solidFill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>
            <a:normAutofit fontScale="90000"/>
          </a:bodyPr>
          <a:lstStyle/>
          <a:p>
            <a:r>
              <a:rPr lang="uk-UA" sz="4000" b="1" dirty="0" smtClean="0">
                <a:solidFill>
                  <a:srgbClr val="FF0000"/>
                </a:solidFill>
              </a:rPr>
              <a:t>Що означають  ці літери?  </a:t>
            </a:r>
            <a:r>
              <a:rPr lang="uk-UA" dirty="0" smtClean="0"/>
              <a:t/>
            </a:r>
            <a:br>
              <a:rPr lang="uk-UA" dirty="0" smtClean="0"/>
            </a:br>
            <a:endParaRPr lang="ru-RU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>
          <a:xfrm>
            <a:off x="500034" y="1571612"/>
            <a:ext cx="7467600" cy="4873752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uk-UA" sz="4800" dirty="0" smtClean="0"/>
              <a:t> Т  </a:t>
            </a:r>
          </a:p>
          <a:p>
            <a:r>
              <a:rPr lang="uk-UA" sz="4800" dirty="0" smtClean="0"/>
              <a:t> Л</a:t>
            </a:r>
          </a:p>
          <a:p>
            <a:r>
              <a:rPr lang="uk-UA" sz="4800" dirty="0" smtClean="0"/>
              <a:t> П</a:t>
            </a:r>
          </a:p>
          <a:p>
            <a:r>
              <a:rPr lang="uk-UA" sz="4800" dirty="0" smtClean="0"/>
              <a:t> С </a:t>
            </a:r>
          </a:p>
          <a:p>
            <a:r>
              <a:rPr lang="uk-UA" sz="4800" dirty="0" smtClean="0"/>
              <a:t>Що вони позначають?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uk-UA" sz="4400" b="1" dirty="0" smtClean="0">
                <a:solidFill>
                  <a:srgbClr val="FF0000"/>
                </a:solidFill>
              </a:rPr>
              <a:t>Тема уроку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endParaRPr lang="uk-UA" sz="6000" b="1" dirty="0" smtClean="0">
              <a:solidFill>
                <a:srgbClr val="002060"/>
              </a:solidFill>
            </a:endParaRPr>
          </a:p>
          <a:p>
            <a:r>
              <a:rPr lang="uk-UA" sz="6000" b="1" dirty="0" smtClean="0">
                <a:solidFill>
                  <a:srgbClr val="002060"/>
                </a:solidFill>
              </a:rPr>
              <a:t>Сонячне світло  і  тепло</a:t>
            </a:r>
            <a:endParaRPr lang="ru-RU" sz="6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923354" y="1780222"/>
            <a:ext cx="6440828" cy="3429024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uk-UA" dirty="0" smtClean="0"/>
              <a:t>         </a:t>
            </a:r>
            <a:endParaRPr lang="ru-RU" dirty="0"/>
          </a:p>
        </p:txBody>
      </p:sp>
      <p:sp>
        <p:nvSpPr>
          <p:cNvPr id="7" name="Місце для тексту 6"/>
          <p:cNvSpPr>
            <a:spLocks noGrp="1"/>
          </p:cNvSpPr>
          <p:nvPr>
            <p:ph type="body" idx="2"/>
          </p:nvPr>
        </p:nvSpPr>
        <p:spPr>
          <a:xfrm>
            <a:off x="5715008" y="357166"/>
            <a:ext cx="3428992" cy="5412108"/>
          </a:xfrm>
        </p:spPr>
        <p:txBody>
          <a:bodyPr>
            <a:no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</a:rPr>
              <a:t>СОНЦЕ – ЦЕ ЗІРКА, РОЗЖАРЕНЕ КУЛЯСТЕ ТІЛО. </a:t>
            </a:r>
            <a:r>
              <a:rPr lang="uk-UA" sz="2800" b="1" dirty="0" smtClean="0">
                <a:solidFill>
                  <a:srgbClr val="7030A0"/>
                </a:solidFill>
              </a:rPr>
              <a:t>Температура на поверхні сонячної корони 6 тисяч градусів, а всередині </a:t>
            </a:r>
            <a:r>
              <a:rPr lang="uk-UA" sz="2800" b="1" dirty="0" err="1" smtClean="0">
                <a:solidFill>
                  <a:srgbClr val="7030A0"/>
                </a:solidFill>
              </a:rPr>
              <a:t>кулі-</a:t>
            </a:r>
            <a:r>
              <a:rPr lang="uk-UA" sz="2800" b="1" dirty="0" smtClean="0">
                <a:solidFill>
                  <a:srgbClr val="7030A0"/>
                </a:solidFill>
              </a:rPr>
              <a:t> до 10 тисяч градусів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Documents and Settings\All Users\Документы\Мои рисунки\Изображение солнце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email"/>
          <a:stretch>
            <a:fillRect/>
          </a:stretch>
        </p:blipFill>
        <p:spPr>
          <a:xfrm>
            <a:off x="0" y="428604"/>
            <a:ext cx="5286380" cy="5643602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Місце для вмісту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ll Users\Документы\Мои рисунки\орбита земли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50095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643050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uk-UA" sz="2800" b="1" dirty="0" smtClean="0">
                <a:solidFill>
                  <a:srgbClr val="FF0000"/>
                </a:solidFill>
              </a:rPr>
              <a:t>Відстань від Сонця до Землі  150 </a:t>
            </a:r>
            <a:r>
              <a:rPr lang="uk-UA" sz="2800" b="1" dirty="0" err="1" smtClean="0">
                <a:solidFill>
                  <a:srgbClr val="FF0000"/>
                </a:solidFill>
              </a:rPr>
              <a:t>млн</a:t>
            </a:r>
            <a:r>
              <a:rPr lang="uk-UA" sz="2800" b="1" dirty="0" smtClean="0">
                <a:solidFill>
                  <a:srgbClr val="FF0000"/>
                </a:solidFill>
              </a:rPr>
              <a:t> км і світло долітає за 8 хвилин 19 секунд 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Documents and Settings\All Users\Документы\Мои рисунки\Изображение солнце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143116"/>
            <a:ext cx="3214711" cy="3143272"/>
          </a:xfrm>
          <a:prstGeom prst="rect">
            <a:avLst/>
          </a:prstGeom>
          <a:noFill/>
        </p:spPr>
      </p:pic>
      <p:pic>
        <p:nvPicPr>
          <p:cNvPr id="9" name="Picture 2" descr="D:\Гежа Н.О\0_6316_b797a18_XL.jpe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00760" y="2786058"/>
            <a:ext cx="2784471" cy="2734350"/>
          </a:xfrm>
          <a:prstGeom prst="rect">
            <a:avLst/>
          </a:prstGeom>
          <a:noFill/>
        </p:spPr>
      </p:pic>
      <p:cxnSp>
        <p:nvCxnSpPr>
          <p:cNvPr id="17" name="Пряма зі стрілкою 16"/>
          <p:cNvCxnSpPr/>
          <p:nvPr/>
        </p:nvCxnSpPr>
        <p:spPr>
          <a:xfrm>
            <a:off x="2714612" y="3714752"/>
            <a:ext cx="321471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 зі стрілкою 6"/>
          <p:cNvCxnSpPr/>
          <p:nvPr/>
        </p:nvCxnSpPr>
        <p:spPr>
          <a:xfrm>
            <a:off x="2714612" y="2428868"/>
            <a:ext cx="3143272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 зі стрілкою 9"/>
          <p:cNvCxnSpPr/>
          <p:nvPr/>
        </p:nvCxnSpPr>
        <p:spPr>
          <a:xfrm flipV="1">
            <a:off x="2928926" y="4143380"/>
            <a:ext cx="2928958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28"/>
            <a:ext cx="8001056" cy="63579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786842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uk-UA" sz="3200" b="1" dirty="0" smtClean="0">
                <a:solidFill>
                  <a:srgbClr val="FF0000"/>
                </a:solidFill>
              </a:rPr>
              <a:t>Знайдіть і підготуйте відповіді  на такі запитання: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0" name="Місце для вмісту 9"/>
          <p:cNvSpPr>
            <a:spLocks noGrp="1"/>
          </p:cNvSpPr>
          <p:nvPr>
            <p:ph sz="quarter" idx="1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r>
              <a:rPr lang="uk-UA" sz="2800" b="1" dirty="0" smtClean="0"/>
              <a:t>Яке тіло дає Землі світло і тепло?</a:t>
            </a:r>
          </a:p>
          <a:p>
            <a:r>
              <a:rPr lang="uk-UA" sz="2800" b="1" dirty="0" smtClean="0"/>
              <a:t>Як падають на Землю сонячні промені?</a:t>
            </a:r>
          </a:p>
          <a:p>
            <a:r>
              <a:rPr lang="uk-UA" sz="2800" b="1" dirty="0" smtClean="0"/>
              <a:t>Що означає вираз “ Сонце стоїть над </a:t>
            </a:r>
            <a:r>
              <a:rPr lang="uk-UA" sz="2800" b="1" dirty="0" err="1" smtClean="0"/>
              <a:t>головою”</a:t>
            </a:r>
            <a:r>
              <a:rPr lang="uk-UA" sz="2800" b="1" dirty="0" smtClean="0"/>
              <a:t> ?</a:t>
            </a:r>
          </a:p>
          <a:p>
            <a:r>
              <a:rPr lang="uk-UA" sz="2800" b="1" dirty="0" smtClean="0"/>
              <a:t>Чому існує тінь від предметів?</a:t>
            </a:r>
          </a:p>
          <a:p>
            <a:r>
              <a:rPr lang="uk-UA" sz="2800" b="1" dirty="0" smtClean="0"/>
              <a:t>Яке значення має у природі сонячне світло?</a:t>
            </a:r>
          </a:p>
          <a:p>
            <a:r>
              <a:rPr lang="uk-UA" sz="2800" b="1" dirty="0" smtClean="0"/>
              <a:t>Яке значення у природі має сонячне тепло?</a:t>
            </a: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build="p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льков">
  <a:themeElements>
    <a:clrScheme name="Альков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Альков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льков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117</TotalTime>
  <Words>158</Words>
  <Application>Microsoft Office PowerPoint</Application>
  <PresentationFormat>Экран (4:3)</PresentationFormat>
  <Paragraphs>26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Альков</vt:lpstr>
      <vt:lpstr>Урок з природознавства у 3 класі</vt:lpstr>
      <vt:lpstr>Що означають  ці літери?   </vt:lpstr>
      <vt:lpstr>Тема уроку</vt:lpstr>
      <vt:lpstr>         </vt:lpstr>
      <vt:lpstr>Слайд 5</vt:lpstr>
      <vt:lpstr>Відстань від Сонця до Землі  150 млн км і світло долітає за 8 хвилин 19 секунд </vt:lpstr>
      <vt:lpstr>Слайд 7</vt:lpstr>
      <vt:lpstr>Слайд 8</vt:lpstr>
      <vt:lpstr>Знайдіть і підготуйте відповіді  на такі запитання:</vt:lpstr>
      <vt:lpstr>Поясніть прислів’я:</vt:lpstr>
      <vt:lpstr>Зробіть висновок</vt:lpstr>
      <vt:lpstr>Сонце дає Землі світло і тепло</vt:lpstr>
    </vt:vector>
  </TitlesOfParts>
  <Company>Shkool_3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Гежа</dc:creator>
  <cp:lastModifiedBy>Admin</cp:lastModifiedBy>
  <cp:revision>16</cp:revision>
  <dcterms:created xsi:type="dcterms:W3CDTF">2010-10-04T04:11:43Z</dcterms:created>
  <dcterms:modified xsi:type="dcterms:W3CDTF">2016-10-06T17:02:50Z</dcterms:modified>
</cp:coreProperties>
</file>