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60" r:id="rId3"/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6858000" cx="9144000"/>
  <p:notesSz cx="6858000" cy="9144000"/>
  <p:embeddedFontLst>
    <p:embeddedFont>
      <p:font typeface="Corsiva"/>
      <p:regular r:id="rId29"/>
      <p:bold r:id="rId30"/>
      <p:italic r:id="rId31"/>
      <p:boldItalic r:id="rId32"/>
    </p:embeddedFont>
    <p:embeddedFont>
      <p:font typeface="Quattrocento"/>
      <p:regular r:id="rId33"/>
      <p:bold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Corsiva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Corsiva-italic.fntdata"/><Relationship Id="rId30" Type="http://schemas.openxmlformats.org/officeDocument/2006/relationships/font" Target="fonts/Corsiva-bold.fntdata"/><Relationship Id="rId11" Type="http://schemas.openxmlformats.org/officeDocument/2006/relationships/slide" Target="slides/slide6.xml"/><Relationship Id="rId33" Type="http://schemas.openxmlformats.org/officeDocument/2006/relationships/font" Target="fonts/Quattrocento-regular.fntdata"/><Relationship Id="rId10" Type="http://schemas.openxmlformats.org/officeDocument/2006/relationships/slide" Target="slides/slide5.xml"/><Relationship Id="rId32" Type="http://schemas.openxmlformats.org/officeDocument/2006/relationships/font" Target="fonts/Corsiva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schemas.openxmlformats.org/officeDocument/2006/relationships/font" Target="fonts/Quattrocento-bold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5" name="Shape 13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9" name="Shape 18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4" name="Shape 19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3" name="Shape 20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9" name="Shape 20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4" name="Shape 21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0" name="Shape 22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6" name="Shape 22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1" name="Shape 23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8" name="Shape 23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4" name="Shape 24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1" name="Shape 14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0" name="Shape 25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6" name="Shape 25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3" name="Shape 26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2" name="Shape 27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7" name="Shape 14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5" name="Shape 15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1" name="Shape 16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7" name="Shape 16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3" name="Shape 17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9" name="Shape 17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4" name="Shape 18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5.png"/><Relationship Id="rId3" Type="http://schemas.openxmlformats.org/officeDocument/2006/relationships/image" Target="../media/image0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5.png"/><Relationship Id="rId3" Type="http://schemas.openxmlformats.org/officeDocument/2006/relationships/image" Target="../media/image0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3.png"/><Relationship Id="rId3" Type="http://schemas.openxmlformats.org/officeDocument/2006/relationships/image" Target="../media/image0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Заголовок и объект">
    <p:bg>
      <p:bgPr>
        <a:blipFill rotWithShape="1">
          <a:blip r:embed="rId2">
            <a:alphaModFix/>
          </a:blip>
          <a:tile algn="tl" flip="none" tx="0" sx="60000" ty="0" sy="60000"/>
        </a:blipFill>
      </p:bgPr>
    </p:bg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idx="1" type="body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13359" lvl="0" marL="365760" marR="0" rtl="0" algn="l">
              <a:spcBef>
                <a:spcPts val="48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4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-231140" lvl="1" marL="777240" marR="0" rtl="0" algn="l">
              <a:spcBef>
                <a:spcPts val="44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2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241300" lvl="2" marL="114300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0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213360" lvl="3" marL="1508760" marR="0" rtl="0" algn="l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8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228600" lvl="4" marL="182880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6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193039" lvl="5" marL="214884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195579" lvl="6" marL="246888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185420" lvl="7" marL="278892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187960" lvl="8" marL="310896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2"/>
              </a:buClr>
              <a:buFont typeface="Quattrocento"/>
              <a:buNone/>
              <a:defRPr b="0" i="0" sz="5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grpSp>
        <p:nvGrpSpPr>
          <p:cNvPr id="18" name="Shape 18"/>
          <p:cNvGrpSpPr/>
          <p:nvPr/>
        </p:nvGrpSpPr>
        <p:grpSpPr>
          <a:xfrm>
            <a:off x="1172583" y="1392216"/>
            <a:ext cx="6779109" cy="923329"/>
            <a:chOff x="1172583" y="1381458"/>
            <a:chExt cx="6779109" cy="923329"/>
          </a:xfrm>
        </p:grpSpPr>
        <p:sp>
          <p:nvSpPr>
            <p:cNvPr id="19" name="Shape 19"/>
            <p:cNvSpPr txBox="1"/>
            <p:nvPr/>
          </p:nvSpPr>
          <p:spPr>
            <a:xfrm>
              <a:off x="4147073" y="1381458"/>
              <a:ext cx="877162" cy="9233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0" i="0" lang="ru-RU" sz="5400" u="none" cap="none" strike="noStrike">
                  <a:solidFill>
                    <a:srgbClr val="DBA253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❧</a:t>
              </a:r>
            </a:p>
          </p:txBody>
        </p:sp>
        <p:cxnSp>
          <p:nvCxnSpPr>
            <p:cNvPr id="20" name="Shape 20"/>
            <p:cNvCxnSpPr/>
            <p:nvPr/>
          </p:nvCxnSpPr>
          <p:spPr>
            <a:xfrm rot="10800000">
              <a:off x="1172583" y="192562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1" name="Shape 21"/>
            <p:cNvCxnSpPr/>
            <p:nvPr/>
          </p:nvCxnSpPr>
          <p:spPr>
            <a:xfrm rot="10800000">
              <a:off x="4831975" y="192265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Заголовок и вертикальный текст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2"/>
              </a:buClr>
              <a:buFont typeface="Quattrocento"/>
              <a:buNone/>
              <a:defRPr b="0" i="0" sz="5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7" name="Shape 97"/>
          <p:cNvSpPr txBox="1"/>
          <p:nvPr>
            <p:ph idx="1" type="body"/>
          </p:nvPr>
        </p:nvSpPr>
        <p:spPr>
          <a:xfrm rot="5400000">
            <a:off x="2633092" y="314502"/>
            <a:ext cx="3877815" cy="774550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-213359" lvl="0" marL="365760" marR="0" rtl="0" algn="l">
              <a:spcBef>
                <a:spcPts val="48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4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-231140" lvl="1" marL="777240" marR="0" rtl="0" algn="l">
              <a:spcBef>
                <a:spcPts val="44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2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241300" lvl="2" marL="114300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0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213360" lvl="3" marL="1508760" marR="0" rtl="0" algn="l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8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228600" lvl="4" marL="182880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6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193039" lvl="5" marL="214884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195579" lvl="6" marL="246888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185420" lvl="7" marL="278892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187960" lvl="8" marL="310896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  <p:grpSp>
        <p:nvGrpSpPr>
          <p:cNvPr id="101" name="Shape 101"/>
          <p:cNvGrpSpPr/>
          <p:nvPr/>
        </p:nvGrpSpPr>
        <p:grpSpPr>
          <a:xfrm>
            <a:off x="1172583" y="1392216"/>
            <a:ext cx="6779109" cy="923329"/>
            <a:chOff x="1172583" y="1381458"/>
            <a:chExt cx="6779109" cy="923329"/>
          </a:xfrm>
        </p:grpSpPr>
        <p:sp>
          <p:nvSpPr>
            <p:cNvPr id="102" name="Shape 102"/>
            <p:cNvSpPr txBox="1"/>
            <p:nvPr/>
          </p:nvSpPr>
          <p:spPr>
            <a:xfrm>
              <a:off x="4147073" y="1381458"/>
              <a:ext cx="877162" cy="9233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lang="ru-RU" sz="5400">
                  <a:solidFill>
                    <a:srgbClr val="DBA253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❧</a:t>
              </a:r>
            </a:p>
          </p:txBody>
        </p:sp>
        <p:cxnSp>
          <p:nvCxnSpPr>
            <p:cNvPr id="103" name="Shape 103"/>
            <p:cNvCxnSpPr/>
            <p:nvPr/>
          </p:nvCxnSpPr>
          <p:spPr>
            <a:xfrm rot="10800000">
              <a:off x="1172583" y="192562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4" name="Shape 104"/>
            <p:cNvCxnSpPr/>
            <p:nvPr/>
          </p:nvCxnSpPr>
          <p:spPr>
            <a:xfrm rot="10800000">
              <a:off x="4831975" y="192265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Вертикальный заголовок и текст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 rot="5400000">
            <a:off x="4822274" y="2503684"/>
            <a:ext cx="5566764" cy="167819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2"/>
              </a:buClr>
              <a:buFont typeface="Quattrocento"/>
              <a:buNone/>
              <a:defRPr b="0" i="0" sz="5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 rot="5400000">
            <a:off x="930536" y="607806"/>
            <a:ext cx="5023821" cy="550791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13359" lvl="0" marL="365760" marR="0" rtl="0" algn="l">
              <a:spcBef>
                <a:spcPts val="48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4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-231140" lvl="1" marL="777240" marR="0" rtl="0" algn="l">
              <a:spcBef>
                <a:spcPts val="44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2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241300" lvl="2" marL="114300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0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213360" lvl="3" marL="1508760" marR="0" rtl="0" algn="l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8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228600" lvl="4" marL="182880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6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193039" lvl="5" marL="214884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195579" lvl="6" marL="246888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185420" lvl="7" marL="278892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187960" lvl="8" marL="310896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08" name="Shape 108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09" name="Shape 109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10" name="Shape 110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  <p:grpSp>
        <p:nvGrpSpPr>
          <p:cNvPr id="111" name="Shape 111"/>
          <p:cNvGrpSpPr/>
          <p:nvPr/>
        </p:nvGrpSpPr>
        <p:grpSpPr>
          <a:xfrm rot="5400000">
            <a:off x="3909049" y="2880823"/>
            <a:ext cx="5480153" cy="923329"/>
            <a:chOff x="1815339" y="1381458"/>
            <a:chExt cx="5480153" cy="923329"/>
          </a:xfrm>
        </p:grpSpPr>
        <p:sp>
          <p:nvSpPr>
            <p:cNvPr id="112" name="Shape 112"/>
            <p:cNvSpPr txBox="1"/>
            <p:nvPr/>
          </p:nvSpPr>
          <p:spPr>
            <a:xfrm>
              <a:off x="4147073" y="1381458"/>
              <a:ext cx="877162" cy="9233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lang="ru-RU" sz="5400">
                  <a:solidFill>
                    <a:srgbClr val="DBA253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❧</a:t>
              </a:r>
            </a:p>
          </p:txBody>
        </p:sp>
        <p:cxnSp>
          <p:nvCxnSpPr>
            <p:cNvPr id="113" name="Shape 113"/>
            <p:cNvCxnSpPr/>
            <p:nvPr/>
          </p:nvCxnSpPr>
          <p:spPr>
            <a:xfrm rot="10800000">
              <a:off x="1815339" y="1924709"/>
              <a:ext cx="2468880" cy="2505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4" name="Shape 114"/>
            <p:cNvCxnSpPr/>
            <p:nvPr/>
          </p:nvCxnSpPr>
          <p:spPr>
            <a:xfrm rot="10800000">
              <a:off x="4826612" y="1927417"/>
              <a:ext cx="2468880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Титульный слайд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overOverlay.png" id="123" name="Shape 1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Shape 124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chemeClr val="lt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  <p:grpSp>
        <p:nvGrpSpPr>
          <p:cNvPr id="127" name="Shape 127"/>
          <p:cNvGrpSpPr/>
          <p:nvPr/>
        </p:nvGrpSpPr>
        <p:grpSpPr>
          <a:xfrm>
            <a:off x="1194100" y="2887529"/>
            <a:ext cx="6779109" cy="923329"/>
            <a:chOff x="1172583" y="1381458"/>
            <a:chExt cx="6779109" cy="923329"/>
          </a:xfrm>
        </p:grpSpPr>
        <p:sp>
          <p:nvSpPr>
            <p:cNvPr id="128" name="Shape 128"/>
            <p:cNvSpPr txBox="1"/>
            <p:nvPr/>
          </p:nvSpPr>
          <p:spPr>
            <a:xfrm>
              <a:off x="4147073" y="1381458"/>
              <a:ext cx="877162" cy="923329"/>
            </a:xfrm>
            <a:prstGeom prst="rect">
              <a:avLst/>
            </a:prstGeom>
            <a:noFill/>
            <a:ln>
              <a:noFill/>
            </a:ln>
            <a:effectLst>
              <a:outerShdw blurRad="38100" rotWithShape="0" dir="16200000" dist="12700">
                <a:srgbClr val="000000">
                  <a:alpha val="29803"/>
                </a:srgbClr>
              </a:outerShdw>
            </a:effectLst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lang="ru-RU" sz="5400">
                  <a:solidFill>
                    <a:srgbClr val="E1DCA5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❧</a:t>
              </a:r>
            </a:p>
          </p:txBody>
        </p:sp>
        <p:cxnSp>
          <p:nvCxnSpPr>
            <p:cNvPr id="129" name="Shape 129"/>
            <p:cNvCxnSpPr/>
            <p:nvPr/>
          </p:nvCxnSpPr>
          <p:spPr>
            <a:xfrm rot="10800000">
              <a:off x="1172583" y="192562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E1DCA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0" name="Shape 130"/>
            <p:cNvCxnSpPr/>
            <p:nvPr/>
          </p:nvCxnSpPr>
          <p:spPr>
            <a:xfrm rot="10800000">
              <a:off x="4831975" y="1922929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E1DCA5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31" name="Shape 131"/>
          <p:cNvSpPr txBox="1"/>
          <p:nvPr>
            <p:ph type="ctrTitle"/>
          </p:nvPr>
        </p:nvSpPr>
        <p:spPr>
          <a:xfrm>
            <a:off x="1183341" y="1387737"/>
            <a:ext cx="6777317" cy="173198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lt1"/>
              </a:buClr>
              <a:buFont typeface="Quattrocento"/>
              <a:buNone/>
              <a:defRPr b="0" i="0" sz="5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2" name="Shape 132"/>
          <p:cNvSpPr txBox="1"/>
          <p:nvPr>
            <p:ph idx="1" type="subTitle"/>
          </p:nvPr>
        </p:nvSpPr>
        <p:spPr>
          <a:xfrm>
            <a:off x="1371600" y="3767862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480"/>
              </a:spcBef>
              <a:buClr>
                <a:schemeClr val="accent1"/>
              </a:buClr>
              <a:buFont typeface="Noto Sans Symbols"/>
              <a:buNone/>
              <a:defRPr b="0" i="0" sz="2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ctr">
              <a:spcBef>
                <a:spcPts val="440"/>
              </a:spcBef>
              <a:buClr>
                <a:schemeClr val="accent1"/>
              </a:buClr>
              <a:buFont typeface="Noto Sans Symbols"/>
              <a:buNone/>
              <a:defRPr b="0" i="0" sz="22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ctr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ctr">
              <a:spcBef>
                <a:spcPts val="360"/>
              </a:spcBef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ctr">
              <a:spcBef>
                <a:spcPts val="320"/>
              </a:spcBef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ctr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ctr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ctr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ctr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Титульный слайд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overOverlay.png" id="23" name="Shape 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Shape 24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chemeClr val="lt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  <p:grpSp>
        <p:nvGrpSpPr>
          <p:cNvPr id="27" name="Shape 27"/>
          <p:cNvGrpSpPr/>
          <p:nvPr/>
        </p:nvGrpSpPr>
        <p:grpSpPr>
          <a:xfrm>
            <a:off x="1194100" y="2887529"/>
            <a:ext cx="6779109" cy="923329"/>
            <a:chOff x="1172583" y="1381458"/>
            <a:chExt cx="6779109" cy="923329"/>
          </a:xfrm>
        </p:grpSpPr>
        <p:sp>
          <p:nvSpPr>
            <p:cNvPr id="28" name="Shape 28"/>
            <p:cNvSpPr txBox="1"/>
            <p:nvPr/>
          </p:nvSpPr>
          <p:spPr>
            <a:xfrm>
              <a:off x="4147073" y="1381458"/>
              <a:ext cx="877162" cy="923329"/>
            </a:xfrm>
            <a:prstGeom prst="rect">
              <a:avLst/>
            </a:prstGeom>
            <a:noFill/>
            <a:ln>
              <a:noFill/>
            </a:ln>
            <a:effectLst>
              <a:outerShdw blurRad="38100" rotWithShape="0" dir="16200000" dist="12700">
                <a:srgbClr val="000000">
                  <a:alpha val="29803"/>
                </a:srgbClr>
              </a:outerShdw>
            </a:effectLst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lang="ru-RU" sz="5400">
                  <a:solidFill>
                    <a:srgbClr val="E1DCA5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❧</a:t>
              </a:r>
            </a:p>
          </p:txBody>
        </p:sp>
        <p:cxnSp>
          <p:nvCxnSpPr>
            <p:cNvPr id="29" name="Shape 29"/>
            <p:cNvCxnSpPr/>
            <p:nvPr/>
          </p:nvCxnSpPr>
          <p:spPr>
            <a:xfrm rot="10800000">
              <a:off x="1172583" y="192562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E1DCA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0" name="Shape 30"/>
            <p:cNvCxnSpPr/>
            <p:nvPr/>
          </p:nvCxnSpPr>
          <p:spPr>
            <a:xfrm rot="10800000">
              <a:off x="4831975" y="1922929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E1DCA5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31" name="Shape 31"/>
          <p:cNvSpPr txBox="1"/>
          <p:nvPr>
            <p:ph type="ctrTitle"/>
          </p:nvPr>
        </p:nvSpPr>
        <p:spPr>
          <a:xfrm>
            <a:off x="1183341" y="1387737"/>
            <a:ext cx="6777317" cy="173198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lt1"/>
              </a:buClr>
              <a:buFont typeface="Quattrocento"/>
              <a:buNone/>
              <a:defRPr b="0" i="0" sz="5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" type="subTitle"/>
          </p:nvPr>
        </p:nvSpPr>
        <p:spPr>
          <a:xfrm>
            <a:off x="1371600" y="3767862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480"/>
              </a:spcBef>
              <a:buClr>
                <a:schemeClr val="accent1"/>
              </a:buClr>
              <a:buFont typeface="Noto Sans Symbols"/>
              <a:buNone/>
              <a:defRPr b="0" i="0" sz="2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ctr">
              <a:spcBef>
                <a:spcPts val="440"/>
              </a:spcBef>
              <a:buClr>
                <a:schemeClr val="accent1"/>
              </a:buClr>
              <a:buFont typeface="Noto Sans Symbols"/>
              <a:buNone/>
              <a:defRPr b="0" i="0" sz="22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ctr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ctr">
              <a:spcBef>
                <a:spcPts val="360"/>
              </a:spcBef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ctr">
              <a:spcBef>
                <a:spcPts val="320"/>
              </a:spcBef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ctr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ctr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ctr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ctr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Заголовок раздела">
    <p:bg>
      <p:bgPr>
        <a:blipFill rotWithShape="1">
          <a:blip r:embed="rId2">
            <a:alphaModFix/>
          </a:blip>
          <a:tile algn="tl" flip="none" tx="0" sx="60000" ty="0" sy="60000"/>
        </a:blip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overOverlay.png" id="34" name="Shape 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5" name="Shape 35"/>
          <p:cNvGrpSpPr/>
          <p:nvPr/>
        </p:nvGrpSpPr>
        <p:grpSpPr>
          <a:xfrm>
            <a:off x="1172583" y="2887579"/>
            <a:ext cx="6779109" cy="923329"/>
            <a:chOff x="1172583" y="1381458"/>
            <a:chExt cx="6779109" cy="923329"/>
          </a:xfrm>
        </p:grpSpPr>
        <p:sp>
          <p:nvSpPr>
            <p:cNvPr id="36" name="Shape 36"/>
            <p:cNvSpPr txBox="1"/>
            <p:nvPr/>
          </p:nvSpPr>
          <p:spPr>
            <a:xfrm>
              <a:off x="4147073" y="1381458"/>
              <a:ext cx="877162" cy="9233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lang="ru-RU" sz="5400">
                  <a:solidFill>
                    <a:srgbClr val="DBA253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❧</a:t>
              </a:r>
            </a:p>
          </p:txBody>
        </p:sp>
        <p:cxnSp>
          <p:nvCxnSpPr>
            <p:cNvPr id="37" name="Shape 37"/>
            <p:cNvCxnSpPr/>
            <p:nvPr/>
          </p:nvCxnSpPr>
          <p:spPr>
            <a:xfrm rot="10800000">
              <a:off x="1172583" y="192562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8" name="Shape 38"/>
            <p:cNvCxnSpPr/>
            <p:nvPr/>
          </p:nvCxnSpPr>
          <p:spPr>
            <a:xfrm rot="10800000">
              <a:off x="4831975" y="1927412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39" name="Shape 39"/>
          <p:cNvSpPr txBox="1"/>
          <p:nvPr>
            <p:ph type="title"/>
          </p:nvPr>
        </p:nvSpPr>
        <p:spPr>
          <a:xfrm>
            <a:off x="690039" y="1204857"/>
            <a:ext cx="7754713" cy="191071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2"/>
              </a:buClr>
              <a:buFont typeface="Quattrocento"/>
              <a:buNone/>
              <a:defRPr b="0" i="0" sz="5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699247" y="3767316"/>
            <a:ext cx="7734746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360"/>
              </a:spcBef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320"/>
              </a:spcBef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280"/>
              </a:spcBef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280"/>
              </a:spcBef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Два объекта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  <p:sp>
        <p:nvSpPr>
          <p:cNvPr id="48" name="Shape 48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2"/>
              </a:buClr>
              <a:buFont typeface="Quattrocento"/>
              <a:buNone/>
              <a:defRPr b="0" i="0" sz="5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grpSp>
        <p:nvGrpSpPr>
          <p:cNvPr id="49" name="Shape 49"/>
          <p:cNvGrpSpPr/>
          <p:nvPr/>
        </p:nvGrpSpPr>
        <p:grpSpPr>
          <a:xfrm>
            <a:off x="1172583" y="1392216"/>
            <a:ext cx="6779109" cy="923329"/>
            <a:chOff x="1172583" y="1381458"/>
            <a:chExt cx="6779109" cy="923329"/>
          </a:xfrm>
        </p:grpSpPr>
        <p:sp>
          <p:nvSpPr>
            <p:cNvPr id="50" name="Shape 50"/>
            <p:cNvSpPr txBox="1"/>
            <p:nvPr/>
          </p:nvSpPr>
          <p:spPr>
            <a:xfrm>
              <a:off x="4147073" y="1381458"/>
              <a:ext cx="877162" cy="9233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lang="ru-RU" sz="5400">
                  <a:solidFill>
                    <a:srgbClr val="DBA253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❧</a:t>
              </a:r>
            </a:p>
          </p:txBody>
        </p:sp>
        <p:cxnSp>
          <p:nvCxnSpPr>
            <p:cNvPr id="51" name="Shape 51"/>
            <p:cNvCxnSpPr/>
            <p:nvPr/>
          </p:nvCxnSpPr>
          <p:spPr>
            <a:xfrm rot="10800000">
              <a:off x="1172583" y="192562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2" name="Shape 52"/>
            <p:cNvCxnSpPr/>
            <p:nvPr/>
          </p:nvCxnSpPr>
          <p:spPr>
            <a:xfrm rot="10800000">
              <a:off x="4831975" y="192265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53" name="Shape 53"/>
          <p:cNvSpPr txBox="1"/>
          <p:nvPr>
            <p:ph idx="1" type="body"/>
          </p:nvPr>
        </p:nvSpPr>
        <p:spPr>
          <a:xfrm>
            <a:off x="685800" y="2240280"/>
            <a:ext cx="3803904" cy="387705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13359" lvl="0" marL="365760" marR="0" rtl="0" algn="l">
              <a:spcBef>
                <a:spcPts val="48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4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-231140" lvl="1" marL="777240" marR="0" rtl="0" algn="l">
              <a:spcBef>
                <a:spcPts val="44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2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241300" lvl="2" marL="114300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0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213360" lvl="3" marL="1508760" marR="0" rtl="0" algn="l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8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228600" lvl="4" marL="182880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6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193039" lvl="5" marL="214884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195579" lvl="6" marL="246888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185420" lvl="7" marL="278892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187960" lvl="8" marL="310896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2" type="body"/>
          </p:nvPr>
        </p:nvSpPr>
        <p:spPr>
          <a:xfrm>
            <a:off x="4645151" y="2240280"/>
            <a:ext cx="3803904" cy="387705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13359" lvl="0" marL="365760" marR="0" rtl="0" algn="l">
              <a:spcBef>
                <a:spcPts val="48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4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-231140" lvl="1" marL="777240" marR="0" rtl="0" algn="l">
              <a:spcBef>
                <a:spcPts val="44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2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241300" lvl="2" marL="114300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0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213360" lvl="3" marL="1508760" marR="0" rtl="0" algn="l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8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228600" lvl="4" marL="182880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6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193039" lvl="5" marL="214884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195579" lvl="6" marL="246888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185420" lvl="7" marL="278892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187960" lvl="8" marL="310896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Сравнение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2"/>
              </a:buClr>
              <a:buFont typeface="Quattrocento"/>
              <a:buNone/>
              <a:defRPr b="0" i="0" sz="5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1051559" y="2240280"/>
            <a:ext cx="3442446" cy="65836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480"/>
              </a:spcBef>
              <a:buClr>
                <a:schemeClr val="accent1"/>
              </a:buClr>
              <a:buFont typeface="Noto Sans Symbols"/>
              <a:buNone/>
              <a:defRPr b="0" i="0" sz="2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1" i="0" sz="20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accent1"/>
              </a:buClr>
              <a:buFont typeface="Noto Sans Symbols"/>
              <a:buNone/>
              <a:defRPr b="1" i="0" sz="18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2" type="body"/>
          </p:nvPr>
        </p:nvSpPr>
        <p:spPr>
          <a:xfrm>
            <a:off x="688487" y="2947594"/>
            <a:ext cx="3803904" cy="31729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13359" lvl="0" marL="365760" marR="0" rtl="0" algn="l">
              <a:spcBef>
                <a:spcPts val="48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4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-243840" lvl="1" marL="77724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0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254000" lvl="2" marL="1143000" marR="0" rtl="0" algn="l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8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226060" lvl="3" marL="150876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6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228600" lvl="4" marL="182880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6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180339" lvl="5" marL="214884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6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182879" lvl="6" marL="246888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6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172720" lvl="7" marL="278892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6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175260" lvl="8" marL="310896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6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3" type="body"/>
          </p:nvPr>
        </p:nvSpPr>
        <p:spPr>
          <a:xfrm>
            <a:off x="5002305" y="2240280"/>
            <a:ext cx="3447288" cy="65836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480"/>
              </a:spcBef>
              <a:buClr>
                <a:schemeClr val="accent1"/>
              </a:buClr>
              <a:buFont typeface="Noto Sans Symbols"/>
              <a:buNone/>
              <a:defRPr b="0" i="0" sz="2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1" i="0" sz="20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accent1"/>
              </a:buClr>
              <a:buFont typeface="Noto Sans Symbols"/>
              <a:buNone/>
              <a:defRPr b="1" i="0" sz="18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4" type="body"/>
          </p:nvPr>
        </p:nvSpPr>
        <p:spPr>
          <a:xfrm>
            <a:off x="4645026" y="2944367"/>
            <a:ext cx="3799728" cy="31729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13359" lvl="0" marL="365760" marR="0" rtl="0" algn="l">
              <a:spcBef>
                <a:spcPts val="48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4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-243840" lvl="1" marL="77724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0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254000" lvl="2" marL="1143000" marR="0" rtl="0" algn="l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8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226060" lvl="3" marL="150876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6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228600" lvl="4" marL="182880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6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180339" lvl="5" marL="214884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6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182879" lvl="6" marL="246888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6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172720" lvl="7" marL="278892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6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175260" lvl="8" marL="310896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6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  <p:grpSp>
        <p:nvGrpSpPr>
          <p:cNvPr id="64" name="Shape 64"/>
          <p:cNvGrpSpPr/>
          <p:nvPr/>
        </p:nvGrpSpPr>
        <p:grpSpPr>
          <a:xfrm>
            <a:off x="1172583" y="1392216"/>
            <a:ext cx="6779109" cy="923329"/>
            <a:chOff x="1172583" y="1381458"/>
            <a:chExt cx="6779109" cy="923329"/>
          </a:xfrm>
        </p:grpSpPr>
        <p:sp>
          <p:nvSpPr>
            <p:cNvPr id="65" name="Shape 65"/>
            <p:cNvSpPr txBox="1"/>
            <p:nvPr/>
          </p:nvSpPr>
          <p:spPr>
            <a:xfrm>
              <a:off x="4147073" y="1381458"/>
              <a:ext cx="877162" cy="9233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lang="ru-RU" sz="5400">
                  <a:solidFill>
                    <a:srgbClr val="DBA253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❧</a:t>
              </a:r>
            </a:p>
          </p:txBody>
        </p:sp>
        <p:cxnSp>
          <p:nvCxnSpPr>
            <p:cNvPr id="66" name="Shape 66"/>
            <p:cNvCxnSpPr/>
            <p:nvPr/>
          </p:nvCxnSpPr>
          <p:spPr>
            <a:xfrm rot="10800000">
              <a:off x="1172583" y="192562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7" name="Shape 67"/>
            <p:cNvCxnSpPr/>
            <p:nvPr/>
          </p:nvCxnSpPr>
          <p:spPr>
            <a:xfrm rot="10800000">
              <a:off x="4831975" y="192265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Только заголовок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2"/>
              </a:buClr>
              <a:buFont typeface="Quattrocento"/>
              <a:buNone/>
              <a:defRPr b="0" i="0" sz="5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  <p:grpSp>
        <p:nvGrpSpPr>
          <p:cNvPr id="73" name="Shape 73"/>
          <p:cNvGrpSpPr/>
          <p:nvPr/>
        </p:nvGrpSpPr>
        <p:grpSpPr>
          <a:xfrm>
            <a:off x="1172583" y="1392216"/>
            <a:ext cx="6779109" cy="923329"/>
            <a:chOff x="1172583" y="1381458"/>
            <a:chExt cx="6779109" cy="923329"/>
          </a:xfrm>
        </p:grpSpPr>
        <p:sp>
          <p:nvSpPr>
            <p:cNvPr id="74" name="Shape 74"/>
            <p:cNvSpPr txBox="1"/>
            <p:nvPr/>
          </p:nvSpPr>
          <p:spPr>
            <a:xfrm>
              <a:off x="4147073" y="1381458"/>
              <a:ext cx="877162" cy="9233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lang="ru-RU" sz="5400">
                  <a:solidFill>
                    <a:srgbClr val="DBA253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❧</a:t>
              </a:r>
            </a:p>
          </p:txBody>
        </p:sp>
        <p:cxnSp>
          <p:nvCxnSpPr>
            <p:cNvPr id="75" name="Shape 75"/>
            <p:cNvCxnSpPr/>
            <p:nvPr/>
          </p:nvCxnSpPr>
          <p:spPr>
            <a:xfrm rot="10800000">
              <a:off x="1172583" y="192562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6" name="Shape 76"/>
            <p:cNvCxnSpPr/>
            <p:nvPr/>
          </p:nvCxnSpPr>
          <p:spPr>
            <a:xfrm rot="10800000">
              <a:off x="4831975" y="1922650"/>
              <a:ext cx="3119718" cy="1587"/>
            </a:xfrm>
            <a:prstGeom prst="straightConnector1">
              <a:avLst/>
            </a:prstGeom>
            <a:noFill/>
            <a:ln cap="flat" cmpd="sng" w="12700">
              <a:solidFill>
                <a:srgbClr val="DBA25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Пустой слайд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Объект с подписью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x="5034578" y="1678194"/>
            <a:ext cx="3422482" cy="18869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2"/>
              </a:buClr>
              <a:buFont typeface="Quattrocento"/>
              <a:buNone/>
              <a:defRPr b="0" i="0" sz="28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92000" y="559397"/>
            <a:ext cx="4116666" cy="556676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-213359" lvl="0" marL="365760" marR="0" rtl="0" algn="l">
              <a:spcBef>
                <a:spcPts val="48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4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-231140" lvl="1" marL="777240" marR="0" rtl="0" algn="l">
              <a:spcBef>
                <a:spcPts val="44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2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241300" lvl="2" marL="114300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0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213360" lvl="3" marL="1508760" marR="0" rtl="0" algn="l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8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228600" lvl="4" marL="182880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6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154939" lvl="5" marL="214884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157479" lvl="6" marL="246888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147320" lvl="7" marL="278892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149860" lvl="8" marL="310896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2" type="body"/>
          </p:nvPr>
        </p:nvSpPr>
        <p:spPr>
          <a:xfrm>
            <a:off x="5034578" y="3603812"/>
            <a:ext cx="3411725" cy="2517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320"/>
              </a:spcBef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accent1"/>
              </a:buClr>
              <a:buFont typeface="Noto Sans Symbols"/>
              <a:buNone/>
              <a:defRPr b="0" i="0" sz="10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Рисунок с подписью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677731" y="4668817"/>
            <a:ext cx="7767020" cy="64472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2"/>
              </a:buClr>
              <a:buFont typeface="Quattrocento"/>
              <a:buNone/>
              <a:defRPr b="0" i="0" sz="28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0" name="Shape 90"/>
          <p:cNvSpPr/>
          <p:nvPr>
            <p:ph idx="2" type="pic"/>
          </p:nvPr>
        </p:nvSpPr>
        <p:spPr>
          <a:xfrm rot="240000">
            <a:off x="2183792" y="666965"/>
            <a:ext cx="4772155" cy="3598015"/>
          </a:xfrm>
          <a:prstGeom prst="rect">
            <a:avLst/>
          </a:prstGeom>
          <a:solidFill>
            <a:srgbClr val="ECECEC"/>
          </a:solidFill>
          <a:ln cap="sq" cmpd="sng" w="190500">
            <a:solidFill>
              <a:srgbClr val="FFFFFF"/>
            </a:solidFill>
            <a:prstDash val="solid"/>
            <a:miter/>
            <a:headEnd len="med" w="med" type="none"/>
            <a:tailEnd len="med" w="med" type="none"/>
          </a:ln>
          <a:effectLst>
            <a:outerShdw blurRad="65000" kx="195000" rotWithShape="0" algn="tl" dir="12900000" dist="50800" ky="195000">
              <a:srgbClr val="000000">
                <a:alpha val="23921"/>
              </a:srgbClr>
            </a:outerShdw>
          </a:effectLst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40"/>
              </a:spcBef>
              <a:buClr>
                <a:schemeClr val="accent1"/>
              </a:buClr>
              <a:buFont typeface="Noto Sans Symbols"/>
              <a:buNone/>
              <a:defRPr b="0" i="0" sz="32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560"/>
              </a:spcBef>
              <a:buClr>
                <a:schemeClr val="accent1"/>
              </a:buClr>
              <a:buFont typeface="Noto Sans Symbols"/>
              <a:buNone/>
              <a:defRPr b="0" i="0" sz="28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480"/>
              </a:spcBef>
              <a:buClr>
                <a:schemeClr val="accent1"/>
              </a:buClr>
              <a:buFont typeface="Noto Sans Symbols"/>
              <a:buNone/>
              <a:defRPr b="0" i="0" sz="24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8489" y="5324305"/>
            <a:ext cx="7756263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320"/>
              </a:spcBef>
              <a:buClr>
                <a:schemeClr val="accent1"/>
              </a:buClr>
              <a:buFont typeface="Noto Sans Symbols"/>
              <a:buNone/>
              <a:defRPr b="0" i="0" sz="16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accent1"/>
              </a:buClr>
              <a:buFont typeface="Noto Sans Symbols"/>
              <a:buNone/>
              <a:defRPr b="0" i="0" sz="10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00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01.png"/><Relationship Id="rId2" Type="http://schemas.openxmlformats.org/officeDocument/2006/relationships/slideLayout" Target="../slideLayouts/slideLayout1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/>
          </a:blip>
          <a:tile algn="tl" flip="none" tx="0" sx="60000" ty="0" sy="60000"/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FFFFF">
                  <a:alpha val="10980"/>
                </a:srgbClr>
              </a:gs>
              <a:gs pos="83000">
                <a:srgbClr val="FFFFFF">
                  <a:alpha val="10980"/>
                </a:srgbClr>
              </a:gs>
              <a:gs pos="100000">
                <a:srgbClr val="D0C974">
                  <a:alpha val="2274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  <p:sp>
        <p:nvSpPr>
          <p:cNvPr id="7" name="Shape 7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2"/>
              </a:buClr>
              <a:buFont typeface="Quattrocento"/>
              <a:buNone/>
              <a:defRPr b="0" i="0" sz="5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" type="body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13359" lvl="0" marL="365760" marR="0" rtl="0" algn="l">
              <a:spcBef>
                <a:spcPts val="48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4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-231140" lvl="1" marL="777240" marR="0" rtl="0" algn="l">
              <a:spcBef>
                <a:spcPts val="44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2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241300" lvl="2" marL="114300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0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213360" lvl="3" marL="1508760" marR="0" rtl="0" algn="l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8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228600" lvl="4" marL="182880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6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193039" lvl="5" marL="214884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195579" lvl="6" marL="246888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185420" lvl="7" marL="278892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187960" lvl="8" marL="310896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/>
          </a:blip>
          <a:tile algn="tl" flip="none" tx="0" sx="60000" ty="0" sy="60000"/>
        </a:blip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000000">
                  <a:alpha val="10980"/>
                </a:srgbClr>
              </a:gs>
              <a:gs pos="83000">
                <a:srgbClr val="000000">
                  <a:alpha val="10980"/>
                </a:srgbClr>
              </a:gs>
              <a:gs pos="100000">
                <a:srgbClr val="664515">
                  <a:alpha val="22745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  <p:sp>
        <p:nvSpPr>
          <p:cNvPr id="117" name="Shape 117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lt2"/>
              </a:buClr>
              <a:buFont typeface="Quattrocento"/>
              <a:buNone/>
              <a:defRPr b="0" i="0" sz="5400" u="none" cap="none" strike="noStrike">
                <a:solidFill>
                  <a:schemeClr val="lt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13359" lvl="0" marL="365760" marR="0" rtl="0" algn="l">
              <a:spcBef>
                <a:spcPts val="48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400" u="none" cap="none" strike="noStrike">
                <a:solidFill>
                  <a:srgbClr val="FEFEFE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-231140" lvl="1" marL="777240" marR="0" rtl="0" algn="l">
              <a:spcBef>
                <a:spcPts val="44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200" u="none" cap="none" strike="noStrike">
                <a:solidFill>
                  <a:srgbClr val="FEFEFE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241300" lvl="2" marL="114300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2000" u="none" cap="none" strike="noStrike">
                <a:solidFill>
                  <a:srgbClr val="FEFEFE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213360" lvl="3" marL="1508760" marR="0" rtl="0" algn="l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800" u="none" cap="none" strike="noStrike">
                <a:solidFill>
                  <a:srgbClr val="FEFEFE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228600" lvl="4" marL="182880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600" u="none" cap="none" strike="noStrike">
                <a:solidFill>
                  <a:srgbClr val="FEFEFE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193039" lvl="5" marL="214884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195579" lvl="6" marL="246888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185420" lvl="7" marL="278892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187960" lvl="8" marL="310896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❧"/>
              <a:defRPr b="0" i="0" sz="14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19" name="Shape 119"/>
          <p:cNvSpPr txBox="1"/>
          <p:nvPr>
            <p:ph idx="10" type="dt"/>
          </p:nvPr>
        </p:nvSpPr>
        <p:spPr>
          <a:xfrm>
            <a:off x="360378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20" name="Shape 120"/>
          <p:cNvSpPr txBox="1"/>
          <p:nvPr>
            <p:ph idx="11" type="ftr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21" name="Shape 121"/>
          <p:cNvSpPr txBox="1"/>
          <p:nvPr>
            <p:ph idx="12" type="sldNum"/>
          </p:nvPr>
        </p:nvSpPr>
        <p:spPr>
          <a:xfrm>
            <a:off x="6639264" y="6161442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lang="ru-RU" sz="1200" u="none">
                <a:solidFill>
                  <a:schemeClr val="lt2"/>
                </a:solidFill>
                <a:latin typeface="Quattrocento"/>
                <a:ea typeface="Quattrocento"/>
                <a:cs typeface="Quattrocento"/>
                <a:sym typeface="Quattrocen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jpg"/><Relationship Id="rId4" Type="http://schemas.openxmlformats.org/officeDocument/2006/relationships/image" Target="../media/image16.jpg"/><Relationship Id="rId5" Type="http://schemas.openxmlformats.org/officeDocument/2006/relationships/image" Target="../media/image19.jpg"/><Relationship Id="rId6" Type="http://schemas.openxmlformats.org/officeDocument/2006/relationships/image" Target="../media/image1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1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3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3.jpg"/><Relationship Id="rId4" Type="http://schemas.openxmlformats.org/officeDocument/2006/relationships/image" Target="../media/image0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7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8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2.png"/><Relationship Id="rId4" Type="http://schemas.openxmlformats.org/officeDocument/2006/relationships/image" Target="../media/image0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5.jpg"/><Relationship Id="rId4" Type="http://schemas.openxmlformats.org/officeDocument/2006/relationships/image" Target="../media/image26.png"/><Relationship Id="rId5" Type="http://schemas.openxmlformats.org/officeDocument/2006/relationships/image" Target="../media/image29.png"/><Relationship Id="rId6" Type="http://schemas.openxmlformats.org/officeDocument/2006/relationships/image" Target="../media/image28.png"/><Relationship Id="rId7" Type="http://schemas.openxmlformats.org/officeDocument/2006/relationships/image" Target="../media/image31.gif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08.png"/><Relationship Id="rId4" Type="http://schemas.openxmlformats.org/officeDocument/2006/relationships/image" Target="../media/image3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gif"/><Relationship Id="rId4" Type="http://schemas.openxmlformats.org/officeDocument/2006/relationships/image" Target="../media/image0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idx="1" type="body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65760" lvl="0" marL="365760" marR="0" rtl="0" algn="l">
              <a:spcBef>
                <a:spcPts val="0"/>
              </a:spcBef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rgbClr val="262626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  <p:pic>
        <p:nvPicPr>
          <p:cNvPr id="138" name="Shape 1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511" y="1525037"/>
            <a:ext cx="9309099" cy="3468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Shape 19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9751" y="-100569"/>
            <a:ext cx="4824535" cy="69794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Shape 19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37" y="0"/>
            <a:ext cx="3154320" cy="3878262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Shape 197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2"/>
              </a:buClr>
              <a:buSzPct val="25000"/>
              <a:buFont typeface="Quattrocento"/>
              <a:buNone/>
            </a:pPr>
            <a:r>
              <a:t/>
            </a:r>
            <a:endParaRPr b="0" i="0" sz="5400" u="none" cap="none" strike="noStrike">
              <a:solidFill>
                <a:schemeClr val="dk2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  <p:pic>
        <p:nvPicPr>
          <p:cNvPr id="198" name="Shape 19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19671" y="908720"/>
            <a:ext cx="2937098" cy="3969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Shape 19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637080" y="2005011"/>
            <a:ext cx="2879136" cy="4304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Shape 20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084167" y="2688281"/>
            <a:ext cx="3059831" cy="42588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2"/>
              </a:buClr>
              <a:buSzPct val="25000"/>
              <a:buFont typeface="Quattrocento"/>
              <a:buNone/>
            </a:pPr>
            <a:r>
              <a:t/>
            </a:r>
            <a:endParaRPr b="0" i="0" sz="5400" u="none" cap="none" strike="noStrike">
              <a:solidFill>
                <a:schemeClr val="dk2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  <p:pic>
        <p:nvPicPr>
          <p:cNvPr id="206" name="Shape 20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75446" y="332656"/>
            <a:ext cx="9219446" cy="60387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Shape 21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51719" y="3366"/>
            <a:ext cx="5184575" cy="69329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Shape 21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35696" y="-19841"/>
            <a:ext cx="5664241" cy="6910373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Shape 217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2"/>
              </a:buClr>
              <a:buSzPct val="25000"/>
              <a:buFont typeface="Quattrocento"/>
              <a:buNone/>
            </a:pPr>
            <a:r>
              <a:t/>
            </a:r>
            <a:endParaRPr b="0" i="0" sz="5400" u="none" cap="none" strike="noStrike">
              <a:solidFill>
                <a:schemeClr val="dk2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Shape 22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49861" y="-38063"/>
            <a:ext cx="9230373" cy="6923491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Shape 223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2"/>
              </a:buClr>
              <a:buSzPct val="25000"/>
              <a:buFont typeface="Quattrocento"/>
              <a:buNone/>
            </a:pPr>
            <a:r>
              <a:t/>
            </a:r>
            <a:endParaRPr b="0" i="0" sz="5400" u="none" cap="none" strike="noStrike">
              <a:solidFill>
                <a:schemeClr val="dk2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Shape 22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1953" l="1909" r="0" t="0"/>
          <a:stretch/>
        </p:blipFill>
        <p:spPr>
          <a:xfrm>
            <a:off x="-36511" y="-16114"/>
            <a:ext cx="9172514" cy="68762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2"/>
              </a:buClr>
              <a:buSzPct val="25000"/>
              <a:buFont typeface="Quattrocento"/>
              <a:buNone/>
            </a:pPr>
            <a:r>
              <a:t/>
            </a:r>
            <a:endParaRPr b="0" i="0" sz="5400" u="none" cap="none" strike="noStrike">
              <a:solidFill>
                <a:schemeClr val="dk2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  <p:pic>
        <p:nvPicPr>
          <p:cNvPr id="234" name="Shape 234"/>
          <p:cNvPicPr preferRelativeResize="0"/>
          <p:nvPr/>
        </p:nvPicPr>
        <p:blipFill rotWithShape="1">
          <a:blip r:embed="rId3">
            <a:alphaModFix/>
          </a:blip>
          <a:srcRect b="1953" l="1909" r="0" t="0"/>
          <a:stretch/>
        </p:blipFill>
        <p:spPr>
          <a:xfrm>
            <a:off x="0" y="0"/>
            <a:ext cx="9172514" cy="6876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Shape 2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67200" y="3124200"/>
            <a:ext cx="609599" cy="60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Shape 24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8545" y="476672"/>
            <a:ext cx="9197711" cy="5779229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Shape 241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2"/>
              </a:buClr>
              <a:buSzPct val="25000"/>
              <a:buFont typeface="Quattrocento"/>
              <a:buNone/>
            </a:pPr>
            <a:r>
              <a:t/>
            </a:r>
            <a:endParaRPr b="0" i="0" sz="5400" u="none" cap="none" strike="noStrike">
              <a:solidFill>
                <a:schemeClr val="dk2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Shape 24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23267" y="188640"/>
            <a:ext cx="9167268" cy="657107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Shape 247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2"/>
              </a:buClr>
              <a:buSzPct val="25000"/>
              <a:buFont typeface="Quattrocento"/>
              <a:buNone/>
            </a:pPr>
            <a:r>
              <a:t/>
            </a:r>
            <a:endParaRPr b="0" i="0" sz="5400" u="none" cap="none" strike="noStrike">
              <a:solidFill>
                <a:schemeClr val="dk2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Shape 14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881437"/>
            <a:ext cx="609599" cy="609599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Shape 144"/>
          <p:cNvSpPr txBox="1"/>
          <p:nvPr>
            <p:ph type="title"/>
          </p:nvPr>
        </p:nvSpPr>
        <p:spPr>
          <a:xfrm>
            <a:off x="827583" y="2060848"/>
            <a:ext cx="7756263" cy="213436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rgbClr val="494229"/>
              </a:buClr>
              <a:buSzPct val="25000"/>
              <a:buFont typeface="Quattrocento"/>
              <a:buNone/>
            </a:pPr>
            <a:r>
              <a:rPr b="1" i="0" lang="ru-RU" sz="7200" u="none" cap="none" strike="noStrike">
                <a:solidFill>
                  <a:srgbClr val="494229"/>
                </a:solidFill>
                <a:latin typeface="Quattrocento"/>
                <a:ea typeface="Quattrocento"/>
                <a:cs typeface="Quattrocento"/>
                <a:sym typeface="Quattrocento"/>
              </a:rPr>
              <a:t>ЛИТЕРАТУРНАЯ ГОСТИНАЯ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2"/>
              </a:buClr>
              <a:buSzPct val="25000"/>
              <a:buFont typeface="Quattrocento"/>
              <a:buNone/>
            </a:pPr>
            <a:r>
              <a:t/>
            </a:r>
            <a:endParaRPr b="0" i="0" sz="5400" u="none" cap="none" strike="noStrike">
              <a:solidFill>
                <a:schemeClr val="dk2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  <p:pic>
        <p:nvPicPr>
          <p:cNvPr id="253" name="Shape 25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47663" y="-10197"/>
            <a:ext cx="6211016" cy="69113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>
            <p:ph type="title"/>
          </p:nvPr>
        </p:nvSpPr>
        <p:spPr>
          <a:xfrm>
            <a:off x="971600" y="6093296"/>
            <a:ext cx="7612247" cy="5760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-365760" lvl="0" marL="365760" marR="0" rtl="0" algn="ctr">
              <a:spcBef>
                <a:spcPts val="0"/>
              </a:spcBef>
              <a:buClr>
                <a:srgbClr val="262626"/>
              </a:buClr>
              <a:buSzPct val="25000"/>
              <a:buFont typeface="Quattrocento"/>
              <a:buNone/>
            </a:pPr>
            <a:br>
              <a:rPr b="0" i="0" lang="ru-RU" sz="2400" u="none" cap="none" strike="noStrike">
                <a:solidFill>
                  <a:srgbClr val="262626"/>
                </a:solidFill>
                <a:latin typeface="Quattrocento"/>
                <a:ea typeface="Quattrocento"/>
                <a:cs typeface="Quattrocento"/>
                <a:sym typeface="Quattrocento"/>
              </a:rPr>
            </a:br>
            <a:r>
              <a:rPr b="1" i="0" lang="ru-RU" sz="2400" u="none" cap="none" strike="noStrike">
                <a:solidFill>
                  <a:srgbClr val="E1DCA5"/>
                </a:solidFill>
                <a:latin typeface="Corsiva"/>
                <a:ea typeface="Corsiva"/>
                <a:cs typeface="Corsiva"/>
                <a:sym typeface="Corsiva"/>
              </a:rPr>
              <a:t>«… я  тоже прохожий. Прохожий остановись…»</a:t>
            </a:r>
            <a:br>
              <a:rPr b="0" i="0" lang="ru-RU" sz="2400" u="none" cap="none" strike="noStrike">
                <a:solidFill>
                  <a:srgbClr val="E1DCA5"/>
                </a:solidFill>
                <a:latin typeface="Quattrocento"/>
                <a:ea typeface="Quattrocento"/>
                <a:cs typeface="Quattrocento"/>
                <a:sym typeface="Quattrocento"/>
              </a:rPr>
            </a:br>
          </a:p>
        </p:txBody>
      </p:sp>
      <p:pic>
        <p:nvPicPr>
          <p:cNvPr id="259" name="Shape 25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35696" y="0"/>
            <a:ext cx="5328591" cy="59294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Shape 26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67200" y="3124200"/>
            <a:ext cx="609599" cy="60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Загрзки\дорога.jpg" id="265" name="Shape 2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47663" y="0"/>
            <a:ext cx="6171699" cy="684008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:\Загрзки\прозрачя.png" id="266" name="Shape 266"/>
          <p:cNvPicPr preferRelativeResize="0"/>
          <p:nvPr/>
        </p:nvPicPr>
        <p:blipFill rotWithShape="1">
          <a:blip r:embed="rId4">
            <a:alphaModFix/>
          </a:blip>
          <a:srcRect b="8939" l="17699" r="27261" t="20311"/>
          <a:stretch/>
        </p:blipFill>
        <p:spPr>
          <a:xfrm>
            <a:off x="2555775" y="959650"/>
            <a:ext cx="4517911" cy="43556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Shape 267"/>
          <p:cNvPicPr preferRelativeResize="0"/>
          <p:nvPr/>
        </p:nvPicPr>
        <p:blipFill rotWithShape="1">
          <a:blip r:embed="rId5">
            <a:alphaModFix/>
          </a:blip>
          <a:srcRect b="53028" l="21749" r="41721" t="15642"/>
          <a:stretch/>
        </p:blipFill>
        <p:spPr>
          <a:xfrm>
            <a:off x="1828800" y="548679"/>
            <a:ext cx="5839544" cy="518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Shape 268"/>
          <p:cNvPicPr preferRelativeResize="0"/>
          <p:nvPr/>
        </p:nvPicPr>
        <p:blipFill rotWithShape="1">
          <a:blip r:embed="rId6">
            <a:alphaModFix/>
          </a:blip>
          <a:srcRect b="6884" l="7959" r="10536" t="8146"/>
          <a:stretch/>
        </p:blipFill>
        <p:spPr>
          <a:xfrm>
            <a:off x="2627784" y="1239138"/>
            <a:ext cx="2216700" cy="39900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Shape 26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rot="178988">
            <a:off x="4432373" y="2330665"/>
            <a:ext cx="1513059" cy="27018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Shape 27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881437"/>
            <a:ext cx="609599" cy="609599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Shape 275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2"/>
              </a:buClr>
              <a:buSzPct val="25000"/>
              <a:buFont typeface="Quattrocento"/>
              <a:buNone/>
            </a:pPr>
            <a:r>
              <a:t/>
            </a:r>
            <a:endParaRPr b="0" i="0" sz="5400" u="none" cap="none" strike="noStrike">
              <a:solidFill>
                <a:schemeClr val="dk2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  <p:pic>
        <p:nvPicPr>
          <p:cNvPr id="276" name="Shape 276"/>
          <p:cNvPicPr preferRelativeResize="0"/>
          <p:nvPr/>
        </p:nvPicPr>
        <p:blipFill rotWithShape="1">
          <a:blip r:embed="rId4">
            <a:alphaModFix/>
          </a:blip>
          <a:srcRect b="0" l="16916" r="15606" t="0"/>
          <a:stretch/>
        </p:blipFill>
        <p:spPr>
          <a:xfrm>
            <a:off x="1475655" y="22260"/>
            <a:ext cx="6192687" cy="68831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Shape 2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599" cy="60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ctrTitle"/>
          </p:nvPr>
        </p:nvSpPr>
        <p:spPr>
          <a:xfrm>
            <a:off x="1183341" y="1387737"/>
            <a:ext cx="6777317" cy="17319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1"/>
              </a:buClr>
              <a:buSzPct val="25000"/>
              <a:buFont typeface="Quattrocento"/>
              <a:buNone/>
            </a:pPr>
            <a:r>
              <a:t/>
            </a:r>
            <a:endParaRPr b="0" i="0" sz="5400" u="none" cap="none" strike="noStrike">
              <a:solidFill>
                <a:schemeClr val="lt1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  <p:sp>
        <p:nvSpPr>
          <p:cNvPr id="150" name="Shape 150"/>
          <p:cNvSpPr txBox="1"/>
          <p:nvPr>
            <p:ph idx="1" type="subTitle"/>
          </p:nvPr>
        </p:nvSpPr>
        <p:spPr>
          <a:xfrm>
            <a:off x="1371600" y="3767862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accent1"/>
              </a:buClr>
              <a:buSzPct val="250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  <p:pic>
        <p:nvPicPr>
          <p:cNvPr id="151" name="Shape 1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27383"/>
            <a:ext cx="9169820" cy="6902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Shape 15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67200" y="3124200"/>
            <a:ext cx="609599" cy="60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Shape 15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75655" y="0"/>
            <a:ext cx="616148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Shape 158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2"/>
              </a:buClr>
              <a:buSzPct val="25000"/>
              <a:buFont typeface="Quattrocento"/>
              <a:buNone/>
            </a:pPr>
            <a:r>
              <a:t/>
            </a:r>
            <a:endParaRPr b="0" i="0" sz="5400" u="none" cap="none" strike="noStrike">
              <a:solidFill>
                <a:schemeClr val="dk2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Shape 16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21209" l="0" r="0" t="0"/>
          <a:stretch/>
        </p:blipFill>
        <p:spPr>
          <a:xfrm>
            <a:off x="-39107" y="548679"/>
            <a:ext cx="9183106" cy="5426579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Shape 164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2"/>
              </a:buClr>
              <a:buSzPct val="25000"/>
              <a:buFont typeface="Quattrocento"/>
              <a:buNone/>
            </a:pPr>
            <a:r>
              <a:t/>
            </a:r>
            <a:endParaRPr b="0" i="0" sz="5400" u="none" cap="none" strike="noStrike">
              <a:solidFill>
                <a:schemeClr val="dk2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Shape 16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83767" y="0"/>
            <a:ext cx="4366021" cy="6930192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Shape 170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2"/>
              </a:buClr>
              <a:buSzPct val="25000"/>
              <a:buFont typeface="Quattrocento"/>
              <a:buNone/>
            </a:pPr>
            <a:r>
              <a:t/>
            </a:r>
            <a:endParaRPr b="0" i="0" sz="5400" u="none" cap="none" strike="noStrike">
              <a:solidFill>
                <a:schemeClr val="dk2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Shape 17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23727" y="0"/>
            <a:ext cx="5472607" cy="6905144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Shape 176"/>
          <p:cNvSpPr txBox="1"/>
          <p:nvPr>
            <p:ph type="title"/>
          </p:nvPr>
        </p:nvSpPr>
        <p:spPr>
          <a:xfrm>
            <a:off x="688489" y="570156"/>
            <a:ext cx="7756263" cy="1054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2"/>
              </a:buClr>
              <a:buSzPct val="25000"/>
              <a:buFont typeface="Quattrocento"/>
              <a:buNone/>
            </a:pPr>
            <a:r>
              <a:t/>
            </a:r>
            <a:endParaRPr b="0" i="0" sz="5400" u="none" cap="none" strike="noStrike">
              <a:solidFill>
                <a:schemeClr val="dk2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Shape 18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1615" l="0" r="0" t="0"/>
          <a:stretch/>
        </p:blipFill>
        <p:spPr>
          <a:xfrm>
            <a:off x="2195735" y="0"/>
            <a:ext cx="4896543" cy="68953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Shape 18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11759" y="0"/>
            <a:ext cx="4248472" cy="69327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вердый переплет">
  <a:themeElements>
    <a:clrScheme name="Твердый переплет">
      <a:dk1>
        <a:srgbClr val="000000"/>
      </a:dk1>
      <a:lt1>
        <a:srgbClr val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Твердый переплет">
  <a:themeElements>
    <a:clrScheme name="Твердый переплет">
      <a:dk1>
        <a:srgbClr val="000000"/>
      </a:dk1>
      <a:lt1>
        <a:srgbClr val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