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  <p:sldMasterId id="2147483828" r:id="rId2"/>
  </p:sldMasterIdLst>
  <p:sldIdLst>
    <p:sldId id="271" r:id="rId3"/>
    <p:sldId id="256" r:id="rId4"/>
    <p:sldId id="272" r:id="rId5"/>
    <p:sldId id="259" r:id="rId6"/>
    <p:sldId id="275" r:id="rId7"/>
    <p:sldId id="257" r:id="rId8"/>
    <p:sldId id="258" r:id="rId9"/>
    <p:sldId id="278" r:id="rId10"/>
    <p:sldId id="261" r:id="rId11"/>
    <p:sldId id="263" r:id="rId12"/>
    <p:sldId id="280" r:id="rId13"/>
    <p:sldId id="276" r:id="rId14"/>
    <p:sldId id="277" r:id="rId15"/>
    <p:sldId id="279" r:id="rId16"/>
    <p:sldId id="273" r:id="rId17"/>
    <p:sldId id="274" r:id="rId18"/>
    <p:sldId id="282" r:id="rId19"/>
    <p:sldId id="283" r:id="rId20"/>
    <p:sldId id="284" r:id="rId21"/>
    <p:sldId id="285" r:id="rId22"/>
    <p:sldId id="286" r:id="rId23"/>
    <p:sldId id="281" r:id="rId24"/>
    <p:sldId id="287" r:id="rId25"/>
    <p:sldId id="288" r:id="rId26"/>
    <p:sldId id="289" r:id="rId27"/>
    <p:sldId id="290" r:id="rId28"/>
    <p:sldId id="264" r:id="rId29"/>
    <p:sldId id="291" r:id="rId30"/>
    <p:sldId id="26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99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4671" autoAdjust="0"/>
  </p:normalViewPr>
  <p:slideViewPr>
    <p:cSldViewPr>
      <p:cViewPr>
        <p:scale>
          <a:sx n="68" d="100"/>
          <a:sy n="68" d="100"/>
        </p:scale>
        <p:origin x="-1350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9C9EA-BD66-4E3B-BECB-258BF42DA7EE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A0F48-7FB0-4E25-AF7E-00CC63CA653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8.jpg"/><Relationship Id="rId5" Type="http://schemas.openxmlformats.org/officeDocument/2006/relationships/image" Target="../media/image22.jpeg"/><Relationship Id="rId4" Type="http://schemas.openxmlformats.org/officeDocument/2006/relationships/image" Target="../media/image20.jp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6382472" cy="3960440"/>
          </a:xfrm>
        </p:spPr>
        <p:txBody>
          <a:bodyPr/>
          <a:lstStyle/>
          <a:p>
            <a:pPr algn="ctr"/>
            <a:r>
              <a:rPr lang="uk-UA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b="0" dirty="0" smtClean="0">
                <a:solidFill>
                  <a:srgbClr val="7030A0"/>
                </a:solidFill>
                <a:latin typeface="Impact" pitchFamily="34" charset="0"/>
              </a:rPr>
              <a:t>Сторінками </a:t>
            </a:r>
            <a:r>
              <a:rPr lang="uk-UA" b="0" dirty="0">
                <a:solidFill>
                  <a:srgbClr val="7030A0"/>
                </a:solidFill>
                <a:latin typeface="Impact" pitchFamily="34" charset="0"/>
              </a:rPr>
              <a:t>Червоної </a:t>
            </a:r>
            <a:r>
              <a:rPr lang="en-US" b="0" dirty="0" smtClean="0">
                <a:solidFill>
                  <a:srgbClr val="7030A0"/>
                </a:solidFill>
                <a:latin typeface="Impact" pitchFamily="34" charset="0"/>
              </a:rPr>
              <a:t>                    </a:t>
            </a:r>
            <a:r>
              <a:rPr lang="uk-UA" b="0" dirty="0" smtClean="0">
                <a:solidFill>
                  <a:srgbClr val="7030A0"/>
                </a:solidFill>
                <a:latin typeface="Impact" pitchFamily="34" charset="0"/>
              </a:rPr>
              <a:t>книги</a:t>
            </a:r>
            <a:r>
              <a:rPr lang="en-US" b="0" dirty="0" smtClean="0">
                <a:solidFill>
                  <a:srgbClr val="7030A0"/>
                </a:solidFill>
                <a:latin typeface="Impact" pitchFamily="34" charset="0"/>
              </a:rPr>
              <a:t> </a:t>
            </a:r>
            <a:r>
              <a:rPr lang="uk-UA" b="0" dirty="0" smtClean="0">
                <a:solidFill>
                  <a:srgbClr val="7030A0"/>
                </a:solidFill>
                <a:latin typeface="Impact" pitchFamily="34" charset="0"/>
              </a:rPr>
              <a:t>України</a:t>
            </a:r>
            <a:endParaRPr lang="uk-UA" b="0" dirty="0"/>
          </a:p>
        </p:txBody>
      </p:sp>
    </p:spTree>
    <p:extLst>
      <p:ext uri="{BB962C8B-B14F-4D97-AF65-F5344CB8AC3E}">
        <p14:creationId xmlns:p14="http://schemas.microsoft.com/office/powerpoint/2010/main" val="152736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015"/>
            <a:ext cx="6768752" cy="1979466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                </a:t>
            </a:r>
            <a:r>
              <a:rPr lang="uk-UA" sz="3200" dirty="0" smtClean="0">
                <a:solidFill>
                  <a:srgbClr val="002060"/>
                </a:solidFill>
              </a:rPr>
              <a:t>Рись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35008"/>
            <a:ext cx="3914149" cy="608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639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172200" cy="876696"/>
          </a:xfrm>
        </p:spPr>
        <p:txBody>
          <a:bodyPr/>
          <a:lstStyle/>
          <a:p>
            <a:r>
              <a:rPr lang="uk-UA" sz="3200" dirty="0" smtClean="0">
                <a:solidFill>
                  <a:srgbClr val="002060"/>
                </a:solidFill>
              </a:rPr>
              <a:t>   Ропуха очеретяна</a:t>
            </a:r>
            <a:endParaRPr lang="uk-UA" sz="32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880" y="1340768"/>
            <a:ext cx="6238240" cy="468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37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6172200" cy="948704"/>
          </a:xfrm>
        </p:spPr>
        <p:txBody>
          <a:bodyPr/>
          <a:lstStyle/>
          <a:p>
            <a:r>
              <a:rPr lang="uk-UA" sz="3200" dirty="0" smtClean="0">
                <a:solidFill>
                  <a:srgbClr val="002060"/>
                </a:solidFill>
              </a:rPr>
              <a:t>    Сич волохатий</a:t>
            </a:r>
            <a:endParaRPr lang="uk-UA" sz="32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835576"/>
            <a:ext cx="4515966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380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172200" cy="732680"/>
          </a:xfrm>
        </p:spPr>
        <p:txBody>
          <a:bodyPr/>
          <a:lstStyle/>
          <a:p>
            <a:r>
              <a:rPr lang="uk-UA" sz="3200" dirty="0" smtClean="0">
                <a:solidFill>
                  <a:srgbClr val="002060"/>
                </a:solidFill>
              </a:rPr>
              <a:t>       Видра річкова</a:t>
            </a:r>
            <a:endParaRPr lang="uk-UA" sz="32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268760"/>
            <a:ext cx="6834360" cy="457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4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172200" cy="732680"/>
          </a:xfrm>
        </p:spPr>
        <p:txBody>
          <a:bodyPr/>
          <a:lstStyle/>
          <a:p>
            <a:r>
              <a:rPr lang="uk-UA" sz="3200" dirty="0" smtClean="0">
                <a:solidFill>
                  <a:srgbClr val="002060"/>
                </a:solidFill>
              </a:rPr>
              <a:t>         Шуліка рудий</a:t>
            </a:r>
            <a:endParaRPr lang="uk-UA" sz="32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56792"/>
            <a:ext cx="7041732" cy="462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25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799" y="1736188"/>
            <a:ext cx="3456384" cy="48982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04864">
            <a:off x="6151138" y="3723559"/>
            <a:ext cx="2569907" cy="26727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34626">
            <a:off x="6516216" y="541708"/>
            <a:ext cx="2339275" cy="23392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5416">
            <a:off x="382291" y="278200"/>
            <a:ext cx="3058356" cy="22937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24845">
            <a:off x="-8425" y="3847043"/>
            <a:ext cx="3234315" cy="2425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411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6795" cy="4392488"/>
          </a:xfrm>
          <a:ln>
            <a:noFill/>
          </a:ln>
        </p:spPr>
        <p:txBody>
          <a:bodyPr anchor="ctr"/>
          <a:lstStyle/>
          <a:p>
            <a:pPr algn="ctr"/>
            <a:r>
              <a:rPr lang="uk-UA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Рослини, діти, бережіть!</a:t>
            </a:r>
            <a:br>
              <a:rPr lang="uk-UA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Без потреби їх не рвіть.</a:t>
            </a:r>
            <a:br>
              <a:rPr lang="uk-UA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Хай вони ростуть у лісі, полі, лузі,</a:t>
            </a:r>
            <a:br>
              <a:rPr lang="uk-UA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 всі рослини – ваші друзі!</a:t>
            </a:r>
            <a:endParaRPr lang="uk-UA" sz="3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2330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6172200" cy="804688"/>
          </a:xfrm>
        </p:spPr>
        <p:txBody>
          <a:bodyPr/>
          <a:lstStyle/>
          <a:p>
            <a:r>
              <a:rPr lang="uk-UA" sz="3200" dirty="0" smtClean="0">
                <a:solidFill>
                  <a:srgbClr val="002060"/>
                </a:solidFill>
              </a:rPr>
              <a:t>    Арніка гірська</a:t>
            </a:r>
            <a:endParaRPr lang="uk-UA" sz="32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196752"/>
            <a:ext cx="3888432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53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88640"/>
            <a:ext cx="6172200" cy="588664"/>
          </a:xfrm>
        </p:spPr>
        <p:txBody>
          <a:bodyPr/>
          <a:lstStyle/>
          <a:p>
            <a:r>
              <a:rPr lang="uk-UA" sz="3200" dirty="0" smtClean="0">
                <a:solidFill>
                  <a:srgbClr val="002060"/>
                </a:solidFill>
              </a:rPr>
              <a:t>Зозулині черевички</a:t>
            </a:r>
            <a:endParaRPr lang="uk-UA" sz="32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196752"/>
            <a:ext cx="6441504" cy="483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11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6172200" cy="660672"/>
          </a:xfrm>
        </p:spPr>
        <p:txBody>
          <a:bodyPr/>
          <a:lstStyle/>
          <a:p>
            <a:r>
              <a:rPr lang="uk-UA" sz="3200" dirty="0" smtClean="0">
                <a:solidFill>
                  <a:srgbClr val="002060"/>
                </a:solidFill>
              </a:rPr>
              <a:t>           Первоцвіт</a:t>
            </a:r>
            <a:endParaRPr lang="uk-UA" sz="32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908720"/>
            <a:ext cx="4848856" cy="577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70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743883"/>
            <a:ext cx="2908920" cy="3969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21628">
            <a:off x="316997" y="1487060"/>
            <a:ext cx="2524125" cy="180975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88906">
            <a:off x="6331036" y="4217288"/>
            <a:ext cx="2438400" cy="182880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4549">
            <a:off x="326516" y="4286247"/>
            <a:ext cx="2457450" cy="185737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4935">
            <a:off x="6148065" y="1477166"/>
            <a:ext cx="2619375" cy="174307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5277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1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4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401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699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6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172200" cy="660672"/>
          </a:xfrm>
        </p:spPr>
        <p:txBody>
          <a:bodyPr/>
          <a:lstStyle/>
          <a:p>
            <a:r>
              <a:rPr lang="uk-UA" sz="3200" dirty="0" smtClean="0">
                <a:solidFill>
                  <a:srgbClr val="002060"/>
                </a:solidFill>
              </a:rPr>
              <a:t>      Рябчик малий</a:t>
            </a:r>
            <a:endParaRPr lang="uk-UA" sz="32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740702"/>
            <a:ext cx="4587974" cy="6117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68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6670504" cy="1236736"/>
          </a:xfrm>
        </p:spPr>
        <p:txBody>
          <a:bodyPr/>
          <a:lstStyle/>
          <a:p>
            <a:r>
              <a:rPr lang="uk-UA" sz="3200" dirty="0" smtClean="0">
                <a:solidFill>
                  <a:srgbClr val="002060"/>
                </a:solidFill>
              </a:rPr>
              <a:t>Білотка альпійська </a:t>
            </a:r>
            <a:br>
              <a:rPr lang="uk-UA" sz="3200" dirty="0" smtClean="0">
                <a:solidFill>
                  <a:srgbClr val="002060"/>
                </a:solidFill>
              </a:rPr>
            </a:br>
            <a:r>
              <a:rPr lang="uk-UA" sz="3200" dirty="0" smtClean="0">
                <a:solidFill>
                  <a:srgbClr val="002060"/>
                </a:solidFill>
              </a:rPr>
              <a:t>або  едельвейс</a:t>
            </a:r>
            <a:endParaRPr lang="uk-UA" sz="32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412776"/>
            <a:ext cx="5616624" cy="5146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45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6172200" cy="804688"/>
          </a:xfrm>
        </p:spPr>
        <p:txBody>
          <a:bodyPr/>
          <a:lstStyle/>
          <a:p>
            <a:r>
              <a:rPr lang="uk-UA" sz="3200" dirty="0" smtClean="0">
                <a:solidFill>
                  <a:srgbClr val="002060"/>
                </a:solidFill>
              </a:rPr>
              <a:t>   Шафран </a:t>
            </a:r>
            <a:r>
              <a:rPr lang="uk-UA" sz="3200" dirty="0" err="1" smtClean="0">
                <a:solidFill>
                  <a:srgbClr val="002060"/>
                </a:solidFill>
              </a:rPr>
              <a:t>гейфелів</a:t>
            </a:r>
            <a:endParaRPr lang="uk-UA" sz="32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953364"/>
            <a:ext cx="7266384" cy="520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21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6172200" cy="804688"/>
          </a:xfrm>
        </p:spPr>
        <p:txBody>
          <a:bodyPr/>
          <a:lstStyle/>
          <a:p>
            <a:r>
              <a:rPr lang="uk-UA" sz="3200" dirty="0" smtClean="0">
                <a:solidFill>
                  <a:srgbClr val="002060"/>
                </a:solidFill>
              </a:rPr>
              <a:t>             Ковила</a:t>
            </a:r>
            <a:endParaRPr lang="uk-UA" sz="32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08720"/>
            <a:ext cx="7373804" cy="553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89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6172200" cy="660672"/>
          </a:xfrm>
        </p:spPr>
        <p:txBody>
          <a:bodyPr/>
          <a:lstStyle/>
          <a:p>
            <a:r>
              <a:rPr lang="uk-UA" sz="3200" dirty="0" smtClean="0">
                <a:solidFill>
                  <a:srgbClr val="002060"/>
                </a:solidFill>
              </a:rPr>
              <a:t>         </a:t>
            </a:r>
            <a:r>
              <a:rPr lang="uk-UA" sz="3200" dirty="0" err="1" smtClean="0">
                <a:solidFill>
                  <a:srgbClr val="002060"/>
                </a:solidFill>
              </a:rPr>
              <a:t>Підсніжник</a:t>
            </a:r>
            <a:endParaRPr lang="uk-UA" sz="32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034193"/>
            <a:ext cx="7534049" cy="537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31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172200" cy="876696"/>
          </a:xfrm>
        </p:spPr>
        <p:txBody>
          <a:bodyPr/>
          <a:lstStyle/>
          <a:p>
            <a:r>
              <a:rPr lang="uk-UA" sz="3200" dirty="0" smtClean="0">
                <a:solidFill>
                  <a:srgbClr val="002060"/>
                </a:solidFill>
              </a:rPr>
              <a:t>   Білоцвіт весняний</a:t>
            </a:r>
            <a:endParaRPr lang="uk-UA" sz="32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9" y="908720"/>
            <a:ext cx="7170373" cy="5377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7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6172200" cy="660672"/>
          </a:xfrm>
        </p:spPr>
        <p:txBody>
          <a:bodyPr/>
          <a:lstStyle/>
          <a:p>
            <a:r>
              <a:rPr lang="uk-UA" sz="3200" dirty="0" smtClean="0">
                <a:solidFill>
                  <a:srgbClr val="002060"/>
                </a:solidFill>
              </a:rPr>
              <a:t>           Сон-трава</a:t>
            </a:r>
            <a:endParaRPr lang="uk-UA" sz="32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21497"/>
            <a:ext cx="7670626" cy="613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744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76672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    </a:t>
            </a:r>
            <a:r>
              <a:rPr lang="uk-UA" sz="3600" b="1" dirty="0" smtClean="0">
                <a:solidFill>
                  <a:srgbClr val="FFC000"/>
                </a:solidFill>
              </a:rPr>
              <a:t>Ропуха</a:t>
            </a:r>
            <a:endParaRPr lang="ru-RU" sz="3600" b="1" dirty="0">
              <a:solidFill>
                <a:srgbClr val="FFC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21"/>
          <a:stretch/>
        </p:blipFill>
        <p:spPr bwMode="auto">
          <a:xfrm rot="21083732">
            <a:off x="800436" y="1214073"/>
            <a:ext cx="2381250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5915">
            <a:off x="4156849" y="1570401"/>
            <a:ext cx="2457450" cy="1847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88798" y="724931"/>
            <a:ext cx="3960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      </a:t>
            </a:r>
            <a:r>
              <a:rPr lang="uk-UA" sz="3600" b="1" dirty="0" smtClean="0">
                <a:solidFill>
                  <a:srgbClr val="FFC000"/>
                </a:solidFill>
              </a:rPr>
              <a:t>Видра річкова</a:t>
            </a:r>
            <a:endParaRPr lang="ru-RU" sz="3600" b="1" dirty="0">
              <a:solidFill>
                <a:srgbClr val="FFC000"/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7343">
            <a:off x="395535" y="4412506"/>
            <a:ext cx="2603401" cy="19570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5192" y="377423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      </a:t>
            </a:r>
            <a:r>
              <a:rPr lang="uk-UA" sz="3600" b="1" dirty="0" smtClean="0">
                <a:solidFill>
                  <a:srgbClr val="FFC000"/>
                </a:solidFill>
              </a:rPr>
              <a:t>Лось</a:t>
            </a:r>
            <a:endParaRPr lang="ru-RU" sz="3600" b="1" dirty="0">
              <a:solidFill>
                <a:srgbClr val="FFC000"/>
              </a:solidFill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2580">
            <a:off x="3329970" y="4766251"/>
            <a:ext cx="2552700" cy="1790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88798" y="3901934"/>
            <a:ext cx="1980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FFC000"/>
                </a:solidFill>
              </a:rPr>
              <a:t>Джміль</a:t>
            </a:r>
            <a:endParaRPr lang="ru-RU" sz="3600" b="1" dirty="0">
              <a:solidFill>
                <a:srgbClr val="FFC000"/>
              </a:solidFill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30"/>
          <a:stretch/>
        </p:blipFill>
        <p:spPr bwMode="auto">
          <a:xfrm rot="439383">
            <a:off x="6084168" y="3956626"/>
            <a:ext cx="2667000" cy="22086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 rot="11534720" flipH="1" flipV="1">
            <a:off x="6851492" y="3259870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FFC000"/>
                </a:solidFill>
              </a:rPr>
              <a:t>Тетерук</a:t>
            </a:r>
            <a:endParaRPr lang="ru-RU" sz="36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62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30396">
            <a:off x="323528" y="3356992"/>
            <a:ext cx="3096344" cy="322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75707">
            <a:off x="6830968" y="908720"/>
            <a:ext cx="2143125" cy="2143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2271">
            <a:off x="2987824" y="391578"/>
            <a:ext cx="3168527" cy="23763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02982">
            <a:off x="611560" y="633988"/>
            <a:ext cx="1693912" cy="22585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0177">
            <a:off x="4234391" y="3585240"/>
            <a:ext cx="4122619" cy="32980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683568" y="2833772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>
                <a:solidFill>
                  <a:srgbClr val="FFC000"/>
                </a:solidFill>
              </a:rPr>
              <a:t>Е</a:t>
            </a:r>
            <a:r>
              <a:rPr lang="uk-UA" sz="2800" b="1" dirty="0" smtClean="0">
                <a:solidFill>
                  <a:srgbClr val="FFC000"/>
                </a:solidFill>
              </a:rPr>
              <a:t>дельвейс</a:t>
            </a:r>
            <a:endParaRPr lang="uk-UA" sz="2800" b="1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59332" y="3074794"/>
            <a:ext cx="1962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C000"/>
                </a:solidFill>
              </a:rPr>
              <a:t>Сон-трава</a:t>
            </a:r>
            <a:endParaRPr lang="uk-UA" sz="2800" b="1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60232" y="450502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rgbClr val="FFC000"/>
                </a:solidFill>
              </a:rPr>
              <a:t>Латаття біле</a:t>
            </a:r>
            <a:endParaRPr lang="uk-UA" sz="2800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87824" y="391578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rgbClr val="FFC000"/>
                </a:solidFill>
              </a:rPr>
              <a:t>Зозулині черевички</a:t>
            </a:r>
            <a:endParaRPr lang="uk-UA" sz="2800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560" y="68413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solidFill>
                  <a:srgbClr val="FFC000"/>
                </a:solidFill>
              </a:rPr>
              <a:t>Арніка</a:t>
            </a:r>
            <a:endParaRPr lang="uk-UA" sz="3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08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ердце 8"/>
          <p:cNvSpPr/>
          <p:nvPr/>
        </p:nvSpPr>
        <p:spPr>
          <a:xfrm>
            <a:off x="1942466" y="1844823"/>
            <a:ext cx="5293830" cy="4515325"/>
          </a:xfrm>
          <a:prstGeom prst="hear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ArchDown">
              <a:avLst/>
            </a:prstTxWarp>
          </a:bodyPr>
          <a:lstStyle/>
          <a:p>
            <a:pPr algn="ctr"/>
            <a:r>
              <a:rPr lang="uk-UA" sz="4800" b="1" dirty="0" smtClean="0">
                <a:ln w="6350">
                  <a:solidFill>
                    <a:srgbClr val="006600"/>
                  </a:solidFill>
                </a:ln>
                <a:solidFill>
                  <a:srgbClr val="C00000"/>
                </a:solidFill>
              </a:rPr>
              <a:t>Любіть </a:t>
            </a:r>
            <a:r>
              <a:rPr lang="uk-UA" sz="4800" b="1" dirty="0">
                <a:ln w="6350">
                  <a:solidFill>
                    <a:srgbClr val="006600"/>
                  </a:solidFill>
                </a:ln>
                <a:solidFill>
                  <a:srgbClr val="C00000"/>
                </a:solidFill>
              </a:rPr>
              <a:t>природу</a:t>
            </a:r>
            <a:r>
              <a:rPr lang="uk-UA" sz="4800" b="1" dirty="0" smtClean="0">
                <a:ln>
                  <a:solidFill>
                    <a:srgbClr val="006600"/>
                  </a:solidFill>
                </a:ln>
                <a:solidFill>
                  <a:srgbClr val="C00000"/>
                </a:solidFill>
              </a:rPr>
              <a:t>!</a:t>
            </a:r>
            <a:endParaRPr lang="ru-RU" sz="4800" b="1" dirty="0">
              <a:ln>
                <a:solidFill>
                  <a:srgbClr val="0066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620688"/>
            <a:ext cx="75608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dirty="0" smtClean="0">
                <a:ln w="6350">
                  <a:solidFill>
                    <a:schemeClr val="tx1"/>
                  </a:solidFill>
                </a:ln>
                <a:solidFill>
                  <a:srgbClr val="006600"/>
                </a:solidFill>
              </a:rPr>
              <a:t>      </a:t>
            </a:r>
            <a:r>
              <a:rPr lang="uk-UA" sz="6000" b="1" dirty="0" smtClean="0">
                <a:ln w="6350">
                  <a:solidFill>
                    <a:schemeClr val="tx1"/>
                  </a:solidFill>
                </a:ln>
                <a:solidFill>
                  <a:srgbClr val="006600"/>
                </a:solidFill>
              </a:rPr>
              <a:t>Бережіть природу !</a:t>
            </a:r>
            <a:endParaRPr lang="ru-RU" sz="60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9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340768"/>
            <a:ext cx="8640960" cy="4320480"/>
          </a:xfrm>
        </p:spPr>
        <p:txBody>
          <a:bodyPr anchor="ctr"/>
          <a:lstStyle/>
          <a:p>
            <a:pPr algn="ctr"/>
            <a:r>
              <a:rPr lang="ru-RU" sz="3600" dirty="0" err="1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Любіть</a:t>
            </a:r>
            <a:r>
              <a:rPr lang="ru-RU" sz="3600" dirty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3600" dirty="0" err="1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тварин</a:t>
            </a:r>
            <a:r>
              <a:rPr lang="ru-RU" sz="3600" dirty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маленьких і великих</a:t>
            </a:r>
            <a:r>
              <a:rPr lang="ru-RU" sz="3600" dirty="0" smtClean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,</a:t>
            </a:r>
            <a:r>
              <a:rPr lang="ru-RU" sz="3600" dirty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3600" dirty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dirty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    </a:t>
            </a:r>
            <a:r>
              <a:rPr lang="ru-RU" sz="3600" dirty="0" smtClean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В </a:t>
            </a:r>
            <a:r>
              <a:rPr lang="ru-RU" sz="3600" dirty="0" err="1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далекім</a:t>
            </a:r>
            <a:r>
              <a:rPr lang="ru-RU" sz="3600" dirty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3600" dirty="0" err="1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лісі</a:t>
            </a:r>
            <a:r>
              <a:rPr lang="ru-RU" sz="3600" dirty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, </a:t>
            </a:r>
            <a:r>
              <a:rPr lang="ru-RU" sz="3600" dirty="0" err="1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поруч</a:t>
            </a:r>
            <a:r>
              <a:rPr lang="ru-RU" sz="3600" dirty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у </a:t>
            </a:r>
            <a:r>
              <a:rPr lang="ru-RU" sz="3600" dirty="0" err="1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селі</a:t>
            </a:r>
            <a:r>
              <a:rPr lang="ru-RU" sz="3600" dirty="0" smtClean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  <a:br>
              <a:rPr lang="ru-RU" sz="3600" dirty="0" smtClean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dirty="0" smtClean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 </a:t>
            </a:r>
            <a:r>
              <a:rPr lang="ru-RU" sz="3600" dirty="0" err="1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Любіть</a:t>
            </a:r>
            <a:r>
              <a:rPr lang="ru-RU" sz="3600" dirty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3600" dirty="0" err="1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усіх</a:t>
            </a:r>
            <a:r>
              <a:rPr lang="ru-RU" sz="3600" dirty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– </a:t>
            </a:r>
            <a:r>
              <a:rPr lang="ru-RU" sz="3600" dirty="0" err="1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приручених</a:t>
            </a:r>
            <a:r>
              <a:rPr lang="ru-RU" sz="3600" dirty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і </a:t>
            </a:r>
            <a:r>
              <a:rPr lang="ru-RU" sz="3600" dirty="0" smtClean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диких – </a:t>
            </a:r>
            <a:r>
              <a:rPr lang="ru-RU" sz="3600" dirty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3600" dirty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dirty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      Ми з ними не </a:t>
            </a:r>
            <a:r>
              <a:rPr lang="ru-RU" sz="3600" dirty="0" err="1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самотні</a:t>
            </a:r>
            <a:r>
              <a:rPr lang="ru-RU" sz="3600" dirty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на </a:t>
            </a:r>
            <a:r>
              <a:rPr lang="ru-RU" sz="3600" dirty="0" err="1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Землі</a:t>
            </a:r>
            <a:r>
              <a:rPr lang="ru-RU" sz="3600" dirty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.</a:t>
            </a:r>
            <a:br>
              <a:rPr lang="ru-RU" sz="3600" dirty="0">
                <a:ln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</a:br>
            <a:endParaRPr lang="uk-UA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5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128792" cy="197946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            ОРЛАН </a:t>
            </a:r>
            <a:r>
              <a:rPr lang="ru-RU" sz="3200" dirty="0">
                <a:solidFill>
                  <a:srgbClr val="002060"/>
                </a:solidFill>
              </a:rPr>
              <a:t>- БІЛОХВІСТ</a:t>
            </a:r>
            <a:br>
              <a:rPr lang="ru-RU" sz="3200" dirty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836712"/>
            <a:ext cx="6321940" cy="5732939"/>
          </a:xfrm>
        </p:spPr>
      </p:pic>
    </p:spTree>
    <p:extLst>
      <p:ext uri="{BB962C8B-B14F-4D97-AF65-F5344CB8AC3E}">
        <p14:creationId xmlns:p14="http://schemas.microsoft.com/office/powerpoint/2010/main" val="327665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6172200" cy="804688"/>
          </a:xfrm>
        </p:spPr>
        <p:txBody>
          <a:bodyPr/>
          <a:lstStyle/>
          <a:p>
            <a:r>
              <a:rPr lang="uk-UA" sz="3200" dirty="0" smtClean="0">
                <a:solidFill>
                  <a:srgbClr val="002060"/>
                </a:solidFill>
              </a:rPr>
              <a:t>  Пелікан рожевий</a:t>
            </a:r>
            <a:endParaRPr lang="uk-UA" sz="32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836712"/>
            <a:ext cx="4191930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07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25760"/>
            <a:ext cx="8176872" cy="1143000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           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ЖУРАВЕЛЬ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СІРИЙ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773511"/>
            <a:ext cx="3986093" cy="605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196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412776"/>
            <a:ext cx="5651096" cy="4796861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31640" y="404664"/>
            <a:ext cx="6048672" cy="720080"/>
          </a:xfrm>
        </p:spPr>
        <p:txBody>
          <a:bodyPr>
            <a:normAutofit/>
          </a:bodyPr>
          <a:lstStyle/>
          <a:p>
            <a:r>
              <a:rPr lang="uk-UA" sz="3200" dirty="0" smtClean="0">
                <a:solidFill>
                  <a:srgbClr val="002060"/>
                </a:solidFill>
              </a:rPr>
              <a:t>                 Пугач</a:t>
            </a:r>
            <a:endParaRPr lang="uk-UA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422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172200" cy="804688"/>
          </a:xfrm>
        </p:spPr>
        <p:txBody>
          <a:bodyPr/>
          <a:lstStyle/>
          <a:p>
            <a:r>
              <a:rPr lang="uk-UA" sz="3200" dirty="0" smtClean="0">
                <a:solidFill>
                  <a:srgbClr val="002060"/>
                </a:solidFill>
              </a:rPr>
              <a:t>        Їжак вухатий</a:t>
            </a:r>
            <a:endParaRPr lang="uk-UA" sz="32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982" y="1052736"/>
            <a:ext cx="7002633" cy="516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928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408712" cy="1979466"/>
          </a:xfrm>
        </p:spPr>
        <p:txBody>
          <a:bodyPr/>
          <a:lstStyle/>
          <a:p>
            <a:r>
              <a:rPr lang="uk-UA" dirty="0" smtClean="0"/>
              <a:t>                             </a:t>
            </a:r>
            <a:r>
              <a:rPr lang="uk-UA" sz="3200" dirty="0" smtClean="0">
                <a:solidFill>
                  <a:srgbClr val="002060"/>
                </a:solidFill>
              </a:rPr>
              <a:t>Дрохва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953685"/>
            <a:ext cx="5184576" cy="5246297"/>
          </a:xfrm>
        </p:spPr>
      </p:pic>
    </p:spTree>
    <p:extLst>
      <p:ext uri="{BB962C8B-B14F-4D97-AF65-F5344CB8AC3E}">
        <p14:creationId xmlns:p14="http://schemas.microsoft.com/office/powerpoint/2010/main" val="235520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688</TotalTime>
  <Words>91</Words>
  <Application>Microsoft Office PowerPoint</Application>
  <PresentationFormat>Экран (4:3)</PresentationFormat>
  <Paragraphs>36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Tradeshow</vt:lpstr>
      <vt:lpstr>1_Tradeshow</vt:lpstr>
      <vt:lpstr>   Сторінками Червоної                     книги України</vt:lpstr>
      <vt:lpstr>Презентация PowerPoint</vt:lpstr>
      <vt:lpstr>Любіть тварин маленьких і великих,         В далекім лісі, поруч у селі.    Любіть усіх – приручених і диких –         Ми з ними не самотні на Землі. </vt:lpstr>
      <vt:lpstr>            ОРЛАН - БІЛОХВІСТ </vt:lpstr>
      <vt:lpstr>  Пелікан рожевий</vt:lpstr>
      <vt:lpstr>                          ЖУРАВЕЛЬ СІРИЙ </vt:lpstr>
      <vt:lpstr>                 Пугач</vt:lpstr>
      <vt:lpstr>        Їжак вухатий</vt:lpstr>
      <vt:lpstr>                             Дрохва</vt:lpstr>
      <vt:lpstr>                Рись</vt:lpstr>
      <vt:lpstr>   Ропуха очеретяна</vt:lpstr>
      <vt:lpstr>    Сич волохатий</vt:lpstr>
      <vt:lpstr>       Видра річкова</vt:lpstr>
      <vt:lpstr>         Шуліка рудий</vt:lpstr>
      <vt:lpstr>Презентация PowerPoint</vt:lpstr>
      <vt:lpstr>Рослини, діти, бережіть!  Без потреби їх не рвіть. Хай вони ростуть у лісі, полі, лузі, Бо всі рослини – ваші друзі!</vt:lpstr>
      <vt:lpstr>    Арніка гірська</vt:lpstr>
      <vt:lpstr>Зозулині черевички</vt:lpstr>
      <vt:lpstr>           Первоцвіт</vt:lpstr>
      <vt:lpstr>      Рябчик малий</vt:lpstr>
      <vt:lpstr>Білотка альпійська  або  едельвейс</vt:lpstr>
      <vt:lpstr>   Шафран гейфелів</vt:lpstr>
      <vt:lpstr>             Ковила</vt:lpstr>
      <vt:lpstr>         Підсніжник</vt:lpstr>
      <vt:lpstr>   Білоцвіт весняний</vt:lpstr>
      <vt:lpstr>           Сон-трава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Людмила</cp:lastModifiedBy>
  <cp:revision>60</cp:revision>
  <dcterms:created xsi:type="dcterms:W3CDTF">2012-01-16T16:39:24Z</dcterms:created>
  <dcterms:modified xsi:type="dcterms:W3CDTF">2013-01-26T09:01:08Z</dcterms:modified>
</cp:coreProperties>
</file>