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57" r:id="rId10"/>
    <p:sldId id="259" r:id="rId11"/>
    <p:sldId id="266" r:id="rId12"/>
    <p:sldId id="267" r:id="rId13"/>
    <p:sldId id="270" r:id="rId14"/>
    <p:sldId id="271" r:id="rId15"/>
    <p:sldId id="268" r:id="rId16"/>
    <p:sldId id="269" r:id="rId17"/>
    <p:sldId id="272" r:id="rId18"/>
    <p:sldId id="273" r:id="rId19"/>
    <p:sldId id="274" r:id="rId20"/>
    <p:sldId id="275" r:id="rId21"/>
    <p:sldId id="277" r:id="rId22"/>
    <p:sldId id="276" r:id="rId23"/>
    <p:sldId id="279" r:id="rId24"/>
    <p:sldId id="280" r:id="rId25"/>
    <p:sldId id="282" r:id="rId26"/>
    <p:sldId id="281" r:id="rId27"/>
    <p:sldId id="278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\Downloads\3D%20&#1079;&#1074;&#1091;&#1082;%20(holophonic)%20-%20&#1044;&#1086;&#1097;%20(mogilevska.net).mp3" TargetMode="Externa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\Downloads\&#1055;&#1110;&#1089;&#1085;&#1103;%20&#1087;&#1088;&#1086;%20&#1075;&#1088;&#1080;&#1073;&#1080;%20-%20&#1044;&#1080;&#1090;&#1103;&#1095;&#1110;%20&#1087;&#1110;&#1089;&#1085;&#1110;%20&#1091;&#1082;&#1088;&#1072;&#1111;&#1085;&#1089;&#1100;&#1082;&#1086;&#1102;%20&#1084;&#1086;&#1074;&#1086;&#1102;%20-%20ukrainian%20children's%20songs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продзвенів уже дзвінок починається ур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2" cstate="print"/>
          <a:srcRect b="7965"/>
          <a:stretch/>
        </p:blipFill>
        <p:spPr bwMode="auto">
          <a:xfrm>
            <a:off x="-180528" y="-99391"/>
            <a:ext cx="9433048" cy="69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57536" y="1700808"/>
            <a:ext cx="7446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Допоможи  тітоньці Сові проспівати пісеньку </a:t>
            </a:r>
          </a:p>
          <a:p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" name="Овальная выноска 1"/>
          <p:cNvSpPr/>
          <p:nvPr/>
        </p:nvSpPr>
        <p:spPr>
          <a:xfrm rot="21179018">
            <a:off x="3697992" y="2190933"/>
            <a:ext cx="3383894" cy="1224136"/>
          </a:xfrm>
          <a:prstGeom prst="wedgeEllipseCallout">
            <a:avLst>
              <a:gd name="adj1" fmla="val -60768"/>
              <a:gd name="adj2" fmla="val 1115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СА-СО-СИ-СУ-СІ-СЕ</a:t>
            </a:r>
            <a:endParaRPr lang="ru-RU" sz="3200" b="1" dirty="0"/>
          </a:p>
        </p:txBody>
      </p:sp>
      <p:sp>
        <p:nvSpPr>
          <p:cNvPr id="17" name="Овальная выноска 16"/>
          <p:cNvSpPr/>
          <p:nvPr/>
        </p:nvSpPr>
        <p:spPr>
          <a:xfrm rot="20867193">
            <a:off x="4726969" y="3365533"/>
            <a:ext cx="3420380" cy="1371060"/>
          </a:xfrm>
          <a:prstGeom prst="wedgeEllipseCallout">
            <a:avLst>
              <a:gd name="adj1" fmla="val -80114"/>
              <a:gd name="adj2" fmla="val -65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АС-ОС-ИС-УС-ІС-ЕС</a:t>
            </a:r>
            <a:endParaRPr lang="ru-RU" sz="3200" b="1" dirty="0"/>
          </a:p>
        </p:txBody>
      </p:sp>
      <p:sp>
        <p:nvSpPr>
          <p:cNvPr id="8" name="Овальная выноска 7"/>
          <p:cNvSpPr/>
          <p:nvPr/>
        </p:nvSpPr>
        <p:spPr>
          <a:xfrm rot="408463">
            <a:off x="4684440" y="4944496"/>
            <a:ext cx="3711138" cy="1524971"/>
          </a:xfrm>
          <a:prstGeom prst="wedgeEllipseCallout">
            <a:avLst>
              <a:gd name="adj1" fmla="val -75422"/>
              <a:gd name="adj2" fmla="val -334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СКА-СКО-СКИ-СКУ-СКІ-СКЕ</a:t>
            </a:r>
            <a:endParaRPr lang="ru-RU" sz="3200" b="1" dirty="0"/>
          </a:p>
        </p:txBody>
      </p:sp>
      <p:pic>
        <p:nvPicPr>
          <p:cNvPr id="9" name="Picture 3" descr="d9674ea2f18b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706"/>
          <a:stretch>
            <a:fillRect/>
          </a:stretch>
        </p:blipFill>
        <p:spPr bwMode="auto">
          <a:xfrm>
            <a:off x="1403648" y="3558341"/>
            <a:ext cx="28670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0803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скоромов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1285" y="0"/>
            <a:ext cx="4892715" cy="321471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000372"/>
            <a:ext cx="742196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Рак татусь приніс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 крамниці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Раченятам годівниці.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Ребус сім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8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лічил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357214"/>
            <a:ext cx="9358346" cy="751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43372" y="357166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2 15 42 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42 15 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37 08 5 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20 20 20!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7 14 100 0 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2 00 13 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37 08 5 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20 20 20!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літературне читання 2 клас савчен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4211122"/>
            <a:ext cx="451918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С. 55</a:t>
            </a:r>
            <a:endParaRPr lang="ru-RU" sz="1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6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5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фон детский дожд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9148" cy="6858000"/>
          </a:xfrm>
          <a:prstGeom prst="rect">
            <a:avLst/>
          </a:prstGeom>
          <a:noFill/>
        </p:spPr>
      </p:pic>
      <p:pic>
        <p:nvPicPr>
          <p:cNvPr id="3" name="3D звук (holophonic) - Дощ (mogilevska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89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найкращий чита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8858280" cy="681200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4857760"/>
            <a:ext cx="38779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Найкращий </a:t>
            </a:r>
          </a:p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читач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фізкультхвил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445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КАРТИНКИ СВЕТИК\ВРЕМЕНА ГОДА\УГОЛОК ПРИРОДЫ\50ba64f48b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Л3\Desktop\картинки\IMG9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30"/>
          <a:stretch/>
        </p:blipFill>
        <p:spPr bwMode="auto">
          <a:xfrm>
            <a:off x="308364" y="1974910"/>
            <a:ext cx="2839981" cy="206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Л3\Desktop\картинки\IMG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364" y="4221088"/>
            <a:ext cx="2840503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Users\Л3\Desktop\картинки\IMG9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51" r="4242"/>
          <a:stretch/>
        </p:blipFill>
        <p:spPr bwMode="auto">
          <a:xfrm>
            <a:off x="3356456" y="2026025"/>
            <a:ext cx="2647112" cy="196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Л3\Desktop\картинки\IMG92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40" r="3333"/>
          <a:stretch/>
        </p:blipFill>
        <p:spPr bwMode="auto">
          <a:xfrm>
            <a:off x="3356456" y="4221088"/>
            <a:ext cx="2730716" cy="229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Л3\Desktop\картинки\IMG91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00" r="2273"/>
          <a:stretch/>
        </p:blipFill>
        <p:spPr bwMode="auto">
          <a:xfrm>
            <a:off x="6266008" y="4304673"/>
            <a:ext cx="2520280" cy="213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Л3\Desktop\картинки\IMG92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43" b="4849"/>
          <a:stretch/>
        </p:blipFill>
        <p:spPr bwMode="auto">
          <a:xfrm>
            <a:off x="6228184" y="2002418"/>
            <a:ext cx="2595929" cy="201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34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існя про гриби - Дитячі пісні українською мовою - ukrainian children's song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літературне читання 2 клас савчен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4211122"/>
            <a:ext cx="4519186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С. 55</a:t>
            </a:r>
            <a:endParaRPr lang="ru-RU" sz="1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6-638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32"/>
            <a:ext cx="8786874" cy="535785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3071802" y="785794"/>
            <a:ext cx="2857520" cy="857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299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3786190"/>
            <a:ext cx="17764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поці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786058"/>
            <a:ext cx="170912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пше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000240"/>
            <a:ext cx="109196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1000108"/>
            <a:ext cx="10567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1000108"/>
            <a:ext cx="19880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дість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2000240"/>
            <a:ext cx="212878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казує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2928934"/>
            <a:ext cx="223170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ницю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7797" y="3857628"/>
            <a:ext cx="22862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лував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428992" y="2000240"/>
            <a:ext cx="4143404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00364" y="3000372"/>
            <a:ext cx="4929222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000232" y="3857628"/>
            <a:ext cx="6357982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43042" y="4786322"/>
            <a:ext cx="7286676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0" y="0"/>
            <a:ext cx="909299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3857628"/>
            <a:ext cx="25444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немов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857496"/>
            <a:ext cx="23070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2000240"/>
            <a:ext cx="174701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усмі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1071546"/>
            <a:ext cx="19462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1071546"/>
            <a:ext cx="13649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2000240"/>
            <a:ext cx="28873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хається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2857496"/>
            <a:ext cx="14350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чав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86644" y="3786190"/>
            <a:ext cx="110639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714612" y="2000240"/>
            <a:ext cx="4143404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71670" y="3000372"/>
            <a:ext cx="6429420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85852" y="3857628"/>
            <a:ext cx="7072362" cy="15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4714884"/>
            <a:ext cx="7429552" cy="7143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и по запросу василь сухомлинський портр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8210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6-638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32"/>
            <a:ext cx="8786874" cy="5357850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14348" y="2285992"/>
            <a:ext cx="7786742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85720" y="2643182"/>
            <a:ext cx="4643470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5720" y="3643314"/>
            <a:ext cx="8286808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5720" y="4000504"/>
            <a:ext cx="4214842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19148" y="2590792"/>
            <a:ext cx="7786742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001024" y="6072206"/>
            <a:ext cx="57150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7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857232"/>
            <a:ext cx="7543800" cy="47244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857620" y="1142984"/>
            <a:ext cx="342902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29058" y="1428736"/>
            <a:ext cx="2786082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86248" y="1643050"/>
            <a:ext cx="342902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358082" y="1142984"/>
            <a:ext cx="50006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143372" y="2500306"/>
            <a:ext cx="371477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00496" y="2714620"/>
            <a:ext cx="307183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072330" y="3000372"/>
            <a:ext cx="85725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57620" y="3286124"/>
            <a:ext cx="157163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928794" y="4357694"/>
            <a:ext cx="5429288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357918" y="4929198"/>
            <a:ext cx="164310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71670" y="5214950"/>
            <a:ext cx="3786214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6-638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32"/>
            <a:ext cx="8786874" cy="535785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0" y="5000636"/>
            <a:ext cx="150016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643834" y="4643446"/>
            <a:ext cx="107157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43570" y="2000240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43240" y="5715016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teraturne-chytannja2klassavchenko-57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928670"/>
            <a:ext cx="7543800" cy="47244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786446" y="928670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143636" y="1428736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428860" y="4643446"/>
            <a:ext cx="150019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572132" y="2500306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868" y="4143380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429388" y="2000240"/>
            <a:ext cx="178595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357686" y="4929198"/>
            <a:ext cx="171451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429264"/>
            <a:ext cx="2565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разів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7536" y="1700808"/>
            <a:ext cx="7446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b="1" dirty="0" smtClean="0">
              <a:solidFill>
                <a:schemeClr val="bg1"/>
              </a:solidFill>
            </a:endParaRPr>
          </a:p>
          <a:p>
            <a:r>
              <a:rPr lang="uk-UA" sz="28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/>
          <a:srcRect b="5983"/>
          <a:stretch/>
        </p:blipFill>
        <p:spPr bwMode="auto">
          <a:xfrm>
            <a:off x="-8740" y="-99392"/>
            <a:ext cx="9144000" cy="698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35696" y="1844824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РОЗГЛЯНЬ ТА РОЗКАЖИ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1911" y="2071679"/>
            <a:ext cx="4963349" cy="481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9674ea2f18b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706"/>
          <a:stretch>
            <a:fillRect/>
          </a:stretch>
        </p:blipFill>
        <p:spPr bwMode="auto">
          <a:xfrm>
            <a:off x="1696235" y="3367278"/>
            <a:ext cx="28670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5536" y="5229200"/>
            <a:ext cx="388843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1.Що росте біля будинку</a:t>
            </a:r>
            <a:r>
              <a:rPr lang="en-US" sz="2400" b="1" dirty="0" smtClean="0"/>
              <a:t>?</a:t>
            </a:r>
            <a:endParaRPr lang="uk-UA" sz="2400" b="1" dirty="0" smtClean="0"/>
          </a:p>
          <a:p>
            <a:r>
              <a:rPr lang="uk-UA" sz="2400" b="1" dirty="0" smtClean="0"/>
              <a:t>2. Де сидить Соня </a:t>
            </a:r>
            <a:r>
              <a:rPr lang="en-US" sz="2400" b="1" dirty="0" smtClean="0"/>
              <a:t>?</a:t>
            </a:r>
            <a:endParaRPr lang="uk-UA" sz="2400" b="1" dirty="0" smtClean="0"/>
          </a:p>
          <a:p>
            <a:r>
              <a:rPr lang="uk-UA" sz="2400" b="1" dirty="0" smtClean="0"/>
              <a:t>3. Чим пригощає Соня песика</a:t>
            </a:r>
            <a:r>
              <a:rPr lang="en-US" sz="2400" b="1" dirty="0" smtClean="0"/>
              <a:t>?</a:t>
            </a:r>
            <a:endParaRPr lang="uk-UA" sz="2400" b="1" dirty="0" smtClean="0"/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0903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дошка шкіль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42404" y="1714488"/>
            <a:ext cx="477887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С.55-56, стисло </a:t>
            </a:r>
          </a:p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переказувати </a:t>
            </a:r>
          </a:p>
          <a:p>
            <a:pPr algn="ctr"/>
            <a:r>
              <a:rPr lang="uk-UA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uk-UA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повідання</a:t>
            </a:r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плаче немовл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3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мам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390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Картинки по запросу забивает гвозд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Картинки по запросу забивает гвозд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67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и по запросу бабушка і внук в луж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дедушка спит с газет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8" y="-25918"/>
            <a:ext cx="9144000" cy="690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858291" y="3810797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590617" y="5132198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455471" y="2287296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2520665" y="548980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8124177" y="4409811"/>
            <a:ext cx="696295" cy="69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8231654" y="2635645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1" y="1700808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Допоможи  </a:t>
            </a:r>
          </a:p>
          <a:p>
            <a:pPr algn="ctr"/>
            <a:r>
              <a:rPr lang="uk-UA" sz="3200" b="1" dirty="0" smtClean="0"/>
              <a:t>метелику знайти квітку, промовляючи чарівні склади.</a:t>
            </a:r>
            <a:endParaRPr lang="ru-RU" sz="3200" b="1" dirty="0"/>
          </a:p>
        </p:txBody>
      </p:sp>
      <p:pic>
        <p:nvPicPr>
          <p:cNvPr id="20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5148509" y="3168085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4712091" y="4806495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8098522" y="5779893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F:\КАРТИНКИ СВЕТИК\ВРЕМЕНА ГОДА\УГОЛОК ПРИРОДЫ\0bfdfb698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52" t="54630" r="61970" b="28306"/>
          <a:stretch/>
        </p:blipFill>
        <p:spPr bwMode="auto">
          <a:xfrm>
            <a:off x="6300192" y="3614894"/>
            <a:ext cx="588818" cy="58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33516" y="309209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Па-ба-па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55470" y="4203711"/>
            <a:ext cx="1524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Та-да-та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90617" y="5994095"/>
            <a:ext cx="1524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Ка-ха-ка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339752" y="6133499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Са-за-са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308304" y="342477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Са-ша-са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217552" y="5106106"/>
            <a:ext cx="1637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Ша-жа-ша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266058" y="6065228"/>
            <a:ext cx="1798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Ла-ра-ла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6082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91</Words>
  <PresentationFormat>Экран (4:3)</PresentationFormat>
  <Paragraphs>48</Paragraphs>
  <Slides>30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10</cp:revision>
  <dcterms:created xsi:type="dcterms:W3CDTF">2016-11-02T09:48:07Z</dcterms:created>
  <dcterms:modified xsi:type="dcterms:W3CDTF">2016-11-02T11:23:23Z</dcterms:modified>
</cp:coreProperties>
</file>