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ї документи\обои\r_rѕs_rѕ_rґr_sЏ_rїsЂrµr_rµrЅs_r_s_rer_\Фото для презентаций\bv10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80928"/>
            <a:ext cx="7848872" cy="2857872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uk-UA" sz="6600" dirty="0" smtClean="0">
                <a:solidFill>
                  <a:schemeClr val="bg1"/>
                </a:solidFill>
                <a:latin typeface="Constantia" pitchFamily="18" charset="0"/>
                <a:ea typeface="Academia Libera" pitchFamily="18" charset="0"/>
                <a:cs typeface="Academia Libera" pitchFamily="18" charset="0"/>
              </a:rPr>
              <a:t>Бактерії </a:t>
            </a:r>
          </a:p>
          <a:p>
            <a:r>
              <a:rPr lang="uk-UA" sz="6600" dirty="0" smtClean="0">
                <a:solidFill>
                  <a:schemeClr val="bg1"/>
                </a:solidFill>
                <a:latin typeface="Constantia" pitchFamily="18" charset="0"/>
                <a:ea typeface="Academia Libera" pitchFamily="18" charset="0"/>
                <a:cs typeface="Academia Libera" pitchFamily="18" charset="0"/>
              </a:rPr>
              <a:t>корисні і шкідливі</a:t>
            </a:r>
            <a:endParaRPr lang="ru-RU" sz="6600" dirty="0">
              <a:solidFill>
                <a:schemeClr val="bg1"/>
              </a:solidFill>
              <a:latin typeface="Constantia" pitchFamily="18" charset="0"/>
              <a:ea typeface="Academia Libera" pitchFamily="18" charset="0"/>
              <a:cs typeface="Academia Libera" pitchFamily="18" charset="0"/>
            </a:endParaRPr>
          </a:p>
        </p:txBody>
      </p:sp>
      <p:sp>
        <p:nvSpPr>
          <p:cNvPr id="5" name="WordArt 5"/>
          <p:cNvSpPr>
            <a:spLocks noGrp="1" noChangeArrowheads="1" noChangeShapeType="1" noTextEdit="1"/>
          </p:cNvSpPr>
          <p:nvPr>
            <p:ph type="ctrTitle"/>
          </p:nvPr>
        </p:nvSpPr>
        <p:spPr bwMode="auto">
          <a:xfrm>
            <a:off x="755650" y="620713"/>
            <a:ext cx="8568878" cy="147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ru-RU" sz="14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Monotype Corsiva"/>
              </a:rPr>
              <a:t>НАВЧАЛЬНИЙ   ПРОЕКТ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ї документи\обои\r_rѕs_rѕ_rґr_sЏ_rїsЂrµr_rµrЅs_r_s_rer_\Фото для презентаций\bv10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7304856" cy="3289920"/>
          </a:xfrm>
        </p:spPr>
        <p:txBody>
          <a:bodyPr/>
          <a:lstStyle/>
          <a:p>
            <a:pPr algn="l">
              <a:buClr>
                <a:schemeClr val="bg1"/>
              </a:buClr>
              <a:buFont typeface="Wingdings" pitchFamily="2" charset="2"/>
              <a:buChar char="Ø"/>
            </a:pPr>
            <a:r>
              <a:rPr lang="uk-UA" dirty="0" smtClean="0"/>
              <a:t> </a:t>
            </a:r>
            <a:r>
              <a:rPr lang="uk-UA" dirty="0" smtClean="0">
                <a:solidFill>
                  <a:schemeClr val="bg1"/>
                </a:solidFill>
              </a:rPr>
              <a:t>Які </a:t>
            </a:r>
            <a:r>
              <a:rPr lang="uk-UA" dirty="0" err="1" smtClean="0">
                <a:solidFill>
                  <a:schemeClr val="bg1"/>
                </a:solidFill>
              </a:rPr>
              <a:t>взаємозв</a:t>
            </a:r>
            <a:r>
              <a:rPr lang="en-US" dirty="0" smtClean="0">
                <a:solidFill>
                  <a:schemeClr val="bg1"/>
                </a:solidFill>
              </a:rPr>
              <a:t>’</a:t>
            </a:r>
            <a:r>
              <a:rPr lang="uk-UA" dirty="0" err="1" smtClean="0">
                <a:solidFill>
                  <a:schemeClr val="bg1"/>
                </a:solidFill>
              </a:rPr>
              <a:t>язки</a:t>
            </a:r>
            <a:r>
              <a:rPr lang="uk-UA" dirty="0" smtClean="0">
                <a:solidFill>
                  <a:schemeClr val="bg1"/>
                </a:solidFill>
              </a:rPr>
              <a:t> існують між бактеріями, рослинами і тваринами?</a:t>
            </a:r>
          </a:p>
          <a:p>
            <a:pPr algn="l">
              <a:buClr>
                <a:schemeClr val="bg1"/>
              </a:buClr>
              <a:buFont typeface="Wingdings" pitchFamily="2" charset="2"/>
              <a:buChar char="Ø"/>
            </a:pPr>
            <a:r>
              <a:rPr lang="uk-UA" dirty="0" smtClean="0">
                <a:solidFill>
                  <a:schemeClr val="bg1"/>
                </a:solidFill>
              </a:rPr>
              <a:t> Чи можуть бактерії бути друзями?</a:t>
            </a:r>
          </a:p>
          <a:p>
            <a:pPr algn="l">
              <a:buClr>
                <a:schemeClr val="bg1"/>
              </a:buClr>
              <a:buFont typeface="Wingdings" pitchFamily="2" charset="2"/>
              <a:buChar char="Ø"/>
            </a:pPr>
            <a:r>
              <a:rPr lang="uk-UA" dirty="0" smtClean="0">
                <a:solidFill>
                  <a:schemeClr val="bg1"/>
                </a:solidFill>
              </a:rPr>
              <a:t> Які хвороби можуть викликати бактерії, і як від них уберегтися?</a:t>
            </a:r>
            <a:endParaRPr lang="ru-RU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914400" y="692696"/>
            <a:ext cx="8229600" cy="962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Вам цікаво знати відповіді на такі запитання: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187624" y="5949280"/>
            <a:ext cx="6594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…тоді приєднуйтеся до нашої роботи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9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ї документи\обои\r_rѕs_rѕ_rґr_sЏ_rїsЂrµr_rµrЅs_r_s_rer_\Фото для презентаций\bv10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83568" y="548680"/>
            <a:ext cx="8135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Робота учасників проекту</a:t>
            </a:r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1340767"/>
            <a:ext cx="6984776" cy="5372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uk-UA" sz="2400" b="1" dirty="0" err="1" smtClean="0">
                <a:solidFill>
                  <a:schemeClr val="bg1"/>
                </a:solidFill>
              </a:rPr>
              <a:t>“Ботаніки”</a:t>
            </a:r>
            <a:r>
              <a:rPr lang="uk-UA" sz="2400" dirty="0" smtClean="0">
                <a:solidFill>
                  <a:schemeClr val="bg1"/>
                </a:solidFill>
              </a:rPr>
              <a:t> досліджували </a:t>
            </a:r>
            <a:r>
              <a:rPr lang="uk-UA" sz="2400" dirty="0" err="1" smtClean="0">
                <a:solidFill>
                  <a:schemeClr val="bg1"/>
                </a:solidFill>
              </a:rPr>
              <a:t>взаємозв</a:t>
            </a:r>
            <a:r>
              <a:rPr lang="en-US" sz="2400" dirty="0" smtClean="0">
                <a:solidFill>
                  <a:schemeClr val="bg1"/>
                </a:solidFill>
              </a:rPr>
              <a:t>’</a:t>
            </a:r>
            <a:r>
              <a:rPr lang="uk-UA" sz="2400" dirty="0" err="1" smtClean="0">
                <a:solidFill>
                  <a:schemeClr val="bg1"/>
                </a:solidFill>
              </a:rPr>
              <a:t>язок</a:t>
            </a:r>
            <a:r>
              <a:rPr lang="uk-UA" sz="2400" dirty="0" smtClean="0">
                <a:solidFill>
                  <a:schemeClr val="bg1"/>
                </a:solidFill>
              </a:rPr>
              <a:t> рослин і бактерій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uk-UA" sz="2400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uk-UA" sz="2400" b="1" dirty="0" err="1" smtClean="0">
                <a:solidFill>
                  <a:schemeClr val="bg1"/>
                </a:solidFill>
              </a:rPr>
              <a:t>“Зоологи”</a:t>
            </a:r>
            <a:r>
              <a:rPr lang="uk-UA" sz="2400" b="1" dirty="0" smtClean="0">
                <a:solidFill>
                  <a:schemeClr val="bg1"/>
                </a:solidFill>
              </a:rPr>
              <a:t> </a:t>
            </a:r>
            <a:r>
              <a:rPr lang="uk-UA" sz="2400" dirty="0" smtClean="0">
                <a:solidFill>
                  <a:schemeClr val="bg1"/>
                </a:solidFill>
              </a:rPr>
              <a:t>дізнавались про позитивний і негативний вплив бактерій на організм тварин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uk-UA" sz="2400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uk-UA" sz="2400" b="1" dirty="0" err="1" smtClean="0">
                <a:solidFill>
                  <a:schemeClr val="bg1"/>
                </a:solidFill>
              </a:rPr>
              <a:t>“Біотехнологи”</a:t>
            </a:r>
            <a:r>
              <a:rPr lang="uk-UA" sz="2400" b="1" dirty="0" smtClean="0">
                <a:solidFill>
                  <a:schemeClr val="bg1"/>
                </a:solidFill>
              </a:rPr>
              <a:t> </a:t>
            </a:r>
            <a:r>
              <a:rPr lang="uk-UA" sz="2400" dirty="0" smtClean="0">
                <a:solidFill>
                  <a:schemeClr val="bg1"/>
                </a:solidFill>
              </a:rPr>
              <a:t>шукали інформацію про використання бактерій людиною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uk-UA" sz="2400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uk-UA" sz="2400" b="1" dirty="0" err="1" smtClean="0">
                <a:solidFill>
                  <a:schemeClr val="bg1"/>
                </a:solidFill>
              </a:rPr>
              <a:t>“Бактеріологи”</a:t>
            </a:r>
            <a:r>
              <a:rPr lang="uk-UA" sz="2400" b="1" dirty="0" smtClean="0">
                <a:solidFill>
                  <a:schemeClr val="bg1"/>
                </a:solidFill>
              </a:rPr>
              <a:t>  </a:t>
            </a:r>
            <a:r>
              <a:rPr lang="uk-UA" sz="2400" dirty="0" smtClean="0">
                <a:solidFill>
                  <a:schemeClr val="bg1"/>
                </a:solidFill>
              </a:rPr>
              <a:t>збирали дані про бактерії, що спричиняють хвороби у людей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uk-UA" sz="2400" b="1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uk-UA" sz="2400" b="1" dirty="0" err="1" smtClean="0">
                <a:solidFill>
                  <a:schemeClr val="bg1"/>
                </a:solidFill>
              </a:rPr>
              <a:t>“Лікарі”</a:t>
            </a:r>
            <a:r>
              <a:rPr lang="uk-UA" sz="2400" b="1" dirty="0" smtClean="0">
                <a:solidFill>
                  <a:schemeClr val="bg1"/>
                </a:solidFill>
              </a:rPr>
              <a:t> </a:t>
            </a:r>
            <a:r>
              <a:rPr lang="uk-UA" sz="2400" dirty="0" smtClean="0">
                <a:solidFill>
                  <a:schemeClr val="bg1"/>
                </a:solidFill>
              </a:rPr>
              <a:t>розробляли рекомендації щодо попередження бактеріальних хвороб</a:t>
            </a:r>
            <a:endParaRPr lang="uk-UA" sz="2400" b="1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uk-UA" sz="2800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uk-UA" sz="2800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uk-UA" sz="2800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uk-UA" sz="2800" dirty="0" smtClean="0">
              <a:solidFill>
                <a:schemeClr val="bg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uk-U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uk-U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 descr="http://img1.liveinternet.ru/images/attach/c/2/71/926/71926862_1299915872_Spring_Icon_12_256x256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124744"/>
            <a:ext cx="1250776" cy="1250776"/>
          </a:xfrm>
          <a:prstGeom prst="rect">
            <a:avLst/>
          </a:prstGeom>
          <a:noFill/>
        </p:spPr>
      </p:pic>
      <p:pic>
        <p:nvPicPr>
          <p:cNvPr id="2050" name="Picture 2" descr="http://findicons.com/files/icons/2198/dark_glass/128/p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68816" y="2420888"/>
            <a:ext cx="1075184" cy="1075185"/>
          </a:xfrm>
          <a:prstGeom prst="rect">
            <a:avLst/>
          </a:prstGeom>
          <a:noFill/>
        </p:spPr>
      </p:pic>
      <p:pic>
        <p:nvPicPr>
          <p:cNvPr id="2053" name="Picture 5" descr="http://icons2.iconarchive.com/icons/fasticon/coffee-break/128/cheese-ic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4840" y="3573016"/>
            <a:ext cx="859160" cy="859161"/>
          </a:xfrm>
          <a:prstGeom prst="rect">
            <a:avLst/>
          </a:prstGeom>
          <a:noFill/>
        </p:spPr>
      </p:pic>
      <p:pic>
        <p:nvPicPr>
          <p:cNvPr id="11" name="Picture 4" descr="28_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4293096"/>
            <a:ext cx="1224136" cy="122413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http://vostokmedia.com/files/Image/news/56173_l.jpg"/>
          <p:cNvPicPr>
            <a:picLocks noChangeAspect="1" noChangeArrowheads="1"/>
          </p:cNvPicPr>
          <p:nvPr/>
        </p:nvPicPr>
        <p:blipFill>
          <a:blip r:embed="rId7" cstate="print"/>
          <a:srcRect l="15120" r="18353"/>
          <a:stretch>
            <a:fillRect/>
          </a:stretch>
        </p:blipFill>
        <p:spPr bwMode="auto">
          <a:xfrm>
            <a:off x="8100392" y="5678339"/>
            <a:ext cx="1043608" cy="1179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110</Words>
  <Application>Microsoft Office PowerPoint</Application>
  <PresentationFormat>Экран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НАВЧАЛЬНИЙ   ПРОЕКТ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НАВЧАЛЬНИЙ   ПРОЕКТ</dc:title>
  <cp:lastModifiedBy>Admin</cp:lastModifiedBy>
  <cp:revision>19</cp:revision>
  <dcterms:modified xsi:type="dcterms:W3CDTF">2016-10-21T08:03:07Z</dcterms:modified>
</cp:coreProperties>
</file>