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y="6858000" cx="9144000"/>
  <p:notesSz cx="6858000" cy="9144000"/>
  <p:embeddedFontLst>
    <p:embeddedFont>
      <p:font typeface="Corsiva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Corsiva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Corsiva-italic.fntdata"/><Relationship Id="rId30" Type="http://schemas.openxmlformats.org/officeDocument/2006/relationships/font" Target="fonts/Corsiva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32" Type="http://schemas.openxmlformats.org/officeDocument/2006/relationships/font" Target="fonts/Corsiva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3" name="Shape 13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3" name="Shape 15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8" name="Shape 15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4" name="Shape 16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9" name="Shape 16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4" name="Shape 17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7" name="Shape 8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9" name="Shape 17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4" name="Shape 18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9" name="Shape 18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4" name="Shape 19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0" name="Shape 2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8" name="Shape 9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8" name="Shape 10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Заголовок и вертикальный текст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Вертикальный заголовок и текст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buClr>
                <a:srgbClr val="888888"/>
              </a:buClr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buClr>
                <a:srgbClr val="888888"/>
              </a:buClr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Только заголовок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Рисунок с подписью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40"/>
              </a:spcBef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60"/>
              </a:spcBef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6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Pavilion\Desktop\Відкритий захід\Arte-sem-fronteiras_Danças-tradicionais-Ucrânia.jpg" id="84" name="Shape 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42907" y="214289"/>
            <a:ext cx="9501254" cy="6429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tatus.pln24.ru/pictures/151014140538.jpg" id="130" name="Shape 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203272" cy="7034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dreamfood.ua/uploads/forum/thumbs/1282418189.jpg" id="135" name="Shape 1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71505" y="0"/>
            <a:ext cx="9415504" cy="70722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greenbag.ru/sites/default/files/photos/blog/3/svadebnyy_karavay.jpg?1403750226" id="140" name="Shape 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8513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is.edu.yar.ru/data/projects/files/83/5982/5982.medium.jpg" id="145" name="Shape 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57221" y="0"/>
            <a:ext cx="971556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tv.atn.ua/sites/default/files/4764656_large.jpg" id="150" name="Shape 1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1891" y="-48420"/>
            <a:ext cx="9215892" cy="6906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food.you-like.org/wp-content/uploads/sites/2/2015/07/viburnum.jpg" id="155" name="Shape 1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g2.goodfon.ru/original/1600x900/e/8e/osen-listya-vetochki-kaliny-1526.jpg" id="160" name="Shape 1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57221" y="0"/>
            <a:ext cx="985844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 txBox="1"/>
          <p:nvPr/>
        </p:nvSpPr>
        <p:spPr>
          <a:xfrm>
            <a:off x="-1571667" y="1643050"/>
            <a:ext cx="9676046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6600" u="none" cap="none" strike="noStrike">
                <a:solidFill>
                  <a:schemeClr val="dk1"/>
                </a:solidFill>
                <a:latin typeface="Corsiva"/>
                <a:ea typeface="Corsiva"/>
                <a:cs typeface="Corsiva"/>
                <a:sym typeface="Corsiva"/>
              </a:rPr>
              <a:t>              Гра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6600" u="none" cap="none" strike="noStrike">
                <a:solidFill>
                  <a:schemeClr val="dk1"/>
                </a:solidFill>
                <a:latin typeface="Corsiva"/>
                <a:ea typeface="Corsiva"/>
                <a:cs typeface="Corsiva"/>
                <a:sym typeface="Corsiva"/>
              </a:rPr>
              <a:t>“Народна 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6600" u="none" cap="none" strike="noStrike">
                <a:solidFill>
                  <a:schemeClr val="dk1"/>
                </a:solidFill>
                <a:latin typeface="Corsiva"/>
                <a:ea typeface="Corsiva"/>
                <a:cs typeface="Corsiva"/>
                <a:sym typeface="Corsiva"/>
              </a:rPr>
              <a:t>                             скарбничка”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nyurochka.ru/wp-content/uploads/2014/11/2014-11-25_113602.png" id="166" name="Shape 1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700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tatic.sendflowers.ua/images/content/kalina-obraz-ukraini1.jpg" id="171" name="Shape 1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14337"/>
            <a:ext cx="9144000" cy="7931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odyag.ukrsov.kiev.ua/image/view/19769" id="176" name="Shape 1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14345" y="-928717"/>
            <a:ext cx="9858412" cy="8645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Pavilion\Desktop\класний куточок\9a79142a250962487887cd28f5fcf9e0 (1).jpg" id="89" name="Shape 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/>
        </p:nvSpPr>
        <p:spPr>
          <a:xfrm>
            <a:off x="0" y="1357298"/>
            <a:ext cx="9144000" cy="4154983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6600" u="none" cap="none" strike="noStrike">
                <a:solidFill>
                  <a:srgbClr val="2005EB"/>
                </a:solidFill>
                <a:latin typeface="Corsiva"/>
                <a:ea typeface="Corsiva"/>
                <a:cs typeface="Corsiva"/>
                <a:sym typeface="Corsiva"/>
              </a:rPr>
              <a:t>Майстер-клас: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6600" u="none" cap="none" strike="noStrike">
                <a:solidFill>
                  <a:srgbClr val="EF1801"/>
                </a:solidFill>
                <a:latin typeface="Corsiva"/>
                <a:ea typeface="Corsiva"/>
                <a:cs typeface="Corsiva"/>
                <a:sym typeface="Corsiva"/>
              </a:rPr>
              <a:t>“Створення сучасного  українського 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6600" u="none" cap="none" strike="noStrike">
                <a:solidFill>
                  <a:srgbClr val="EF1801"/>
                </a:solidFill>
                <a:latin typeface="Corsiva"/>
                <a:ea typeface="Corsiva"/>
                <a:cs typeface="Corsiva"/>
                <a:sym typeface="Corsiva"/>
              </a:rPr>
              <a:t>оберегу”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Shape 1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pionertur.ru/assets/images/novaya2/251.jpeg" id="186" name="Shape 1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14412" y="-285776"/>
            <a:ext cx="11287204" cy="7519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slavyanskaya-kultura.ru/images/photos/medium/5d7bb1565ce823f11cb4d07e78eab111.jpg" id="191" name="Shape 1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28660" y="-214337"/>
            <a:ext cx="10013927" cy="7072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lib2.znaimo.com.ua/tw_files2/urls_4/985/d-984283/984283_html_61073bed.jpg" id="196" name="Shape 1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785" y="-126219"/>
            <a:ext cx="7786741" cy="698421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Shape 197"/>
          <p:cNvSpPr txBox="1"/>
          <p:nvPr/>
        </p:nvSpPr>
        <p:spPr>
          <a:xfrm>
            <a:off x="3286116" y="2500306"/>
            <a:ext cx="2410980" cy="1754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ВІНОЧОК</a:t>
            </a:r>
          </a:p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1" i="0" sz="36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ДРУЖБИ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Pavilion\Desktop\Відкритий захід\1383602242-3208248-nevseoboi.com.ua.jpg" id="202" name="Shape 2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785982" y="0"/>
            <a:ext cx="12215898" cy="700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 txBox="1"/>
          <p:nvPr/>
        </p:nvSpPr>
        <p:spPr>
          <a:xfrm>
            <a:off x="714347" y="2143116"/>
            <a:ext cx="7620996" cy="2585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5400" u="none" cap="none" strike="noStrike">
                <a:solidFill>
                  <a:srgbClr val="002060"/>
                </a:solidFill>
                <a:latin typeface="Corsiva"/>
                <a:ea typeface="Corsiva"/>
                <a:cs typeface="Corsiva"/>
                <a:sym typeface="Corsiva"/>
              </a:rPr>
              <a:t>ДЯКУЄМО ЗА УВАГУ! </a:t>
            </a:r>
          </a:p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1" i="0" sz="5400" u="none" cap="none" strike="noStrike">
              <a:solidFill>
                <a:srgbClr val="002060"/>
              </a:solidFill>
              <a:latin typeface="Corsiva"/>
              <a:ea typeface="Corsiva"/>
              <a:cs typeface="Corsiva"/>
              <a:sym typeface="Corsiva"/>
            </a:endParaRP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5400" u="none" cap="none" strike="noStrike">
                <a:solidFill>
                  <a:srgbClr val="002060"/>
                </a:solidFill>
                <a:latin typeface="Corsiva"/>
                <a:ea typeface="Corsiva"/>
                <a:cs typeface="Corsiva"/>
                <a:sym typeface="Corsiva"/>
              </a:rPr>
              <a:t>ДО НОВИХ ЗУСТРІЧЕЙ!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Pavilion\Desktop\Відкритий захід\kartinkijane.ru-29567.jpg"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27856"/>
            <a:ext cx="9143998" cy="7085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files.ub.ua/gallery/photos/14/510881_jinocha19-62776321.jpg" id="100" name="Shape 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85784" y="0"/>
            <a:ext cx="97535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files.ub.ua/goods/goods-photos/249/496995_14395295496843.jpg" id="105" name="Shape 1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photographers.ua/thumbnails/pictures/28329/800xdsc_6235.jpg" id="110" name="Shape 1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524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novomoskovsk.eu/wp-content/uploads/2012/12/575.jpg" id="115" name="Shape 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9162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xutir-savky.com.ua/wp-content/uploads/2015/01/IMG_4513.jpg" id="120" name="Shape 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14337"/>
            <a:ext cx="9144000" cy="7072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bout-ukraine.com/post_img/image/11_(3).jpg" id="125" name="Shape 1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42974" y="0"/>
            <a:ext cx="978697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