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90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70838-AC88-40AA-AE7C-87E9935DDB8B}" type="datetimeFigureOut">
              <a:rPr lang="uk-UA" smtClean="0"/>
              <a:pPr/>
              <a:t>22.12.2015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1B932-FDD5-477A-BCA0-A7140BA9B89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874900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1B932-FDD5-477A-BCA0-A7140BA9B899}" type="slidenum">
              <a:rPr lang="uk-UA" smtClean="0"/>
              <a:pPr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432319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1B932-FDD5-477A-BCA0-A7140BA9B899}" type="slidenum">
              <a:rPr lang="uk-UA" smtClean="0"/>
              <a:pPr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454361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1B932-FDD5-477A-BCA0-A7140BA9B899}" type="slidenum">
              <a:rPr lang="uk-UA" smtClean="0"/>
              <a:pPr/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56243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68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microsoft.com/office/2007/relationships/hdphoto" Target="../media/hdphoto10.wdp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93.png"/><Relationship Id="rId2" Type="http://schemas.openxmlformats.org/officeDocument/2006/relationships/image" Target="../media/image88.png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microsoft.com/office/2007/relationships/hdphoto" Target="../media/hdphoto11.wdp"/><Relationship Id="rId10" Type="http://schemas.openxmlformats.org/officeDocument/2006/relationships/image" Target="../media/image92.png"/><Relationship Id="rId4" Type="http://schemas.openxmlformats.org/officeDocument/2006/relationships/image" Target="../media/image89.png"/><Relationship Id="rId9" Type="http://schemas.microsoft.com/office/2007/relationships/hdphoto" Target="../media/hdphoto8.wdp"/><Relationship Id="rId14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105.png"/><Relationship Id="rId18" Type="http://schemas.microsoft.com/office/2007/relationships/hdphoto" Target="../media/hdphoto19.wdp"/><Relationship Id="rId3" Type="http://schemas.microsoft.com/office/2007/relationships/hdphoto" Target="../media/hdphoto12.wdp"/><Relationship Id="rId21" Type="http://schemas.openxmlformats.org/officeDocument/2006/relationships/image" Target="../media/image109.png"/><Relationship Id="rId7" Type="http://schemas.openxmlformats.org/officeDocument/2006/relationships/image" Target="../media/image102.png"/><Relationship Id="rId12" Type="http://schemas.microsoft.com/office/2007/relationships/hdphoto" Target="../media/hdphoto16.wdp"/><Relationship Id="rId17" Type="http://schemas.openxmlformats.org/officeDocument/2006/relationships/image" Target="../media/image107.png"/><Relationship Id="rId2" Type="http://schemas.openxmlformats.org/officeDocument/2006/relationships/image" Target="../media/image99.png"/><Relationship Id="rId16" Type="http://schemas.microsoft.com/office/2007/relationships/hdphoto" Target="../media/hdphoto18.wdp"/><Relationship Id="rId20" Type="http://schemas.microsoft.com/office/2007/relationships/hdphoto" Target="../media/hdphoto20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11" Type="http://schemas.openxmlformats.org/officeDocument/2006/relationships/image" Target="../media/image104.png"/><Relationship Id="rId5" Type="http://schemas.microsoft.com/office/2007/relationships/hdphoto" Target="../media/hdphoto13.wdp"/><Relationship Id="rId15" Type="http://schemas.openxmlformats.org/officeDocument/2006/relationships/image" Target="../media/image106.png"/><Relationship Id="rId10" Type="http://schemas.microsoft.com/office/2007/relationships/hdphoto" Target="../media/hdphoto15.wdp"/><Relationship Id="rId19" Type="http://schemas.openxmlformats.org/officeDocument/2006/relationships/image" Target="../media/image108.png"/><Relationship Id="rId4" Type="http://schemas.openxmlformats.org/officeDocument/2006/relationships/image" Target="../media/image100.png"/><Relationship Id="rId9" Type="http://schemas.openxmlformats.org/officeDocument/2006/relationships/image" Target="../media/image103.png"/><Relationship Id="rId14" Type="http://schemas.microsoft.com/office/2007/relationships/hdphoto" Target="../media/hdphoto17.wdp"/><Relationship Id="rId22" Type="http://schemas.microsoft.com/office/2007/relationships/hdphoto" Target="../media/hdphoto2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mg1.liveinternet.ru/images/attach/c/3/75/681/75681123_60234561_621df378bab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2712" y="1437586"/>
            <a:ext cx="5371287" cy="542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7712" y="1710035"/>
            <a:ext cx="527623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dirty="0" smtClean="0"/>
              <a:t>  </a:t>
            </a:r>
            <a:r>
              <a:rPr lang="uk-UA" sz="3600" dirty="0" err="1" smtClean="0"/>
              <a:t>нгелику</a:t>
            </a:r>
            <a:r>
              <a:rPr lang="uk-UA" sz="3600" dirty="0" smtClean="0"/>
              <a:t> </a:t>
            </a:r>
            <a:r>
              <a:rPr lang="uk-UA" sz="3600" dirty="0"/>
              <a:t>мій,</a:t>
            </a:r>
          </a:p>
          <a:p>
            <a:r>
              <a:rPr lang="uk-UA" sz="3600" dirty="0"/>
              <a:t>охоронцю мій!</a:t>
            </a:r>
          </a:p>
          <a:p>
            <a:r>
              <a:rPr lang="uk-UA" sz="3600" dirty="0" smtClean="0"/>
              <a:t>Р  </a:t>
            </a:r>
            <a:r>
              <a:rPr lang="uk-UA" sz="3600" dirty="0" err="1" smtClean="0"/>
              <a:t>но</a:t>
            </a:r>
            <a:r>
              <a:rPr lang="uk-UA" sz="3600" dirty="0"/>
              <a:t>, </a:t>
            </a:r>
            <a:r>
              <a:rPr lang="uk-UA" sz="3600" dirty="0" err="1"/>
              <a:t>ввечір</a:t>
            </a:r>
            <a:r>
              <a:rPr lang="uk-UA" sz="3600" dirty="0"/>
              <a:t>, вдень, вночі</a:t>
            </a:r>
          </a:p>
          <a:p>
            <a:r>
              <a:rPr lang="uk-UA" sz="3600" dirty="0"/>
              <a:t>будь мені до помочі:</a:t>
            </a:r>
          </a:p>
          <a:p>
            <a:r>
              <a:rPr lang="uk-UA" sz="3600" dirty="0"/>
              <a:t>свічечкою присвіти,</a:t>
            </a:r>
          </a:p>
          <a:p>
            <a:r>
              <a:rPr lang="uk-UA" sz="3600" dirty="0"/>
              <a:t> </a:t>
            </a:r>
            <a:r>
              <a:rPr lang="uk-UA" sz="3600" dirty="0" smtClean="0"/>
              <a:t>  крил</a:t>
            </a:r>
            <a:r>
              <a:rPr lang="uk-UA" sz="3600" b="1" dirty="0"/>
              <a:t> </a:t>
            </a:r>
            <a:r>
              <a:rPr lang="uk-UA" sz="3600" b="1" dirty="0" smtClean="0"/>
              <a:t> </a:t>
            </a:r>
            <a:r>
              <a:rPr lang="uk-UA" sz="3600" dirty="0" smtClean="0"/>
              <a:t>ми</a:t>
            </a:r>
            <a:r>
              <a:rPr lang="uk-UA" sz="3600" b="1" dirty="0"/>
              <a:t> </a:t>
            </a:r>
            <a:r>
              <a:rPr lang="uk-UA" sz="3600" b="1" dirty="0" smtClean="0"/>
              <a:t>- </a:t>
            </a:r>
            <a:r>
              <a:rPr lang="uk-UA" sz="3600" dirty="0" smtClean="0"/>
              <a:t>з  хисти</a:t>
            </a:r>
            <a:r>
              <a:rPr lang="uk-UA" sz="3600" i="1" dirty="0" smtClean="0"/>
              <a:t>.</a:t>
            </a:r>
          </a:p>
        </p:txBody>
      </p:sp>
      <p:pic>
        <p:nvPicPr>
          <p:cNvPr id="9" name="Picture 6" descr="http://pixelbrush.ru/uploads/posts/2013-05/1369282480_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9925" y="105391"/>
            <a:ext cx="4254075" cy="91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pixelbrush.ru/uploads/posts/2013-05/1369282480_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5000"/>
            <a:ext cx="4425759" cy="95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pixelbrush.ru/uploads/posts/2013-05/1369282480_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3888" y="1321990"/>
            <a:ext cx="3733074" cy="80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g-fotki.yandex.ru/get/6309/136487634.4ad/0_8fe62_757843e7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96248"/>
            <a:ext cx="1334750" cy="125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6503" y="1728607"/>
            <a:ext cx="498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А</a:t>
            </a:r>
            <a:r>
              <a:rPr lang="uk-UA" sz="3600" b="1" dirty="0" smtClean="0"/>
              <a:t> </a:t>
            </a:r>
            <a:endParaRPr lang="uk-UA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493522" y="2821994"/>
            <a:ext cx="350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7712" y="4456969"/>
            <a:ext cx="350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13452" y="4454479"/>
            <a:ext cx="350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а</a:t>
            </a:r>
            <a:r>
              <a:rPr lang="uk-UA" sz="3600" b="1" dirty="0" smtClean="0"/>
              <a:t> </a:t>
            </a:r>
            <a:endParaRPr lang="uk-UA" sz="3600" dirty="0"/>
          </a:p>
        </p:txBody>
      </p:sp>
      <p:sp>
        <p:nvSpPr>
          <p:cNvPr id="19" name="TextBox 18"/>
          <p:cNvSpPr txBox="1"/>
          <p:nvPr/>
        </p:nvSpPr>
        <p:spPr>
          <a:xfrm>
            <a:off x="2814105" y="3912669"/>
            <a:ext cx="350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/>
              <a:t>   </a:t>
            </a:r>
            <a:r>
              <a:rPr lang="uk-UA" sz="3600" dirty="0" smtClean="0"/>
              <a:t>а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xmlns="" val="2058892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6025" y="619028"/>
            <a:ext cx="840962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dirty="0"/>
              <a:t> </a:t>
            </a:r>
            <a:r>
              <a:rPr lang="uk-UA" sz="3600" dirty="0" smtClean="0"/>
              <a:t>  </a:t>
            </a:r>
            <a:r>
              <a:rPr lang="uk-UA" sz="3600" dirty="0" err="1" smtClean="0"/>
              <a:t>айчик</a:t>
            </a:r>
            <a:r>
              <a:rPr lang="uk-UA" sz="3600" dirty="0" smtClean="0"/>
              <a:t> в  </a:t>
            </a:r>
            <a:r>
              <a:rPr lang="uk-UA" sz="3600" dirty="0" err="1" smtClean="0"/>
              <a:t>имку</a:t>
            </a:r>
            <a:r>
              <a:rPr lang="uk-UA" sz="3600" dirty="0" smtClean="0"/>
              <a:t> </a:t>
            </a:r>
            <a:r>
              <a:rPr lang="uk-UA" sz="3600" dirty="0"/>
              <a:t> </a:t>
            </a:r>
            <a:r>
              <a:rPr lang="uk-UA" sz="3600" dirty="0" smtClean="0"/>
              <a:t> </a:t>
            </a:r>
            <a:r>
              <a:rPr lang="uk-UA" sz="3600" dirty="0" err="1" smtClean="0"/>
              <a:t>аблудився</a:t>
            </a:r>
            <a:r>
              <a:rPr lang="uk-UA" sz="3600" dirty="0"/>
              <a:t>,</a:t>
            </a:r>
            <a:br>
              <a:rPr lang="uk-UA" sz="3600" dirty="0"/>
            </a:br>
            <a:r>
              <a:rPr lang="uk-UA" sz="3600" dirty="0"/>
              <a:t>Сів, </a:t>
            </a:r>
            <a:r>
              <a:rPr lang="uk-UA" sz="3600" dirty="0" smtClean="0"/>
              <a:t>  </a:t>
            </a:r>
            <a:r>
              <a:rPr lang="uk-UA" sz="3600" dirty="0" err="1" smtClean="0"/>
              <a:t>аплакав</a:t>
            </a:r>
            <a:r>
              <a:rPr lang="uk-UA" sz="3600" dirty="0"/>
              <a:t>, </a:t>
            </a:r>
            <a:r>
              <a:rPr lang="uk-UA" sz="3600" dirty="0" smtClean="0"/>
              <a:t>  </a:t>
            </a:r>
            <a:r>
              <a:rPr lang="uk-UA" sz="3600" dirty="0" err="1" smtClean="0"/>
              <a:t>ажурився</a:t>
            </a:r>
            <a:r>
              <a:rPr lang="uk-UA" sz="3600" dirty="0"/>
              <a:t>.</a:t>
            </a:r>
            <a:br>
              <a:rPr lang="uk-UA" sz="3600" dirty="0"/>
            </a:br>
            <a:r>
              <a:rPr lang="uk-UA" sz="3600" dirty="0" smtClean="0"/>
              <a:t>  </a:t>
            </a:r>
            <a:r>
              <a:rPr lang="uk-UA" sz="3600" dirty="0" err="1" smtClean="0"/>
              <a:t>айчик</a:t>
            </a:r>
            <a:r>
              <a:rPr lang="uk-UA" sz="3600" dirty="0"/>
              <a:t>, </a:t>
            </a:r>
            <a:r>
              <a:rPr lang="uk-UA" sz="3600" dirty="0" smtClean="0"/>
              <a:t>  </a:t>
            </a:r>
            <a:r>
              <a:rPr lang="uk-UA" sz="3600" dirty="0" err="1" smtClean="0"/>
              <a:t>айчик</a:t>
            </a:r>
            <a:r>
              <a:rPr lang="uk-UA" sz="3600" dirty="0"/>
              <a:t>, не сумуй,</a:t>
            </a:r>
            <a:br>
              <a:rPr lang="uk-UA" sz="3600" dirty="0"/>
            </a:br>
            <a:r>
              <a:rPr lang="uk-UA" sz="3600" dirty="0"/>
              <a:t>Ось </a:t>
            </a:r>
            <a:r>
              <a:rPr lang="uk-UA" sz="3600" dirty="0" smtClean="0"/>
              <a:t>  </a:t>
            </a:r>
            <a:r>
              <a:rPr lang="uk-UA" sz="3600" dirty="0" err="1" smtClean="0"/>
              <a:t>ерняток</a:t>
            </a:r>
            <a:r>
              <a:rPr lang="uk-UA" sz="3600" dirty="0" smtClean="0"/>
              <a:t> </a:t>
            </a:r>
            <a:r>
              <a:rPr lang="uk-UA" sz="3600" dirty="0"/>
              <a:t>покуштуй,</a:t>
            </a:r>
            <a:br>
              <a:rPr lang="uk-UA" sz="3600" dirty="0"/>
            </a:br>
            <a:r>
              <a:rPr lang="uk-UA" sz="3600" dirty="0"/>
              <a:t>Сиди тихо на </a:t>
            </a:r>
            <a:r>
              <a:rPr lang="uk-UA" sz="3600" dirty="0" smtClean="0"/>
              <a:t>у  </a:t>
            </a:r>
            <a:r>
              <a:rPr lang="uk-UA" sz="3600" dirty="0" err="1" smtClean="0"/>
              <a:t>ліссі</a:t>
            </a:r>
            <a:r>
              <a:rPr lang="uk-UA" sz="3600" dirty="0"/>
              <a:t>,</a:t>
            </a:r>
            <a:br>
              <a:rPr lang="uk-UA" sz="3600" dirty="0"/>
            </a:br>
            <a:r>
              <a:rPr lang="uk-UA" sz="3600" dirty="0" smtClean="0"/>
              <a:t>  </a:t>
            </a:r>
            <a:r>
              <a:rPr lang="uk-UA" sz="3600" dirty="0" err="1" smtClean="0"/>
              <a:t>ачекай</a:t>
            </a:r>
            <a:r>
              <a:rPr lang="uk-UA" sz="3600" dirty="0"/>
              <a:t>, </a:t>
            </a:r>
            <a:r>
              <a:rPr lang="uk-UA" sz="3600" dirty="0" err="1"/>
              <a:t>пильніш</a:t>
            </a:r>
            <a:r>
              <a:rPr lang="uk-UA" sz="3600" dirty="0"/>
              <a:t> дивися:</a:t>
            </a:r>
            <a:br>
              <a:rPr lang="uk-UA" sz="3600" dirty="0"/>
            </a:br>
            <a:r>
              <a:rPr lang="uk-UA" sz="3600" dirty="0"/>
              <a:t>Йде твоя </a:t>
            </a:r>
            <a:r>
              <a:rPr lang="uk-UA" sz="3600" dirty="0" smtClean="0"/>
              <a:t>  </a:t>
            </a:r>
            <a:r>
              <a:rPr lang="uk-UA" sz="3600" dirty="0" err="1" smtClean="0"/>
              <a:t>айчиха-мати</a:t>
            </a:r>
            <a:r>
              <a:rPr lang="uk-UA" sz="3600" dirty="0"/>
              <a:t/>
            </a:r>
            <a:br>
              <a:rPr lang="uk-UA" sz="3600" dirty="0"/>
            </a:br>
            <a:r>
              <a:rPr lang="uk-UA" sz="3600" dirty="0"/>
              <a:t>Свого </a:t>
            </a:r>
            <a:r>
              <a:rPr lang="uk-UA" sz="3600" dirty="0" smtClean="0"/>
              <a:t>  </a:t>
            </a:r>
            <a:r>
              <a:rPr lang="uk-UA" sz="3600" dirty="0" err="1" smtClean="0"/>
              <a:t>айчика</a:t>
            </a:r>
            <a:r>
              <a:rPr lang="uk-UA" sz="3600" dirty="0" smtClean="0"/>
              <a:t> </a:t>
            </a:r>
            <a:r>
              <a:rPr lang="uk-UA" sz="3600" dirty="0"/>
              <a:t>шукати. </a:t>
            </a:r>
            <a:endParaRPr lang="uk-UA" sz="3600" dirty="0" smtClean="0"/>
          </a:p>
          <a:p>
            <a:r>
              <a:rPr lang="uk-UA" sz="3600" dirty="0"/>
              <a:t>	</a:t>
            </a:r>
            <a:r>
              <a:rPr lang="uk-UA" sz="3600" i="1" dirty="0" smtClean="0"/>
              <a:t>Жанна </a:t>
            </a:r>
            <a:r>
              <a:rPr lang="uk-UA" sz="3600" i="1" dirty="0" err="1" smtClean="0"/>
              <a:t>Вовк-Черемуш</a:t>
            </a:r>
            <a:endParaRPr lang="uk-UA" sz="3600" dirty="0"/>
          </a:p>
        </p:txBody>
      </p:sp>
      <p:pic>
        <p:nvPicPr>
          <p:cNvPr id="9218" name="Picture 2" descr="http://img01.chitalnya.ru/upload2/100/c593f5544bab4adff20636e0e6bf47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88640"/>
            <a:ext cx="2959646" cy="296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img0.liveinternet.ru/images/attach/c/7/96/208/96208326_3czL6LwNeB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356992"/>
            <a:ext cx="2855330" cy="325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1370" y="619177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З</a:t>
            </a:r>
            <a:endParaRPr lang="uk-UA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2163057" y="618835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з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91880" y="618834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з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87623" y="1180458"/>
            <a:ext cx="715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з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80693" y="1180457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з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7903" y="1722362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З</a:t>
            </a:r>
            <a:endParaRPr lang="uk-UA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1976809" y="1725017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з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35031" y="2280957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з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47939" y="2803948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з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6025" y="3356992"/>
            <a:ext cx="491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З</a:t>
            </a:r>
            <a:endParaRPr lang="uk-UA" sz="3600" dirty="0"/>
          </a:p>
        </p:txBody>
      </p:sp>
      <p:sp>
        <p:nvSpPr>
          <p:cNvPr id="16" name="TextBox 15"/>
          <p:cNvSpPr txBox="1"/>
          <p:nvPr/>
        </p:nvSpPr>
        <p:spPr>
          <a:xfrm>
            <a:off x="2228837" y="3904669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з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04023" y="4450404"/>
            <a:ext cx="811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з</a:t>
            </a:r>
          </a:p>
        </p:txBody>
      </p:sp>
    </p:spTree>
    <p:extLst>
      <p:ext uri="{BB962C8B-B14F-4D97-AF65-F5344CB8AC3E}">
        <p14:creationId xmlns:p14="http://schemas.microsoft.com/office/powerpoint/2010/main" xmlns="" val="3021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96752"/>
            <a:ext cx="6492818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600" dirty="0"/>
              <a:t>Через </a:t>
            </a:r>
            <a:r>
              <a:rPr lang="uk-UA" sz="3600" dirty="0" smtClean="0"/>
              <a:t>н  в</a:t>
            </a:r>
            <a:r>
              <a:rPr lang="uk-UA" sz="3600" dirty="0"/>
              <a:t> </a:t>
            </a:r>
            <a:r>
              <a:rPr lang="uk-UA" sz="3600" dirty="0" smtClean="0"/>
              <a:t>  і луг</a:t>
            </a:r>
            <a:r>
              <a:rPr lang="uk-UA" sz="3600" dirty="0"/>
              <a:t/>
            </a:r>
            <a:br>
              <a:rPr lang="uk-UA" sz="3600" dirty="0"/>
            </a:br>
            <a:r>
              <a:rPr lang="uk-UA" sz="3600" dirty="0"/>
              <a:t>Скаче </a:t>
            </a:r>
            <a:r>
              <a:rPr lang="uk-UA" sz="3600" dirty="0" err="1" smtClean="0"/>
              <a:t>кон</a:t>
            </a:r>
            <a:r>
              <a:rPr lang="uk-UA" sz="3600" dirty="0" smtClean="0"/>
              <a:t>  к </a:t>
            </a:r>
            <a:r>
              <a:rPr lang="uk-UA" sz="3600" dirty="0"/>
              <a:t>— </a:t>
            </a:r>
            <a:r>
              <a:rPr lang="uk-UA" sz="3600" dirty="0" smtClean="0"/>
              <a:t>  -г  </a:t>
            </a:r>
            <a:r>
              <a:rPr lang="uk-UA" sz="3600" dirty="0" err="1" smtClean="0"/>
              <a:t>-г</a:t>
            </a:r>
            <a:r>
              <a:rPr lang="uk-UA" sz="3600" dirty="0" smtClean="0"/>
              <a:t>  !</a:t>
            </a:r>
            <a:r>
              <a:rPr lang="uk-UA" sz="3600" dirty="0"/>
              <a:t/>
            </a:r>
            <a:br>
              <a:rPr lang="uk-UA" sz="3600" dirty="0"/>
            </a:br>
            <a:r>
              <a:rPr lang="uk-UA" sz="3600" dirty="0"/>
              <a:t> </a:t>
            </a:r>
            <a:r>
              <a:rPr lang="uk-UA" sz="3600" dirty="0" smtClean="0"/>
              <a:t>  ч</a:t>
            </a:r>
            <a:r>
              <a:rPr lang="uk-UA" sz="3600" dirty="0"/>
              <a:t>, </a:t>
            </a:r>
            <a:r>
              <a:rPr lang="uk-UA" sz="3600" dirty="0" smtClean="0"/>
              <a:t>як  й</a:t>
            </a:r>
            <a:r>
              <a:rPr lang="uk-UA" sz="3600" dirty="0"/>
              <a:t>!  </a:t>
            </a:r>
            <a:r>
              <a:rPr lang="uk-UA" sz="3600" dirty="0" smtClean="0"/>
              <a:t> ч</a:t>
            </a:r>
            <a:r>
              <a:rPr lang="uk-UA" sz="3600" dirty="0"/>
              <a:t>, </a:t>
            </a:r>
            <a:r>
              <a:rPr lang="uk-UA" sz="3600" dirty="0" smtClean="0"/>
              <a:t>як  й</a:t>
            </a:r>
            <a:r>
              <a:rPr lang="uk-UA" sz="3600" dirty="0"/>
              <a:t>!</a:t>
            </a:r>
            <a:br>
              <a:rPr lang="uk-UA" sz="3600" dirty="0"/>
            </a:br>
            <a:r>
              <a:rPr lang="uk-UA" sz="3600" dirty="0"/>
              <a:t>І </a:t>
            </a:r>
            <a:r>
              <a:rPr lang="uk-UA" sz="3600" dirty="0" err="1" smtClean="0"/>
              <a:t>шв</a:t>
            </a:r>
            <a:r>
              <a:rPr lang="uk-UA" sz="3600" dirty="0" smtClean="0"/>
              <a:t>  </a:t>
            </a:r>
            <a:r>
              <a:rPr lang="uk-UA" sz="3600" dirty="0" err="1" smtClean="0"/>
              <a:t>дк</a:t>
            </a:r>
            <a:r>
              <a:rPr lang="uk-UA" sz="3600" dirty="0" smtClean="0"/>
              <a:t>  й</a:t>
            </a:r>
            <a:r>
              <a:rPr lang="uk-UA" sz="3600" dirty="0"/>
              <a:t>, і </a:t>
            </a:r>
            <a:r>
              <a:rPr lang="uk-UA" sz="3600" dirty="0" err="1" smtClean="0"/>
              <a:t>прудк</a:t>
            </a:r>
            <a:r>
              <a:rPr lang="uk-UA" sz="3600" dirty="0" smtClean="0"/>
              <a:t>  й</a:t>
            </a:r>
            <a:r>
              <a:rPr lang="uk-UA" sz="3600" dirty="0"/>
              <a:t>!</a:t>
            </a:r>
            <a:br>
              <a:rPr lang="uk-UA" sz="3600" dirty="0"/>
            </a:br>
            <a:r>
              <a:rPr lang="uk-UA" sz="3600" dirty="0" smtClean="0"/>
              <a:t>Т  , </a:t>
            </a:r>
            <a:r>
              <a:rPr lang="uk-UA" sz="3600" dirty="0" err="1" smtClean="0"/>
              <a:t>гр</a:t>
            </a:r>
            <a:r>
              <a:rPr lang="uk-UA" sz="3600" dirty="0" smtClean="0"/>
              <a:t>  </a:t>
            </a:r>
            <a:r>
              <a:rPr lang="uk-UA" sz="3600" dirty="0" err="1" smtClean="0"/>
              <a:t>васт</a:t>
            </a:r>
            <a:r>
              <a:rPr lang="uk-UA" sz="3600" dirty="0" smtClean="0"/>
              <a:t>  й</a:t>
            </a:r>
            <a:r>
              <a:rPr lang="uk-UA" sz="3600" dirty="0"/>
              <a:t>, </a:t>
            </a:r>
            <a:r>
              <a:rPr lang="uk-UA" sz="3600" dirty="0" err="1" smtClean="0"/>
              <a:t>схамен</a:t>
            </a:r>
            <a:r>
              <a:rPr lang="uk-UA" sz="3600" dirty="0" smtClean="0"/>
              <a:t>  ся</a:t>
            </a:r>
            <a:r>
              <a:rPr lang="uk-UA" sz="3600" dirty="0"/>
              <a:t>,</a:t>
            </a:r>
            <a:br>
              <a:rPr lang="uk-UA" sz="3600" dirty="0"/>
            </a:br>
            <a:r>
              <a:rPr lang="uk-UA" sz="3600" dirty="0" err="1" smtClean="0"/>
              <a:t>Відпоч</a:t>
            </a:r>
            <a:r>
              <a:rPr lang="uk-UA" sz="3600" dirty="0" smtClean="0"/>
              <a:t>  т  </a:t>
            </a:r>
            <a:r>
              <a:rPr lang="uk-UA" sz="3600" dirty="0" err="1"/>
              <a:t> </a:t>
            </a:r>
            <a:r>
              <a:rPr lang="uk-UA" sz="3600" dirty="0" err="1" smtClean="0"/>
              <a:t>зу</a:t>
            </a:r>
            <a:r>
              <a:rPr lang="uk-UA" sz="3600" dirty="0" smtClean="0"/>
              <a:t>п  н  ся</a:t>
            </a:r>
            <a:r>
              <a:rPr lang="uk-UA" sz="3600" dirty="0"/>
              <a:t>. </a:t>
            </a:r>
            <a:endParaRPr lang="uk-UA" sz="3600" dirty="0" smtClean="0"/>
          </a:p>
          <a:p>
            <a:pPr marL="0" indent="0">
              <a:buNone/>
            </a:pPr>
            <a:r>
              <a:rPr lang="uk-UA" sz="3600" i="1" dirty="0" smtClean="0"/>
              <a:t>		Леся Вознюк</a:t>
            </a:r>
            <a:endParaRPr lang="uk-UA" sz="3600" dirty="0"/>
          </a:p>
          <a:p>
            <a:endParaRPr lang="uk-UA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691680" y="1196752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и</a:t>
            </a:r>
            <a:endParaRPr lang="uk-UA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2140641" y="1196752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и</a:t>
            </a:r>
            <a:endParaRPr lang="uk-UA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3296355" y="1196751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и</a:t>
            </a:r>
            <a:endParaRPr lang="uk-UA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2104283" y="1758892"/>
            <a:ext cx="467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и</a:t>
            </a:r>
            <a:endParaRPr lang="uk-UA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3131840" y="1727167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и</a:t>
            </a:r>
            <a:endParaRPr lang="uk-UA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3686200" y="1727169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и</a:t>
            </a:r>
            <a:endParaRPr lang="uk-UA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4190256" y="1727169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и</a:t>
            </a:r>
            <a:endParaRPr lang="uk-UA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3182144" y="2285152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и</a:t>
            </a:r>
            <a:endParaRPr lang="uk-UA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1388186" y="2285152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и</a:t>
            </a:r>
            <a:endParaRPr lang="uk-UA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2036321" y="2285150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И</a:t>
            </a:r>
            <a:endParaRPr lang="uk-UA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292996" y="2285152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И </a:t>
            </a:r>
            <a:endParaRPr lang="uk-UA" sz="3600" dirty="0"/>
          </a:p>
        </p:txBody>
      </p:sp>
      <p:sp>
        <p:nvSpPr>
          <p:cNvPr id="16" name="TextBox 15"/>
          <p:cNvSpPr txBox="1"/>
          <p:nvPr/>
        </p:nvSpPr>
        <p:spPr>
          <a:xfrm>
            <a:off x="1009288" y="2854677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и</a:t>
            </a:r>
            <a:endParaRPr lang="uk-UA" sz="3600" dirty="0"/>
          </a:p>
        </p:txBody>
      </p:sp>
      <p:sp>
        <p:nvSpPr>
          <p:cNvPr id="17" name="TextBox 16"/>
          <p:cNvSpPr txBox="1"/>
          <p:nvPr/>
        </p:nvSpPr>
        <p:spPr>
          <a:xfrm>
            <a:off x="1674118" y="2854676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и</a:t>
            </a:r>
            <a:endParaRPr lang="uk-UA" sz="3600" dirty="0"/>
          </a:p>
        </p:txBody>
      </p:sp>
      <p:sp>
        <p:nvSpPr>
          <p:cNvPr id="18" name="TextBox 17"/>
          <p:cNvSpPr txBox="1"/>
          <p:nvPr/>
        </p:nvSpPr>
        <p:spPr>
          <a:xfrm>
            <a:off x="3686200" y="2854673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и</a:t>
            </a:r>
            <a:endParaRPr lang="uk-UA" sz="3600" dirty="0"/>
          </a:p>
        </p:txBody>
      </p:sp>
      <p:sp>
        <p:nvSpPr>
          <p:cNvPr id="19" name="TextBox 18"/>
          <p:cNvSpPr txBox="1"/>
          <p:nvPr/>
        </p:nvSpPr>
        <p:spPr>
          <a:xfrm>
            <a:off x="478273" y="3356992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и</a:t>
            </a:r>
            <a:endParaRPr lang="uk-UA" sz="3600" dirty="0"/>
          </a:p>
        </p:txBody>
      </p:sp>
      <p:sp>
        <p:nvSpPr>
          <p:cNvPr id="20" name="TextBox 19"/>
          <p:cNvSpPr txBox="1"/>
          <p:nvPr/>
        </p:nvSpPr>
        <p:spPr>
          <a:xfrm>
            <a:off x="1282294" y="3365481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и</a:t>
            </a:r>
            <a:endParaRPr lang="uk-UA" sz="3600" dirty="0"/>
          </a:p>
        </p:txBody>
      </p:sp>
      <p:sp>
        <p:nvSpPr>
          <p:cNvPr id="21" name="TextBox 20"/>
          <p:cNvSpPr txBox="1"/>
          <p:nvPr/>
        </p:nvSpPr>
        <p:spPr>
          <a:xfrm>
            <a:off x="2297732" y="3395880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и</a:t>
            </a:r>
            <a:endParaRPr lang="uk-UA" sz="3600" dirty="0"/>
          </a:p>
        </p:txBody>
      </p:sp>
      <p:sp>
        <p:nvSpPr>
          <p:cNvPr id="22" name="TextBox 21"/>
          <p:cNvSpPr txBox="1"/>
          <p:nvPr/>
        </p:nvSpPr>
        <p:spPr>
          <a:xfrm>
            <a:off x="4355976" y="3395880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и</a:t>
            </a:r>
            <a:endParaRPr lang="uk-UA" sz="3600" dirty="0"/>
          </a:p>
        </p:txBody>
      </p:sp>
      <p:sp>
        <p:nvSpPr>
          <p:cNvPr id="23" name="TextBox 22"/>
          <p:cNvSpPr txBox="1"/>
          <p:nvPr/>
        </p:nvSpPr>
        <p:spPr>
          <a:xfrm>
            <a:off x="1544644" y="3940147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и</a:t>
            </a:r>
            <a:endParaRPr lang="uk-UA" sz="3600" dirty="0"/>
          </a:p>
        </p:txBody>
      </p:sp>
      <p:sp>
        <p:nvSpPr>
          <p:cNvPr id="24" name="TextBox 23"/>
          <p:cNvSpPr txBox="1"/>
          <p:nvPr/>
        </p:nvSpPr>
        <p:spPr>
          <a:xfrm>
            <a:off x="1926146" y="3936025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и</a:t>
            </a:r>
            <a:endParaRPr lang="uk-UA" sz="3600" dirty="0"/>
          </a:p>
        </p:txBody>
      </p:sp>
      <p:sp>
        <p:nvSpPr>
          <p:cNvPr id="25" name="TextBox 24"/>
          <p:cNvSpPr txBox="1"/>
          <p:nvPr/>
        </p:nvSpPr>
        <p:spPr>
          <a:xfrm>
            <a:off x="2879812" y="3940147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и</a:t>
            </a:r>
            <a:endParaRPr lang="uk-UA" sz="3600" dirty="0"/>
          </a:p>
        </p:txBody>
      </p:sp>
      <p:sp>
        <p:nvSpPr>
          <p:cNvPr id="26" name="TextBox 25"/>
          <p:cNvSpPr txBox="1"/>
          <p:nvPr/>
        </p:nvSpPr>
        <p:spPr>
          <a:xfrm>
            <a:off x="3296355" y="3940147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и</a:t>
            </a:r>
            <a:endParaRPr lang="uk-UA" sz="3600" dirty="0"/>
          </a:p>
        </p:txBody>
      </p:sp>
      <p:pic>
        <p:nvPicPr>
          <p:cNvPr id="2050" name="Picture 2" descr="http://img1.liveinternet.ru/images/attach/c/5/87/931/87931661_large_Koni_na_prozrachnom_slo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4395" y="1124743"/>
            <a:ext cx="4661660" cy="313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4665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19058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600" dirty="0"/>
              <a:t> </a:t>
            </a:r>
            <a:r>
              <a:rPr lang="uk-UA" sz="3600" dirty="0" err="1" smtClean="0"/>
              <a:t>ндик</a:t>
            </a:r>
            <a:r>
              <a:rPr lang="uk-UA" sz="3600" dirty="0" smtClean="0"/>
              <a:t>  </a:t>
            </a:r>
            <a:r>
              <a:rPr lang="uk-UA" sz="3600" dirty="0" err="1" smtClean="0"/>
              <a:t>ндичку</a:t>
            </a:r>
            <a:r>
              <a:rPr lang="uk-UA" sz="3600" dirty="0" smtClean="0"/>
              <a:t> </a:t>
            </a:r>
            <a:r>
              <a:rPr lang="uk-UA" sz="3600" dirty="0" err="1" smtClean="0"/>
              <a:t>зустр</a:t>
            </a:r>
            <a:r>
              <a:rPr lang="uk-UA" sz="3600" dirty="0" smtClean="0"/>
              <a:t> </a:t>
            </a:r>
            <a:r>
              <a:rPr lang="uk-UA" sz="3600" dirty="0" err="1" smtClean="0"/>
              <a:t>чав</a:t>
            </a:r>
            <a:r>
              <a:rPr lang="uk-UA" sz="3600" dirty="0"/>
              <a:t>,</a:t>
            </a:r>
            <a:br>
              <a:rPr lang="uk-UA" sz="3600" dirty="0"/>
            </a:br>
            <a:r>
              <a:rPr lang="uk-UA" sz="3600" dirty="0"/>
              <a:t>З </a:t>
            </a:r>
            <a:r>
              <a:rPr lang="uk-UA" sz="3600" dirty="0" smtClean="0"/>
              <a:t> </a:t>
            </a:r>
            <a:r>
              <a:rPr lang="uk-UA" sz="3600" dirty="0" err="1" smtClean="0"/>
              <a:t>менинами</a:t>
            </a:r>
            <a:r>
              <a:rPr lang="uk-UA" sz="3600" dirty="0" smtClean="0"/>
              <a:t> в </a:t>
            </a:r>
            <a:r>
              <a:rPr lang="uk-UA" sz="3600" dirty="0" err="1" smtClean="0"/>
              <a:t>тав</a:t>
            </a:r>
            <a:r>
              <a:rPr lang="uk-UA" sz="3600" dirty="0"/>
              <a:t>.</a:t>
            </a:r>
            <a:br>
              <a:rPr lang="uk-UA" sz="3600" dirty="0"/>
            </a:br>
            <a:r>
              <a:rPr lang="uk-UA" sz="3600" dirty="0"/>
              <a:t>У </a:t>
            </a:r>
            <a:r>
              <a:rPr lang="uk-UA" sz="3600" dirty="0" smtClean="0"/>
              <a:t> </a:t>
            </a:r>
            <a:r>
              <a:rPr lang="uk-UA" sz="3600" dirty="0" err="1" smtClean="0"/>
              <a:t>ндички</a:t>
            </a:r>
            <a:r>
              <a:rPr lang="uk-UA" sz="3600" dirty="0" smtClean="0"/>
              <a:t> </a:t>
            </a:r>
            <a:r>
              <a:rPr lang="uk-UA" sz="3600" dirty="0"/>
              <a:t>– </a:t>
            </a:r>
            <a:r>
              <a:rPr lang="uk-UA" sz="3600" dirty="0" smtClean="0"/>
              <a:t> </a:t>
            </a:r>
            <a:r>
              <a:rPr lang="uk-UA" sz="3600" dirty="0" err="1" smtClean="0"/>
              <a:t>менини</a:t>
            </a:r>
            <a:r>
              <a:rPr lang="uk-UA" sz="3600" dirty="0"/>
              <a:t/>
            </a:r>
            <a:br>
              <a:rPr lang="uk-UA" sz="3600" dirty="0"/>
            </a:br>
            <a:r>
              <a:rPr lang="uk-UA" sz="3600" dirty="0" smtClean="0"/>
              <a:t>  з бралась </a:t>
            </a:r>
            <a:r>
              <a:rPr lang="uk-UA" sz="3600" dirty="0"/>
              <a:t>вся родина:</a:t>
            </a:r>
            <a:br>
              <a:rPr lang="uk-UA" sz="3600" dirty="0"/>
            </a:br>
            <a:r>
              <a:rPr lang="uk-UA" sz="3600" dirty="0" smtClean="0"/>
              <a:t> </a:t>
            </a:r>
            <a:r>
              <a:rPr lang="uk-UA" sz="3600" dirty="0" err="1" smtClean="0"/>
              <a:t>ндик-бабця</a:t>
            </a:r>
            <a:r>
              <a:rPr lang="uk-UA" sz="3600" dirty="0"/>
              <a:t>, </a:t>
            </a:r>
            <a:r>
              <a:rPr lang="uk-UA" sz="3600" dirty="0" smtClean="0"/>
              <a:t> </a:t>
            </a:r>
            <a:r>
              <a:rPr lang="uk-UA" sz="3600" dirty="0" err="1" smtClean="0"/>
              <a:t>ндик-д</a:t>
            </a:r>
            <a:r>
              <a:rPr lang="uk-UA" sz="3600" dirty="0" smtClean="0"/>
              <a:t> д </a:t>
            </a:r>
            <a:r>
              <a:rPr lang="uk-UA" sz="3600" dirty="0"/>
              <a:t>–</a:t>
            </a:r>
            <a:br>
              <a:rPr lang="uk-UA" sz="3600" dirty="0"/>
            </a:br>
            <a:r>
              <a:rPr lang="uk-UA" sz="3600" dirty="0"/>
              <a:t>Тут увесь </a:t>
            </a:r>
            <a:r>
              <a:rPr lang="uk-UA" sz="3600" dirty="0" smtClean="0"/>
              <a:t> </a:t>
            </a:r>
            <a:r>
              <a:rPr lang="uk-UA" sz="3600" dirty="0" err="1" smtClean="0"/>
              <a:t>ндичий</a:t>
            </a:r>
            <a:r>
              <a:rPr lang="uk-UA" sz="3600" dirty="0" smtClean="0"/>
              <a:t> р д</a:t>
            </a:r>
            <a:r>
              <a:rPr lang="uk-UA" sz="3600" dirty="0"/>
              <a:t>.</a:t>
            </a:r>
            <a:br>
              <a:rPr lang="uk-UA" sz="3600" dirty="0"/>
            </a:br>
            <a:r>
              <a:rPr lang="uk-UA" sz="3600" dirty="0"/>
              <a:t>Йди, </a:t>
            </a:r>
            <a:r>
              <a:rPr lang="uk-UA" sz="3600" dirty="0" smtClean="0"/>
              <a:t> </a:t>
            </a:r>
            <a:r>
              <a:rPr lang="uk-UA" sz="3600" dirty="0" err="1" smtClean="0"/>
              <a:t>ндичко</a:t>
            </a:r>
            <a:r>
              <a:rPr lang="uk-UA" sz="3600" dirty="0"/>
              <a:t>, вже до хати,</a:t>
            </a:r>
            <a:br>
              <a:rPr lang="uk-UA" sz="3600" dirty="0"/>
            </a:br>
            <a:r>
              <a:rPr lang="uk-UA" sz="3600" dirty="0"/>
              <a:t>Тебе будемо </a:t>
            </a:r>
            <a:r>
              <a:rPr lang="uk-UA" sz="3600" dirty="0" smtClean="0"/>
              <a:t>в тати</a:t>
            </a:r>
            <a:r>
              <a:rPr lang="uk-UA" sz="3600" dirty="0"/>
              <a:t>. </a:t>
            </a:r>
            <a:endParaRPr lang="uk-UA" sz="3600" dirty="0" smtClean="0"/>
          </a:p>
          <a:p>
            <a:pPr marL="0" indent="0">
              <a:buNone/>
            </a:pPr>
            <a:r>
              <a:rPr lang="uk-UA" sz="3600" i="1" dirty="0" smtClean="0"/>
              <a:t>		Жанна </a:t>
            </a:r>
            <a:r>
              <a:rPr lang="uk-UA" sz="3600" i="1" dirty="0" err="1" smtClean="0"/>
              <a:t>Вовк-Черемуш</a:t>
            </a:r>
            <a:endParaRPr lang="uk-UA" sz="3600" dirty="0"/>
          </a:p>
          <a:p>
            <a:endParaRPr lang="uk-UA" sz="3600" dirty="0"/>
          </a:p>
        </p:txBody>
      </p:sp>
      <p:pic>
        <p:nvPicPr>
          <p:cNvPr id="11266" name="Picture 2" descr="http://previews.123rf.com/images/dazdraperma/dazdraperma1110/dazdraperma111000045/11041586-Thanksgiving-turkey-serving-pumpkin-pie-Stock-Vector-che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996953"/>
            <a:ext cx="2395710" cy="220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thumbs.dreamstime.com/z/funny-turkey-cartoon-thumb-up-illustration-3469976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113"/>
          <a:stretch/>
        </p:blipFill>
        <p:spPr bwMode="auto">
          <a:xfrm>
            <a:off x="5220071" y="260648"/>
            <a:ext cx="239950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8169" y="618994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І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0997" y="618993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і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95936" y="618992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і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0435" y="1193450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і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7187" y="1193450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і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0435" y="1703515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і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43131" y="1703514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і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6797" y="2256979"/>
            <a:ext cx="351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і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5984" y="2256979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І </a:t>
            </a:r>
            <a:endParaRPr lang="uk-UA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245576" y="2811270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і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95159" y="2811270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і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77769" y="2861641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і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78317" y="3356992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і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95936" y="3356991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і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10302" y="3922426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і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99714" y="4453332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і</a:t>
            </a:r>
          </a:p>
        </p:txBody>
      </p:sp>
    </p:spTree>
    <p:extLst>
      <p:ext uri="{BB962C8B-B14F-4D97-AF65-F5344CB8AC3E}">
        <p14:creationId xmlns:p14="http://schemas.microsoft.com/office/powerpoint/2010/main" xmlns="" val="347988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53142"/>
            <a:ext cx="6336704" cy="26971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600" dirty="0"/>
              <a:t> </a:t>
            </a:r>
          </a:p>
          <a:p>
            <a:pPr marL="0" indent="0">
              <a:buNone/>
            </a:pPr>
            <a:r>
              <a:rPr lang="uk-UA" sz="3600" dirty="0"/>
              <a:t> </a:t>
            </a:r>
            <a:r>
              <a:rPr lang="uk-UA" sz="3600" dirty="0" smtClean="0"/>
              <a:t>хав-  хав </a:t>
            </a:r>
            <a:r>
              <a:rPr lang="uk-UA" sz="3600" dirty="0"/>
              <a:t> </a:t>
            </a:r>
            <a:r>
              <a:rPr lang="uk-UA" sz="3600" dirty="0" err="1" smtClean="0"/>
              <a:t>жачок</a:t>
            </a:r>
            <a:r>
              <a:rPr lang="uk-UA" sz="3600" dirty="0"/>
              <a:t>,</a:t>
            </a:r>
            <a:br>
              <a:rPr lang="uk-UA" sz="3600" dirty="0"/>
            </a:br>
            <a:r>
              <a:rPr lang="uk-UA" sz="3600" dirty="0" smtClean="0"/>
              <a:t> </a:t>
            </a:r>
            <a:r>
              <a:rPr lang="uk-UA" sz="3600" dirty="0" err="1" smtClean="0"/>
              <a:t>жачаткам</a:t>
            </a:r>
            <a:r>
              <a:rPr lang="uk-UA" sz="3600" dirty="0" smtClean="0"/>
              <a:t> </a:t>
            </a:r>
            <a:r>
              <a:rPr lang="uk-UA" sz="3600" dirty="0"/>
              <a:t>віз грушок.</a:t>
            </a:r>
            <a:br>
              <a:rPr lang="uk-UA" sz="3600" dirty="0"/>
            </a:br>
            <a:r>
              <a:rPr lang="uk-UA" sz="3600" dirty="0" smtClean="0"/>
              <a:t> </a:t>
            </a:r>
            <a:r>
              <a:rPr lang="uk-UA" sz="3600" dirty="0" err="1" smtClean="0"/>
              <a:t>жачатка</a:t>
            </a:r>
            <a:r>
              <a:rPr lang="uk-UA" sz="3600" dirty="0" smtClean="0"/>
              <a:t> </a:t>
            </a:r>
            <a:r>
              <a:rPr lang="uk-UA" sz="3600" dirty="0"/>
              <a:t>грушки </a:t>
            </a:r>
            <a:r>
              <a:rPr lang="uk-UA" sz="3600" dirty="0" smtClean="0"/>
              <a:t> </a:t>
            </a:r>
            <a:r>
              <a:rPr lang="uk-UA" sz="3600" dirty="0" err="1" smtClean="0"/>
              <a:t>ли</a:t>
            </a:r>
            <a:r>
              <a:rPr lang="uk-UA" sz="3600" dirty="0"/>
              <a:t>,</a:t>
            </a:r>
            <a:br>
              <a:rPr lang="uk-UA" sz="3600" dirty="0"/>
            </a:br>
            <a:r>
              <a:rPr lang="uk-UA" sz="3600" dirty="0" smtClean="0"/>
              <a:t> </a:t>
            </a:r>
            <a:r>
              <a:rPr lang="uk-UA" sz="3600" dirty="0" err="1" smtClean="0"/>
              <a:t>жачиху</a:t>
            </a:r>
            <a:r>
              <a:rPr lang="uk-UA" sz="3600" dirty="0" smtClean="0"/>
              <a:t> </a:t>
            </a:r>
            <a:r>
              <a:rPr lang="uk-UA" sz="3600" dirty="0"/>
              <a:t>пригостили.</a:t>
            </a:r>
            <a:br>
              <a:rPr lang="uk-UA" sz="3600" dirty="0"/>
            </a:br>
            <a:r>
              <a:rPr lang="uk-UA" sz="3600" dirty="0"/>
              <a:t>Любить </a:t>
            </a:r>
            <a:r>
              <a:rPr lang="uk-UA" sz="3600" dirty="0" err="1"/>
              <a:t>ласувать</a:t>
            </a:r>
            <a:r>
              <a:rPr lang="uk-UA" sz="3600" dirty="0"/>
              <a:t> </a:t>
            </a:r>
            <a:endParaRPr lang="uk-UA" sz="3600" dirty="0" smtClean="0"/>
          </a:p>
          <a:p>
            <a:pPr marL="0" indent="0">
              <a:buNone/>
            </a:pPr>
            <a:r>
              <a:rPr lang="uk-UA" sz="3600" dirty="0" smtClean="0"/>
              <a:t>грушками</a:t>
            </a:r>
            <a:r>
              <a:rPr lang="uk-UA" sz="3600" dirty="0"/>
              <a:t/>
            </a:r>
            <a:br>
              <a:rPr lang="uk-UA" sz="3600" dirty="0"/>
            </a:br>
            <a:r>
              <a:rPr lang="uk-UA" sz="3600" dirty="0" smtClean="0"/>
              <a:t> х </a:t>
            </a:r>
            <a:r>
              <a:rPr lang="uk-UA" sz="3600" dirty="0"/>
              <a:t>сімейка з ключками. </a:t>
            </a:r>
            <a:endParaRPr lang="uk-UA" sz="3600" dirty="0" smtClean="0"/>
          </a:p>
          <a:p>
            <a:pPr marL="0" indent="0">
              <a:buNone/>
            </a:pPr>
            <a:r>
              <a:rPr lang="uk-UA" sz="3600" i="1" dirty="0" smtClean="0"/>
              <a:t>		Жанна </a:t>
            </a:r>
            <a:r>
              <a:rPr lang="uk-UA" sz="3600" i="1" dirty="0" err="1" smtClean="0"/>
              <a:t>Вовк-Черемуш</a:t>
            </a:r>
            <a:endParaRPr lang="uk-UA" sz="3600" dirty="0"/>
          </a:p>
          <a:p>
            <a:endParaRPr lang="uk-UA" sz="3600" dirty="0"/>
          </a:p>
        </p:txBody>
      </p:sp>
      <p:pic>
        <p:nvPicPr>
          <p:cNvPr id="12292" name="Picture 4" descr="http://giper-forum.ru/img/ej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942720">
            <a:off x="182674" y="77890"/>
            <a:ext cx="1474591" cy="115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s015.radikal.ru/i330/1409/08/5f8c7108f3e9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39" b="28780"/>
          <a:stretch/>
        </p:blipFill>
        <p:spPr bwMode="auto">
          <a:xfrm>
            <a:off x="4889949" y="908720"/>
            <a:ext cx="4000034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0070" y="1302090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Ї</a:t>
            </a:r>
            <a:endParaRPr lang="uk-UA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269639" y="1301524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ї</a:t>
            </a:r>
            <a:endParaRPr lang="uk-UA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2050822" y="1314292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ї</a:t>
            </a:r>
            <a:endParaRPr lang="uk-UA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247339" y="1854841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Ї </a:t>
            </a:r>
            <a:endParaRPr lang="uk-UA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230070" y="2404909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Ї </a:t>
            </a:r>
            <a:endParaRPr lang="uk-UA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3491880" y="2404909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ї</a:t>
            </a:r>
            <a:endParaRPr lang="uk-UA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230070" y="2967268"/>
            <a:ext cx="504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Ї</a:t>
            </a:r>
          </a:p>
          <a:p>
            <a:endParaRPr lang="uk-UA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247339" y="4701480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Ї 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xmlns="" val="107390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" y="412458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600" dirty="0" err="1" smtClean="0"/>
              <a:t>Маленьки</a:t>
            </a:r>
            <a:r>
              <a:rPr lang="uk-UA" sz="3600" dirty="0" smtClean="0"/>
              <a:t>   </a:t>
            </a:r>
            <a:r>
              <a:rPr lang="uk-UA" sz="3600" dirty="0"/>
              <a:t> </a:t>
            </a:r>
            <a:r>
              <a:rPr lang="uk-UA" sz="3600" dirty="0" smtClean="0"/>
              <a:t> </a:t>
            </a:r>
            <a:r>
              <a:rPr lang="uk-UA" sz="3600" dirty="0" err="1" smtClean="0"/>
              <a:t>оржик</a:t>
            </a:r>
            <a:endParaRPr lang="uk-UA" sz="3600" dirty="0"/>
          </a:p>
          <a:p>
            <a:pPr marL="0" indent="0">
              <a:buNone/>
            </a:pPr>
            <a:r>
              <a:rPr lang="uk-UA" sz="3600" dirty="0"/>
              <a:t>з’їв </a:t>
            </a:r>
            <a:r>
              <a:rPr lang="uk-UA" sz="3600" dirty="0" smtClean="0"/>
              <a:t>мали   </a:t>
            </a:r>
            <a:r>
              <a:rPr lang="uk-UA" sz="3600" dirty="0"/>
              <a:t>коржик.</a:t>
            </a:r>
          </a:p>
          <a:p>
            <a:pPr marL="0" indent="0">
              <a:buNone/>
            </a:pPr>
            <a:r>
              <a:rPr lang="uk-UA" sz="3600" dirty="0" err="1" smtClean="0"/>
              <a:t>Велики</a:t>
            </a:r>
            <a:r>
              <a:rPr lang="uk-UA" sz="3600" dirty="0" smtClean="0"/>
              <a:t>   </a:t>
            </a:r>
            <a:r>
              <a:rPr lang="uk-UA" sz="3600" dirty="0"/>
              <a:t> </a:t>
            </a:r>
            <a:r>
              <a:rPr lang="uk-UA" sz="3600" dirty="0" smtClean="0"/>
              <a:t> </a:t>
            </a:r>
            <a:r>
              <a:rPr lang="uk-UA" sz="3600" dirty="0" err="1" smtClean="0"/>
              <a:t>оржик</a:t>
            </a:r>
            <a:r>
              <a:rPr lang="uk-UA" sz="3600" dirty="0" smtClean="0"/>
              <a:t> </a:t>
            </a:r>
            <a:r>
              <a:rPr lang="uk-UA" sz="3600" dirty="0"/>
              <a:t>– </a:t>
            </a:r>
          </a:p>
          <a:p>
            <a:pPr marL="0" indent="0">
              <a:buNone/>
            </a:pPr>
            <a:r>
              <a:rPr lang="uk-UA" sz="3600" dirty="0" err="1" smtClean="0"/>
              <a:t>Велики</a:t>
            </a:r>
            <a:r>
              <a:rPr lang="uk-UA" sz="3600" dirty="0" smtClean="0"/>
              <a:t>   </a:t>
            </a:r>
            <a:r>
              <a:rPr lang="uk-UA" sz="3600" dirty="0"/>
              <a:t>коржик.</a:t>
            </a:r>
          </a:p>
          <a:p>
            <a:pPr marL="0" indent="0">
              <a:buNone/>
            </a:pPr>
            <a:r>
              <a:rPr lang="uk-UA" sz="3600" dirty="0"/>
              <a:t>А </a:t>
            </a:r>
            <a:r>
              <a:rPr lang="uk-UA" sz="3600" dirty="0" err="1" smtClean="0"/>
              <a:t>стари</a:t>
            </a:r>
            <a:r>
              <a:rPr lang="uk-UA" sz="3600" dirty="0" smtClean="0"/>
              <a:t>   </a:t>
            </a:r>
            <a:r>
              <a:rPr lang="uk-UA" sz="3600" dirty="0"/>
              <a:t> </a:t>
            </a:r>
            <a:r>
              <a:rPr lang="uk-UA" sz="3600" dirty="0" smtClean="0"/>
              <a:t>  </a:t>
            </a:r>
            <a:r>
              <a:rPr lang="uk-UA" sz="3600" dirty="0" err="1" smtClean="0"/>
              <a:t>оржисько</a:t>
            </a:r>
            <a:r>
              <a:rPr lang="uk-UA" sz="3600" dirty="0" smtClean="0"/>
              <a:t> </a:t>
            </a:r>
            <a:r>
              <a:rPr lang="uk-UA" sz="3600" dirty="0"/>
              <a:t>– </a:t>
            </a:r>
          </a:p>
          <a:p>
            <a:pPr marL="0" indent="0">
              <a:buNone/>
            </a:pPr>
            <a:r>
              <a:rPr lang="uk-UA" sz="3600" dirty="0" smtClean="0"/>
              <a:t>О-о-таки   </a:t>
            </a:r>
            <a:r>
              <a:rPr lang="uk-UA" sz="3600" dirty="0" err="1" smtClean="0"/>
              <a:t>коржисько</a:t>
            </a:r>
            <a:r>
              <a:rPr lang="uk-UA" sz="3600" dirty="0"/>
              <a:t>!</a:t>
            </a:r>
            <a:r>
              <a:rPr lang="uk-UA" sz="3600" i="1" dirty="0"/>
              <a:t> </a:t>
            </a:r>
            <a:endParaRPr lang="uk-UA" sz="3600" i="1" dirty="0" smtClean="0"/>
          </a:p>
          <a:p>
            <a:endParaRPr lang="uk-UA" sz="3600" dirty="0"/>
          </a:p>
        </p:txBody>
      </p:sp>
      <p:pic>
        <p:nvPicPr>
          <p:cNvPr id="13316" name="Picture 4" descr="http://tutfish.ru/uploads/posts/2012-02/1329908888_rybalka-na-ers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6210" y="692696"/>
            <a:ext cx="4267200" cy="350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sensacia42.ru/userfiles/image/catalog/z13366283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1028" b="89975" l="4573" r="940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31781">
            <a:off x="2512296" y="4739455"/>
            <a:ext cx="2088232" cy="165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23728" y="443245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29602" y="443246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79554" y="1089577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й</a:t>
            </a:r>
          </a:p>
        </p:txBody>
      </p:sp>
      <p:sp>
        <p:nvSpPr>
          <p:cNvPr id="11" name="TextBox 10"/>
          <p:cNvSpPr txBox="1"/>
          <p:nvPr/>
        </p:nvSpPr>
        <p:spPr>
          <a:xfrm flipH="1">
            <a:off x="1508277" y="1735908"/>
            <a:ext cx="404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27798" y="1735907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30896" y="2382239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75770" y="3061112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97764" y="3061111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й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25606" y="3721839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й</a:t>
            </a:r>
          </a:p>
        </p:txBody>
      </p:sp>
      <p:pic>
        <p:nvPicPr>
          <p:cNvPr id="17" name="Picture 2" descr="http://sensacia42.ru/userfiles/image/catalog/z13366283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1028" b="89975" l="4573" r="940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58608">
            <a:off x="260673" y="4778424"/>
            <a:ext cx="2088232" cy="165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sensacia42.ru/userfiles/image/catalog/z13366283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1028" b="89975" l="4573" r="940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72169">
            <a:off x="6785190" y="4739457"/>
            <a:ext cx="2088232" cy="165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sensacia42.ru/userfiles/image/catalog/z13366283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1028" b="89975" l="4573" r="940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00516">
            <a:off x="4629647" y="4862076"/>
            <a:ext cx="2088232" cy="165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8990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8855" y="476672"/>
            <a:ext cx="61744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dirty="0"/>
              <a:t> </a:t>
            </a:r>
            <a:r>
              <a:rPr lang="uk-UA" sz="3600" dirty="0" smtClean="0"/>
              <a:t> ущ </a:t>
            </a:r>
            <a:r>
              <a:rPr lang="uk-UA" sz="3600" dirty="0"/>
              <a:t> </a:t>
            </a:r>
            <a:r>
              <a:rPr lang="uk-UA" sz="3600" dirty="0" smtClean="0"/>
              <a:t> </a:t>
            </a:r>
            <a:r>
              <a:rPr lang="uk-UA" sz="3600" dirty="0" err="1" smtClean="0"/>
              <a:t>алини</a:t>
            </a:r>
            <a:r>
              <a:rPr lang="uk-UA" sz="3600" dirty="0" smtClean="0"/>
              <a:t> </a:t>
            </a:r>
            <a:r>
              <a:rPr lang="uk-UA" sz="3600" dirty="0"/>
              <a:t>у долині </a:t>
            </a:r>
            <a:br>
              <a:rPr lang="uk-UA" sz="3600" dirty="0"/>
            </a:br>
            <a:r>
              <a:rPr lang="uk-UA" sz="3600" dirty="0"/>
              <a:t>Білим цвітом </a:t>
            </a:r>
            <a:r>
              <a:rPr lang="uk-UA" sz="3600" dirty="0" smtClean="0"/>
              <a:t>  </a:t>
            </a:r>
            <a:r>
              <a:rPr lang="uk-UA" sz="3600" dirty="0" err="1" smtClean="0"/>
              <a:t>вітне</a:t>
            </a:r>
            <a:r>
              <a:rPr lang="uk-UA" sz="3600" dirty="0" smtClean="0"/>
              <a:t> </a:t>
            </a:r>
            <a:r>
              <a:rPr lang="uk-UA" sz="3600" dirty="0"/>
              <a:t>нині. </a:t>
            </a:r>
            <a:br>
              <a:rPr lang="uk-UA" sz="3600" dirty="0"/>
            </a:br>
            <a:r>
              <a:rPr lang="uk-UA" sz="3600" dirty="0"/>
              <a:t>І лунають на </a:t>
            </a:r>
            <a:r>
              <a:rPr lang="uk-UA" sz="3600" dirty="0" smtClean="0"/>
              <a:t>  </a:t>
            </a:r>
            <a:r>
              <a:rPr lang="uk-UA" sz="3600" dirty="0" err="1" smtClean="0"/>
              <a:t>алині</a:t>
            </a:r>
            <a:r>
              <a:rPr lang="uk-UA" sz="3600" dirty="0"/>
              <a:t> </a:t>
            </a:r>
            <a:br>
              <a:rPr lang="uk-UA" sz="3600" dirty="0"/>
            </a:br>
            <a:r>
              <a:rPr lang="uk-UA" sz="3600" dirty="0"/>
              <a:t>Ніжні співи солов'їні</a:t>
            </a:r>
            <a:r>
              <a:rPr lang="uk-UA" sz="3600" dirty="0" smtClean="0"/>
              <a:t>.</a:t>
            </a:r>
          </a:p>
          <a:p>
            <a:r>
              <a:rPr lang="uk-UA" sz="3600" dirty="0" smtClean="0"/>
              <a:t> 		</a:t>
            </a:r>
            <a:r>
              <a:rPr lang="uk-UA" sz="3600" i="1" dirty="0" smtClean="0"/>
              <a:t>Василь Кравчук</a:t>
            </a:r>
            <a:endParaRPr lang="uk-UA" sz="3600" dirty="0"/>
          </a:p>
          <a:p>
            <a:r>
              <a:rPr lang="uk-UA" sz="3600" dirty="0"/>
              <a:t> </a:t>
            </a:r>
          </a:p>
        </p:txBody>
      </p:sp>
      <p:pic>
        <p:nvPicPr>
          <p:cNvPr id="14338" name="Picture 2" descr="http://80.img.avito.st/1280x960/15889834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6314" y="3500438"/>
            <a:ext cx="3131840" cy="301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cdn01.ru/files/users/images/5f/9d/5f9df01272f2fbe3521cee45418418a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62" y="3571876"/>
            <a:ext cx="3171099" cy="294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www.trava-kavkaza.ru/foto/full/134281925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756"/>
          <a:stretch/>
        </p:blipFill>
        <p:spPr bwMode="auto">
          <a:xfrm>
            <a:off x="5952085" y="260648"/>
            <a:ext cx="2578686" cy="294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8855" y="471386"/>
            <a:ext cx="504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К</a:t>
            </a:r>
          </a:p>
          <a:p>
            <a:endParaRPr lang="uk-UA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1621269" y="476672"/>
            <a:ext cx="382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к</a:t>
            </a:r>
            <a:endParaRPr lang="uk-UA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3412172" y="1025384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к</a:t>
            </a:r>
            <a:endParaRPr lang="uk-UA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3268104" y="1589466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к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xmlns="" val="123331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817" y="461256"/>
            <a:ext cx="6700867" cy="31969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600" dirty="0"/>
              <a:t> </a:t>
            </a:r>
            <a:r>
              <a:rPr lang="uk-UA" sz="3600" dirty="0" smtClean="0"/>
              <a:t> </a:t>
            </a:r>
            <a:r>
              <a:rPr lang="uk-UA" sz="3600" dirty="0" err="1" smtClean="0"/>
              <a:t>іто-</a:t>
            </a:r>
            <a:r>
              <a:rPr lang="uk-UA" sz="3600" dirty="0" smtClean="0"/>
              <a:t>  </a:t>
            </a:r>
            <a:r>
              <a:rPr lang="uk-UA" sz="3600" dirty="0" err="1" smtClean="0"/>
              <a:t>ітечко</a:t>
            </a:r>
            <a:r>
              <a:rPr lang="uk-UA" sz="3600" dirty="0" smtClean="0"/>
              <a:t> </a:t>
            </a:r>
            <a:r>
              <a:rPr lang="uk-UA" sz="3600" dirty="0" err="1" smtClean="0"/>
              <a:t>прийш</a:t>
            </a:r>
            <a:r>
              <a:rPr lang="uk-UA" sz="3600" dirty="0" smtClean="0"/>
              <a:t>  о</a:t>
            </a:r>
            <a:r>
              <a:rPr lang="uk-UA" sz="3600" dirty="0"/>
              <a:t>,</a:t>
            </a:r>
            <a:br>
              <a:rPr lang="uk-UA" sz="3600" dirty="0"/>
            </a:br>
            <a:r>
              <a:rPr lang="uk-UA" sz="3600" dirty="0" smtClean="0"/>
              <a:t>  </a:t>
            </a:r>
            <a:r>
              <a:rPr lang="uk-UA" sz="3600" dirty="0" err="1" smtClean="0"/>
              <a:t>ісу</a:t>
            </a:r>
            <a:r>
              <a:rPr lang="uk-UA" sz="3600" dirty="0" smtClean="0"/>
              <a:t> </a:t>
            </a:r>
            <a:r>
              <a:rPr lang="uk-UA" sz="3600" dirty="0" err="1" smtClean="0"/>
              <a:t>зе</a:t>
            </a:r>
            <a:r>
              <a:rPr lang="uk-UA" sz="3600" dirty="0" smtClean="0"/>
              <a:t>  </a:t>
            </a:r>
            <a:r>
              <a:rPr lang="uk-UA" sz="3600" dirty="0" err="1" smtClean="0"/>
              <a:t>ень</a:t>
            </a:r>
            <a:r>
              <a:rPr lang="uk-UA" sz="3600" dirty="0" smtClean="0"/>
              <a:t> </a:t>
            </a:r>
            <a:r>
              <a:rPr lang="uk-UA" sz="3600" dirty="0" err="1" smtClean="0"/>
              <a:t>принес</a:t>
            </a:r>
            <a:r>
              <a:rPr lang="uk-UA" sz="3600" dirty="0" smtClean="0"/>
              <a:t>  о</a:t>
            </a:r>
            <a:r>
              <a:rPr lang="uk-UA" sz="3600" dirty="0"/>
              <a:t>.</a:t>
            </a:r>
            <a:br>
              <a:rPr lang="uk-UA" sz="3600" dirty="0"/>
            </a:br>
            <a:r>
              <a:rPr lang="uk-UA" sz="3600" dirty="0"/>
              <a:t>Ось </a:t>
            </a:r>
            <a:r>
              <a:rPr lang="uk-UA" sz="3600" dirty="0" smtClean="0"/>
              <a:t>  е  </a:t>
            </a:r>
            <a:r>
              <a:rPr lang="uk-UA" sz="3600" dirty="0" err="1" smtClean="0"/>
              <a:t>ека</a:t>
            </a:r>
            <a:r>
              <a:rPr lang="uk-UA" sz="3600" dirty="0" smtClean="0"/>
              <a:t> </a:t>
            </a:r>
            <a:r>
              <a:rPr lang="uk-UA" sz="3600" dirty="0"/>
              <a:t>у гнізді,</a:t>
            </a:r>
            <a:br>
              <a:rPr lang="uk-UA" sz="3600" dirty="0"/>
            </a:br>
            <a:r>
              <a:rPr lang="uk-UA" sz="3600" dirty="0" smtClean="0"/>
              <a:t>  </a:t>
            </a:r>
            <a:r>
              <a:rPr lang="uk-UA" sz="3600" dirty="0" err="1" smtClean="0"/>
              <a:t>ебідь</a:t>
            </a:r>
            <a:r>
              <a:rPr lang="uk-UA" sz="3600" dirty="0" smtClean="0"/>
              <a:t> п  </a:t>
            </a:r>
            <a:r>
              <a:rPr lang="uk-UA" sz="3600" dirty="0" err="1" smtClean="0"/>
              <a:t>ине</a:t>
            </a:r>
            <a:r>
              <a:rPr lang="uk-UA" sz="3600" dirty="0" smtClean="0"/>
              <a:t> </a:t>
            </a:r>
            <a:r>
              <a:rPr lang="uk-UA" sz="3600" dirty="0"/>
              <a:t>по воді.</a:t>
            </a:r>
            <a:br>
              <a:rPr lang="uk-UA" sz="3600" dirty="0"/>
            </a:br>
            <a:r>
              <a:rPr lang="uk-UA" sz="3600" dirty="0" smtClean="0"/>
              <a:t>  </a:t>
            </a:r>
            <a:r>
              <a:rPr lang="uk-UA" sz="3600" dirty="0" err="1" smtClean="0"/>
              <a:t>астівки</a:t>
            </a:r>
            <a:r>
              <a:rPr lang="uk-UA" sz="3600" dirty="0" smtClean="0"/>
              <a:t> </a:t>
            </a:r>
            <a:r>
              <a:rPr lang="uk-UA" sz="3600" dirty="0"/>
              <a:t> </a:t>
            </a:r>
            <a:r>
              <a:rPr lang="uk-UA" sz="3600" dirty="0" smtClean="0"/>
              <a:t>  </a:t>
            </a:r>
            <a:r>
              <a:rPr lang="uk-UA" sz="3600" dirty="0" err="1" smtClean="0"/>
              <a:t>ітають</a:t>
            </a:r>
            <a:r>
              <a:rPr lang="uk-UA" sz="3600" dirty="0"/>
              <a:t>,</a:t>
            </a:r>
            <a:br>
              <a:rPr lang="uk-UA" sz="3600" dirty="0"/>
            </a:br>
            <a:r>
              <a:rPr lang="uk-UA" sz="3600" dirty="0" smtClean="0"/>
              <a:t>  </a:t>
            </a:r>
            <a:r>
              <a:rPr lang="uk-UA" sz="3600" dirty="0" err="1" smtClean="0"/>
              <a:t>іто</a:t>
            </a:r>
            <a:r>
              <a:rPr lang="uk-UA" sz="3600" dirty="0" smtClean="0"/>
              <a:t> прос  </a:t>
            </a:r>
            <a:r>
              <a:rPr lang="uk-UA" sz="3600" dirty="0" err="1" smtClean="0"/>
              <a:t>ав</a:t>
            </a:r>
            <a:r>
              <a:rPr lang="uk-UA" sz="3600" dirty="0" smtClean="0"/>
              <a:t>  </a:t>
            </a:r>
            <a:r>
              <a:rPr lang="uk-UA" sz="3600" dirty="0" err="1" smtClean="0"/>
              <a:t>яють</a:t>
            </a:r>
            <a:r>
              <a:rPr lang="uk-UA" sz="3600" dirty="0"/>
              <a:t>. </a:t>
            </a:r>
            <a:r>
              <a:rPr lang="uk-UA" sz="3600" dirty="0" smtClean="0"/>
              <a:t>	</a:t>
            </a:r>
          </a:p>
          <a:p>
            <a:pPr marL="0" indent="0">
              <a:buNone/>
            </a:pPr>
            <a:r>
              <a:rPr lang="uk-UA" sz="3600" i="1" dirty="0"/>
              <a:t>	</a:t>
            </a:r>
            <a:r>
              <a:rPr lang="uk-UA" sz="3600" i="1" dirty="0" smtClean="0"/>
              <a:t>	Жанна </a:t>
            </a:r>
            <a:r>
              <a:rPr lang="uk-UA" sz="3600" i="1" dirty="0" err="1" smtClean="0"/>
              <a:t>Вовк-Черемуш</a:t>
            </a:r>
            <a:endParaRPr lang="uk-UA" sz="3600" dirty="0"/>
          </a:p>
          <a:p>
            <a:endParaRPr lang="uk-UA" sz="3600" dirty="0"/>
          </a:p>
        </p:txBody>
      </p:sp>
      <p:pic>
        <p:nvPicPr>
          <p:cNvPr id="15362" name="Picture 2" descr="http://wallpapers2.hellowallpaper.com/cartoon_children-games--03_21-1280x1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7318" y="4509120"/>
            <a:ext cx="2568734" cy="205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http://qiqru.org/media/npict/1204/original/dikaya_priroda_lebedi_1402176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5366" name="Picture 6" descr="http://rpp.nashaucheba.ru/pars_docs/refs/118/117767/img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509120"/>
            <a:ext cx="2895494" cy="217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://content.foto.mail.ru/mail/melikakuwka/_forums/i-1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9388" y="1772816"/>
            <a:ext cx="324835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mg-fotki.yandex.ru/get/6414/16969765.b0/0_6b68d_9b06d49c_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7171" y="132634"/>
            <a:ext cx="1569006" cy="120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6414/16969765.b0/0_6b68d_9b06d49c_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8369" y="260648"/>
            <a:ext cx="1726632" cy="132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g-fotki.yandex.ru/get/6414/16969765.b0/0_6b68d_9b06d49c_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5991" y="56309"/>
            <a:ext cx="1508009" cy="116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 flipH="1">
            <a:off x="155575" y="447242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Л</a:t>
            </a:r>
            <a:endParaRPr lang="uk-UA" sz="3600" dirty="0"/>
          </a:p>
        </p:txBody>
      </p:sp>
      <p:sp>
        <p:nvSpPr>
          <p:cNvPr id="12" name="TextBox 11"/>
          <p:cNvSpPr txBox="1"/>
          <p:nvPr/>
        </p:nvSpPr>
        <p:spPr>
          <a:xfrm flipH="1">
            <a:off x="1028089" y="447242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л</a:t>
            </a:r>
          </a:p>
        </p:txBody>
      </p:sp>
      <p:sp>
        <p:nvSpPr>
          <p:cNvPr id="13" name="TextBox 12"/>
          <p:cNvSpPr txBox="1"/>
          <p:nvPr/>
        </p:nvSpPr>
        <p:spPr>
          <a:xfrm flipH="1">
            <a:off x="155575" y="1017602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Л</a:t>
            </a:r>
            <a:endParaRPr lang="uk-UA" sz="3600" dirty="0"/>
          </a:p>
        </p:txBody>
      </p:sp>
      <p:sp>
        <p:nvSpPr>
          <p:cNvPr id="14" name="TextBox 13"/>
          <p:cNvSpPr txBox="1"/>
          <p:nvPr/>
        </p:nvSpPr>
        <p:spPr>
          <a:xfrm flipH="1">
            <a:off x="1400688" y="1009795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л</a:t>
            </a:r>
          </a:p>
        </p:txBody>
      </p:sp>
      <p:sp>
        <p:nvSpPr>
          <p:cNvPr id="15" name="TextBox 14"/>
          <p:cNvSpPr txBox="1"/>
          <p:nvPr/>
        </p:nvSpPr>
        <p:spPr>
          <a:xfrm flipH="1">
            <a:off x="3795086" y="1009794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л</a:t>
            </a:r>
          </a:p>
        </p:txBody>
      </p:sp>
      <p:sp>
        <p:nvSpPr>
          <p:cNvPr id="16" name="TextBox 15"/>
          <p:cNvSpPr txBox="1"/>
          <p:nvPr/>
        </p:nvSpPr>
        <p:spPr>
          <a:xfrm flipH="1">
            <a:off x="1015926" y="1563602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л</a:t>
            </a:r>
          </a:p>
        </p:txBody>
      </p:sp>
      <p:sp>
        <p:nvSpPr>
          <p:cNvPr id="18" name="TextBox 17"/>
          <p:cNvSpPr txBox="1"/>
          <p:nvPr/>
        </p:nvSpPr>
        <p:spPr>
          <a:xfrm flipH="1">
            <a:off x="1400688" y="1563603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л</a:t>
            </a:r>
          </a:p>
        </p:txBody>
      </p:sp>
      <p:sp>
        <p:nvSpPr>
          <p:cNvPr id="19" name="TextBox 18"/>
          <p:cNvSpPr txBox="1"/>
          <p:nvPr/>
        </p:nvSpPr>
        <p:spPr>
          <a:xfrm flipH="1">
            <a:off x="155575" y="2107422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Л</a:t>
            </a:r>
            <a:endParaRPr lang="uk-UA" sz="3600" dirty="0"/>
          </a:p>
        </p:txBody>
      </p:sp>
      <p:sp>
        <p:nvSpPr>
          <p:cNvPr id="20" name="TextBox 19"/>
          <p:cNvSpPr txBox="1"/>
          <p:nvPr/>
        </p:nvSpPr>
        <p:spPr>
          <a:xfrm flipH="1">
            <a:off x="1744648" y="2107423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л</a:t>
            </a:r>
          </a:p>
        </p:txBody>
      </p:sp>
      <p:sp>
        <p:nvSpPr>
          <p:cNvPr id="21" name="TextBox 20"/>
          <p:cNvSpPr txBox="1"/>
          <p:nvPr/>
        </p:nvSpPr>
        <p:spPr>
          <a:xfrm flipH="1">
            <a:off x="134089" y="2646113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Л</a:t>
            </a:r>
            <a:endParaRPr lang="uk-UA" sz="3600" dirty="0"/>
          </a:p>
        </p:txBody>
      </p:sp>
      <p:sp>
        <p:nvSpPr>
          <p:cNvPr id="22" name="TextBox 21"/>
          <p:cNvSpPr txBox="1"/>
          <p:nvPr/>
        </p:nvSpPr>
        <p:spPr>
          <a:xfrm flipH="1">
            <a:off x="1976752" y="2646112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л</a:t>
            </a:r>
          </a:p>
        </p:txBody>
      </p:sp>
      <p:sp>
        <p:nvSpPr>
          <p:cNvPr id="23" name="TextBox 22"/>
          <p:cNvSpPr txBox="1"/>
          <p:nvPr/>
        </p:nvSpPr>
        <p:spPr>
          <a:xfrm flipH="1">
            <a:off x="134089" y="3218942"/>
            <a:ext cx="554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Л</a:t>
            </a:r>
            <a:endParaRPr lang="uk-UA" sz="3600" dirty="0"/>
          </a:p>
        </p:txBody>
      </p:sp>
      <p:sp>
        <p:nvSpPr>
          <p:cNvPr id="24" name="TextBox 23"/>
          <p:cNvSpPr txBox="1"/>
          <p:nvPr/>
        </p:nvSpPr>
        <p:spPr>
          <a:xfrm flipH="1">
            <a:off x="2569745" y="3208640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л</a:t>
            </a:r>
          </a:p>
        </p:txBody>
      </p:sp>
      <p:sp>
        <p:nvSpPr>
          <p:cNvPr id="25" name="TextBox 24"/>
          <p:cNvSpPr txBox="1"/>
          <p:nvPr/>
        </p:nvSpPr>
        <p:spPr>
          <a:xfrm flipH="1">
            <a:off x="1905041" y="3208641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л</a:t>
            </a:r>
          </a:p>
        </p:txBody>
      </p:sp>
      <p:sp>
        <p:nvSpPr>
          <p:cNvPr id="26" name="TextBox 25"/>
          <p:cNvSpPr txBox="1"/>
          <p:nvPr/>
        </p:nvSpPr>
        <p:spPr>
          <a:xfrm flipH="1">
            <a:off x="3833506" y="447241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л</a:t>
            </a:r>
          </a:p>
        </p:txBody>
      </p:sp>
    </p:spTree>
    <p:extLst>
      <p:ext uri="{BB962C8B-B14F-4D97-AF65-F5344CB8AC3E}">
        <p14:creationId xmlns:p14="http://schemas.microsoft.com/office/powerpoint/2010/main" xmlns="" val="38423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32656"/>
            <a:ext cx="541094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dirty="0"/>
              <a:t> </a:t>
            </a:r>
            <a:r>
              <a:rPr lang="uk-UA" sz="3600" dirty="0" smtClean="0"/>
              <a:t>  </a:t>
            </a:r>
            <a:r>
              <a:rPr lang="uk-UA" sz="3600" dirty="0" err="1" smtClean="0"/>
              <a:t>орозець</a:t>
            </a:r>
            <a:r>
              <a:rPr lang="uk-UA" sz="3600" dirty="0"/>
              <a:t> </a:t>
            </a:r>
            <a:r>
              <a:rPr lang="uk-UA" sz="3600" dirty="0" smtClean="0"/>
              <a:t>   </a:t>
            </a:r>
            <a:r>
              <a:rPr lang="uk-UA" sz="3600" dirty="0" err="1" smtClean="0"/>
              <a:t>алює</a:t>
            </a:r>
            <a:r>
              <a:rPr lang="uk-UA" sz="3600" dirty="0"/>
              <a:t> </a:t>
            </a:r>
            <a:r>
              <a:rPr lang="uk-UA" sz="3600" dirty="0" smtClean="0"/>
              <a:t>    </a:t>
            </a:r>
            <a:r>
              <a:rPr lang="uk-UA" sz="3600" dirty="0" err="1" smtClean="0"/>
              <a:t>альви</a:t>
            </a:r>
            <a:r>
              <a:rPr lang="uk-UA" sz="3600" dirty="0"/>
              <a:t/>
            </a:r>
            <a:br>
              <a:rPr lang="uk-UA" sz="3600" dirty="0"/>
            </a:br>
            <a:r>
              <a:rPr lang="uk-UA" sz="3600" dirty="0"/>
              <a:t>Для </a:t>
            </a:r>
            <a:r>
              <a:rPr lang="uk-UA" sz="3600" dirty="0" smtClean="0"/>
              <a:t>    </a:t>
            </a:r>
            <a:r>
              <a:rPr lang="uk-UA" sz="3600" dirty="0" err="1" smtClean="0"/>
              <a:t>ишка</a:t>
            </a:r>
            <a:r>
              <a:rPr lang="uk-UA" sz="3600" dirty="0" smtClean="0"/>
              <a:t> </a:t>
            </a:r>
            <a:r>
              <a:rPr lang="uk-UA" sz="3600" dirty="0"/>
              <a:t>і </a:t>
            </a:r>
            <a:r>
              <a:rPr lang="uk-UA" sz="3600" dirty="0" smtClean="0"/>
              <a:t>   </a:t>
            </a:r>
            <a:r>
              <a:rPr lang="uk-UA" sz="3600" dirty="0" err="1" smtClean="0"/>
              <a:t>ирослави</a:t>
            </a:r>
            <a:r>
              <a:rPr lang="uk-UA" sz="3600" dirty="0"/>
              <a:t>.</a:t>
            </a:r>
            <a:br>
              <a:rPr lang="uk-UA" sz="3600" dirty="0"/>
            </a:br>
            <a:r>
              <a:rPr lang="uk-UA" sz="3600" dirty="0" smtClean="0"/>
              <a:t>По   </a:t>
            </a:r>
            <a:r>
              <a:rPr lang="uk-UA" sz="3600" dirty="0" err="1" smtClean="0"/>
              <a:t>ережені</a:t>
            </a:r>
            <a:r>
              <a:rPr lang="uk-UA" sz="3600" dirty="0" smtClean="0"/>
              <a:t> с   </a:t>
            </a:r>
            <a:r>
              <a:rPr lang="uk-UA" sz="3600" dirty="0" err="1" smtClean="0"/>
              <a:t>ерічки</a:t>
            </a:r>
            <a:r>
              <a:rPr lang="uk-UA" sz="3600" dirty="0"/>
              <a:t/>
            </a:r>
            <a:br>
              <a:rPr lang="uk-UA" sz="3600" dirty="0"/>
            </a:br>
            <a:r>
              <a:rPr lang="uk-UA" sz="3600" dirty="0" smtClean="0"/>
              <a:t>На    </a:t>
            </a:r>
            <a:r>
              <a:rPr lang="uk-UA" sz="3600" dirty="0" err="1" smtClean="0"/>
              <a:t>алює</a:t>
            </a:r>
            <a:r>
              <a:rPr lang="uk-UA" sz="3600" dirty="0" smtClean="0"/>
              <a:t> </a:t>
            </a:r>
            <a:r>
              <a:rPr lang="uk-UA" sz="3600" dirty="0"/>
              <a:t>для </a:t>
            </a:r>
            <a:r>
              <a:rPr lang="uk-UA" sz="3600" dirty="0" smtClean="0"/>
              <a:t>   </a:t>
            </a:r>
            <a:r>
              <a:rPr lang="uk-UA" sz="3600" dirty="0" err="1" smtClean="0"/>
              <a:t>арічки</a:t>
            </a:r>
            <a:r>
              <a:rPr lang="uk-UA" sz="3600" dirty="0"/>
              <a:t>.</a:t>
            </a:r>
            <a:br>
              <a:rPr lang="uk-UA" sz="3600" dirty="0"/>
            </a:br>
            <a:r>
              <a:rPr lang="uk-UA" sz="3600" dirty="0" smtClean="0"/>
              <a:t>    оре</a:t>
            </a:r>
            <a:r>
              <a:rPr lang="uk-UA" sz="3600" dirty="0"/>
              <a:t>, </a:t>
            </a:r>
            <a:r>
              <a:rPr lang="uk-UA" sz="3600" dirty="0" smtClean="0"/>
              <a:t>штор  </a:t>
            </a:r>
            <a:r>
              <a:rPr lang="uk-UA" sz="3600" dirty="0"/>
              <a:t> </a:t>
            </a:r>
            <a:r>
              <a:rPr lang="uk-UA" sz="3600" dirty="0" smtClean="0"/>
              <a:t> і</a:t>
            </a:r>
            <a:r>
              <a:rPr lang="uk-UA" sz="3600" dirty="0"/>
              <a:t> </a:t>
            </a:r>
            <a:r>
              <a:rPr lang="uk-UA" sz="3600" dirty="0" smtClean="0"/>
              <a:t>   </a:t>
            </a:r>
            <a:r>
              <a:rPr lang="uk-UA" sz="3600" dirty="0" err="1" smtClean="0"/>
              <a:t>оряка</a:t>
            </a:r>
            <a:r>
              <a:rPr lang="uk-UA" sz="3600" dirty="0" smtClean="0"/>
              <a:t> </a:t>
            </a:r>
            <a:r>
              <a:rPr lang="uk-UA" sz="3600" dirty="0"/>
              <a:t>—</a:t>
            </a:r>
            <a:br>
              <a:rPr lang="uk-UA" sz="3600" dirty="0"/>
            </a:br>
            <a:r>
              <a:rPr lang="uk-UA" sz="3600" dirty="0"/>
              <a:t>Для </a:t>
            </a:r>
            <a:r>
              <a:rPr lang="uk-UA" sz="3600" dirty="0" smtClean="0"/>
              <a:t>    </a:t>
            </a:r>
            <a:r>
              <a:rPr lang="uk-UA" sz="3600" dirty="0" err="1" smtClean="0"/>
              <a:t>иколки-</a:t>
            </a:r>
            <a:r>
              <a:rPr lang="uk-UA" sz="3600" dirty="0" smtClean="0"/>
              <a:t>    </a:t>
            </a:r>
            <a:r>
              <a:rPr lang="uk-UA" sz="3600" dirty="0" err="1" smtClean="0"/>
              <a:t>алюка</a:t>
            </a:r>
            <a:r>
              <a:rPr lang="uk-UA" sz="3600" dirty="0"/>
              <a:t>. </a:t>
            </a:r>
            <a:endParaRPr lang="uk-UA" sz="3600" dirty="0" smtClean="0"/>
          </a:p>
          <a:p>
            <a:pPr marL="0" indent="0">
              <a:buNone/>
            </a:pPr>
            <a:r>
              <a:rPr lang="uk-UA" sz="3600" i="1" dirty="0" smtClean="0"/>
              <a:t>		Леся Вознюк</a:t>
            </a:r>
            <a:endParaRPr lang="uk-UA" sz="3600" dirty="0"/>
          </a:p>
          <a:p>
            <a:pPr marL="0" indent="0">
              <a:buNone/>
            </a:pPr>
            <a:endParaRPr lang="uk-UA" sz="3600" dirty="0"/>
          </a:p>
        </p:txBody>
      </p:sp>
      <p:pic>
        <p:nvPicPr>
          <p:cNvPr id="10242" name="Picture 2" descr="http://fonxl.ru/wp-content/uploads/2015/04/Malva-Flower_2001x15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789040"/>
            <a:ext cx="368729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magiaszkla.eu/desenie/ss_87328894_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4987" y="1052735"/>
            <a:ext cx="3310368" cy="220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images2.alphacoders.com/117/1177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587620"/>
            <a:ext cx="3182143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flipH="1">
            <a:off x="275019" y="327909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М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2346647" y="318823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м</a:t>
            </a:r>
            <a:endParaRPr lang="uk-UA" sz="3600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3808942" y="327908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м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1205059" y="884789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М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2850716" y="884790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М</a:t>
            </a:r>
          </a:p>
        </p:txBody>
      </p:sp>
      <p:sp>
        <p:nvSpPr>
          <p:cNvPr id="11" name="TextBox 10"/>
          <p:cNvSpPr txBox="1"/>
          <p:nvPr/>
        </p:nvSpPr>
        <p:spPr>
          <a:xfrm flipH="1">
            <a:off x="851083" y="1421829"/>
            <a:ext cx="608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м</a:t>
            </a:r>
            <a:endParaRPr lang="uk-UA" sz="3600" dirty="0"/>
          </a:p>
        </p:txBody>
      </p:sp>
      <p:sp>
        <p:nvSpPr>
          <p:cNvPr id="12" name="TextBox 11"/>
          <p:cNvSpPr txBox="1"/>
          <p:nvPr/>
        </p:nvSpPr>
        <p:spPr>
          <a:xfrm flipH="1">
            <a:off x="3026461" y="1395869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м</a:t>
            </a:r>
            <a:endParaRPr lang="uk-UA" sz="3600" dirty="0"/>
          </a:p>
        </p:txBody>
      </p:sp>
      <p:sp>
        <p:nvSpPr>
          <p:cNvPr id="13" name="TextBox 12"/>
          <p:cNvSpPr txBox="1"/>
          <p:nvPr/>
        </p:nvSpPr>
        <p:spPr>
          <a:xfrm flipH="1">
            <a:off x="937751" y="1977438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м</a:t>
            </a:r>
          </a:p>
        </p:txBody>
      </p:sp>
      <p:sp>
        <p:nvSpPr>
          <p:cNvPr id="14" name="TextBox 13"/>
          <p:cNvSpPr txBox="1"/>
          <p:nvPr/>
        </p:nvSpPr>
        <p:spPr>
          <a:xfrm flipH="1">
            <a:off x="3114156" y="1983991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М</a:t>
            </a:r>
          </a:p>
        </p:txBody>
      </p:sp>
      <p:sp>
        <p:nvSpPr>
          <p:cNvPr id="15" name="TextBox 14"/>
          <p:cNvSpPr txBox="1"/>
          <p:nvPr/>
        </p:nvSpPr>
        <p:spPr>
          <a:xfrm flipH="1">
            <a:off x="341673" y="2525817"/>
            <a:ext cx="533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М</a:t>
            </a:r>
          </a:p>
        </p:txBody>
      </p:sp>
      <p:sp>
        <p:nvSpPr>
          <p:cNvPr id="16" name="TextBox 15"/>
          <p:cNvSpPr txBox="1"/>
          <p:nvPr/>
        </p:nvSpPr>
        <p:spPr>
          <a:xfrm flipH="1">
            <a:off x="2687582" y="2525816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м</a:t>
            </a:r>
            <a:endParaRPr lang="uk-UA" sz="3600" dirty="0"/>
          </a:p>
        </p:txBody>
      </p:sp>
      <p:sp>
        <p:nvSpPr>
          <p:cNvPr id="17" name="TextBox 16"/>
          <p:cNvSpPr txBox="1"/>
          <p:nvPr/>
        </p:nvSpPr>
        <p:spPr>
          <a:xfrm flipH="1">
            <a:off x="3296680" y="2546321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м</a:t>
            </a:r>
            <a:endParaRPr lang="uk-UA" sz="3600" dirty="0"/>
          </a:p>
        </p:txBody>
      </p:sp>
      <p:sp>
        <p:nvSpPr>
          <p:cNvPr id="18" name="TextBox 17"/>
          <p:cNvSpPr txBox="1"/>
          <p:nvPr/>
        </p:nvSpPr>
        <p:spPr>
          <a:xfrm flipH="1">
            <a:off x="1225783" y="3103523"/>
            <a:ext cx="468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М</a:t>
            </a:r>
          </a:p>
        </p:txBody>
      </p:sp>
      <p:sp>
        <p:nvSpPr>
          <p:cNvPr id="19" name="TextBox 18"/>
          <p:cNvSpPr txBox="1"/>
          <p:nvPr/>
        </p:nvSpPr>
        <p:spPr>
          <a:xfrm flipH="1">
            <a:off x="3171697" y="3087443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м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xmlns="" val="257694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600" dirty="0"/>
              <a:t> </a:t>
            </a:r>
            <a:r>
              <a:rPr lang="uk-UA" sz="3600" dirty="0" smtClean="0"/>
              <a:t>  </a:t>
            </a:r>
            <a:r>
              <a:rPr lang="uk-UA" sz="3600" dirty="0" err="1" smtClean="0"/>
              <a:t>осоріг</a:t>
            </a:r>
            <a:r>
              <a:rPr lang="uk-UA" sz="3600" dirty="0" smtClean="0"/>
              <a:t> </a:t>
            </a:r>
            <a:r>
              <a:rPr lang="uk-UA" sz="3600" dirty="0"/>
              <a:t> </a:t>
            </a:r>
            <a:r>
              <a:rPr lang="uk-UA" sz="3600" dirty="0" smtClean="0"/>
              <a:t> </a:t>
            </a:r>
            <a:r>
              <a:rPr lang="uk-UA" sz="3600" dirty="0" err="1" smtClean="0"/>
              <a:t>адумав</a:t>
            </a:r>
            <a:r>
              <a:rPr lang="uk-UA" sz="3600" dirty="0" smtClean="0"/>
              <a:t> </a:t>
            </a:r>
            <a:r>
              <a:rPr lang="uk-UA" sz="3600" dirty="0"/>
              <a:t> </a:t>
            </a:r>
            <a:r>
              <a:rPr lang="uk-UA" sz="3600" dirty="0" smtClean="0"/>
              <a:t> и  і</a:t>
            </a:r>
            <a:r>
              <a:rPr lang="uk-UA" sz="3600" dirty="0"/>
              <a:t/>
            </a:r>
            <a:br>
              <a:rPr lang="uk-UA" sz="3600" dirty="0"/>
            </a:br>
            <a:r>
              <a:rPr lang="uk-UA" sz="3600" dirty="0"/>
              <a:t> </a:t>
            </a:r>
            <a:r>
              <a:rPr lang="uk-UA" sz="3600" dirty="0" smtClean="0"/>
              <a:t>  а  </a:t>
            </a:r>
            <a:r>
              <a:rPr lang="uk-UA" sz="3600" dirty="0" err="1" smtClean="0"/>
              <a:t>изать</a:t>
            </a:r>
            <a:r>
              <a:rPr lang="uk-UA" sz="3600" dirty="0" smtClean="0"/>
              <a:t> </a:t>
            </a:r>
            <a:r>
              <a:rPr lang="uk-UA" sz="3600" dirty="0"/>
              <a:t> </a:t>
            </a:r>
            <a:r>
              <a:rPr lang="uk-UA" sz="3600" dirty="0" smtClean="0"/>
              <a:t> </a:t>
            </a:r>
            <a:r>
              <a:rPr lang="uk-UA" sz="3600" dirty="0" err="1" smtClean="0"/>
              <a:t>амиста</a:t>
            </a:r>
            <a:r>
              <a:rPr lang="uk-UA" sz="3600" dirty="0"/>
              <a:t>.</a:t>
            </a:r>
            <a:br>
              <a:rPr lang="uk-UA" sz="3600" dirty="0"/>
            </a:br>
            <a:r>
              <a:rPr lang="uk-UA" sz="3600" dirty="0" smtClean="0"/>
              <a:t>  </a:t>
            </a:r>
            <a:r>
              <a:rPr lang="uk-UA" sz="3600" dirty="0" err="1" smtClean="0"/>
              <a:t>азбирав</a:t>
            </a:r>
            <a:r>
              <a:rPr lang="uk-UA" sz="3600" dirty="0" smtClean="0"/>
              <a:t> </a:t>
            </a:r>
            <a:r>
              <a:rPr lang="uk-UA" sz="3600" dirty="0"/>
              <a:t>по </a:t>
            </a:r>
            <a:r>
              <a:rPr lang="uk-UA" sz="3600" dirty="0" smtClean="0"/>
              <a:t>  </a:t>
            </a:r>
            <a:r>
              <a:rPr lang="uk-UA" sz="3600" dirty="0" err="1" smtClean="0"/>
              <a:t>амисти</a:t>
            </a:r>
            <a:r>
              <a:rPr lang="uk-UA" sz="3600" dirty="0" smtClean="0"/>
              <a:t>  і</a:t>
            </a:r>
            <a:r>
              <a:rPr lang="uk-UA" sz="3600" dirty="0"/>
              <a:t/>
            </a:r>
            <a:br>
              <a:rPr lang="uk-UA" sz="3600" dirty="0"/>
            </a:br>
            <a:r>
              <a:rPr lang="uk-UA" sz="3600" dirty="0"/>
              <a:t>І пішов до міста.</a:t>
            </a:r>
            <a:br>
              <a:rPr lang="uk-UA" sz="3600" dirty="0"/>
            </a:br>
            <a:r>
              <a:rPr lang="uk-UA" sz="3600" dirty="0" smtClean="0"/>
              <a:t>  </a:t>
            </a:r>
            <a:r>
              <a:rPr lang="uk-UA" sz="3600" dirty="0" err="1" smtClean="0"/>
              <a:t>итки</a:t>
            </a:r>
            <a:r>
              <a:rPr lang="uk-UA" sz="3600" dirty="0" smtClean="0"/>
              <a:t> </a:t>
            </a:r>
            <a:r>
              <a:rPr lang="uk-UA" sz="3600" dirty="0"/>
              <a:t>й </a:t>
            </a:r>
            <a:r>
              <a:rPr lang="uk-UA" sz="3600" dirty="0" smtClean="0"/>
              <a:t>  </a:t>
            </a:r>
            <a:r>
              <a:rPr lang="uk-UA" sz="3600" dirty="0" err="1" smtClean="0"/>
              <a:t>ожиці</a:t>
            </a:r>
            <a:r>
              <a:rPr lang="uk-UA" sz="3600" dirty="0" smtClean="0"/>
              <a:t> </a:t>
            </a:r>
            <a:r>
              <a:rPr lang="uk-UA" sz="3600" dirty="0"/>
              <a:t>придбав</a:t>
            </a:r>
            <a:br>
              <a:rPr lang="uk-UA" sz="3600" dirty="0"/>
            </a:br>
            <a:r>
              <a:rPr lang="uk-UA" sz="3600" dirty="0"/>
              <a:t>І </a:t>
            </a:r>
            <a:r>
              <a:rPr lang="uk-UA" sz="3600" dirty="0" smtClean="0"/>
              <a:t>  </a:t>
            </a:r>
            <a:r>
              <a:rPr lang="uk-UA" sz="3600" dirty="0" err="1" smtClean="0"/>
              <a:t>амиста</a:t>
            </a:r>
            <a:r>
              <a:rPr lang="uk-UA" sz="3600" dirty="0" smtClean="0"/>
              <a:t> </a:t>
            </a:r>
            <a:r>
              <a:rPr lang="uk-UA" sz="3600" dirty="0"/>
              <a:t> </a:t>
            </a:r>
            <a:r>
              <a:rPr lang="uk-UA" sz="3600" dirty="0" smtClean="0"/>
              <a:t> а  </a:t>
            </a:r>
            <a:r>
              <a:rPr lang="uk-UA" sz="3600" dirty="0" err="1" smtClean="0"/>
              <a:t>изав</a:t>
            </a:r>
            <a:r>
              <a:rPr lang="uk-UA" sz="3600" dirty="0"/>
              <a:t>.</a:t>
            </a:r>
            <a:br>
              <a:rPr lang="uk-UA" sz="3600" dirty="0"/>
            </a:br>
            <a:r>
              <a:rPr lang="uk-UA" sz="3600" dirty="0"/>
              <a:t>Дав </a:t>
            </a:r>
            <a:r>
              <a:rPr lang="uk-UA" sz="3600" dirty="0" smtClean="0"/>
              <a:t>  </a:t>
            </a:r>
            <a:r>
              <a:rPr lang="uk-UA" sz="3600" dirty="0" err="1" smtClean="0"/>
              <a:t>амисто</a:t>
            </a:r>
            <a:r>
              <a:rPr lang="uk-UA" sz="3600" dirty="0" smtClean="0"/>
              <a:t> </a:t>
            </a:r>
            <a:r>
              <a:rPr lang="uk-UA" sz="3600" dirty="0"/>
              <a:t> </a:t>
            </a:r>
            <a:r>
              <a:rPr lang="uk-UA" sz="3600" dirty="0" smtClean="0"/>
              <a:t> </a:t>
            </a:r>
            <a:r>
              <a:rPr lang="uk-UA" sz="3600" dirty="0" err="1" smtClean="0"/>
              <a:t>емовляті</a:t>
            </a:r>
            <a:r>
              <a:rPr lang="uk-UA" sz="3600" dirty="0"/>
              <a:t>,</a:t>
            </a:r>
            <a:br>
              <a:rPr lang="uk-UA" sz="3600" dirty="0"/>
            </a:br>
            <a:r>
              <a:rPr lang="uk-UA" sz="3600" dirty="0"/>
              <a:t>Щоб його позабавляти. </a:t>
            </a:r>
            <a:endParaRPr lang="uk-UA" sz="3600" dirty="0" smtClean="0"/>
          </a:p>
          <a:p>
            <a:pPr marL="0" indent="0">
              <a:buNone/>
            </a:pPr>
            <a:r>
              <a:rPr lang="uk-UA" sz="3600" i="1" dirty="0" smtClean="0"/>
              <a:t>			Жанна </a:t>
            </a:r>
            <a:r>
              <a:rPr lang="uk-UA" sz="3600" i="1" dirty="0" err="1" smtClean="0"/>
              <a:t>Вовк-Черемуш</a:t>
            </a:r>
            <a:endParaRPr lang="uk-UA" sz="3600" dirty="0"/>
          </a:p>
          <a:p>
            <a:endParaRPr lang="uk-UA" sz="3600" dirty="0"/>
          </a:p>
        </p:txBody>
      </p:sp>
      <p:pic>
        <p:nvPicPr>
          <p:cNvPr id="11272" name="Picture 8" descr="http://www.wildlife-animals.com/clipart/rhino-1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19841"/>
            <a:ext cx="3571875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http://st03.kakprosto.ru/images/article/2011/7/4/1_5255194c596375255194c596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880" y="4797152"/>
            <a:ext cx="2552294" cy="193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pngimg.com/cache/cache_large/b6e28e490c5019ffe8a862ed4ba1044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13560">
            <a:off x="5087043" y="2552082"/>
            <a:ext cx="2356702" cy="187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tkani70.ru/image/data/slider/nitki-b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9374" y="3221747"/>
            <a:ext cx="2114626" cy="162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meet.makovka.com.ua/assets/media/big/Busina/pandora-4/pandora_chrustal-26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3676" y="5350143"/>
            <a:ext cx="2440732" cy="135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flipH="1">
            <a:off x="251520" y="166966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Н</a:t>
            </a:r>
            <a:endParaRPr lang="uk-UA" sz="3600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1834059" y="182493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н</a:t>
            </a:r>
            <a:endParaRPr lang="uk-UA" sz="3600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3552034" y="182494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н</a:t>
            </a:r>
            <a:endParaRPr lang="uk-UA" sz="3600" dirty="0"/>
          </a:p>
        </p:txBody>
      </p:sp>
      <p:sp>
        <p:nvSpPr>
          <p:cNvPr id="11" name="TextBox 10"/>
          <p:cNvSpPr txBox="1"/>
          <p:nvPr/>
        </p:nvSpPr>
        <p:spPr>
          <a:xfrm flipH="1">
            <a:off x="251520" y="741124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Н</a:t>
            </a:r>
          </a:p>
        </p:txBody>
      </p:sp>
      <p:sp>
        <p:nvSpPr>
          <p:cNvPr id="12" name="TextBox 11"/>
          <p:cNvSpPr txBox="1"/>
          <p:nvPr/>
        </p:nvSpPr>
        <p:spPr>
          <a:xfrm flipH="1">
            <a:off x="756496" y="749260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н</a:t>
            </a:r>
            <a:endParaRPr lang="uk-UA" sz="3600" dirty="0"/>
          </a:p>
        </p:txBody>
      </p:sp>
      <p:sp>
        <p:nvSpPr>
          <p:cNvPr id="13" name="TextBox 12"/>
          <p:cNvSpPr txBox="1"/>
          <p:nvPr/>
        </p:nvSpPr>
        <p:spPr>
          <a:xfrm flipH="1">
            <a:off x="2128309" y="749259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н</a:t>
            </a:r>
            <a:endParaRPr lang="uk-UA" sz="3600" dirty="0"/>
          </a:p>
        </p:txBody>
      </p:sp>
      <p:sp>
        <p:nvSpPr>
          <p:cNvPr id="14" name="TextBox 13"/>
          <p:cNvSpPr txBox="1"/>
          <p:nvPr/>
        </p:nvSpPr>
        <p:spPr>
          <a:xfrm flipH="1">
            <a:off x="180432" y="1272071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Н</a:t>
            </a:r>
            <a:endParaRPr lang="uk-UA" sz="3600" dirty="0"/>
          </a:p>
        </p:txBody>
      </p:sp>
      <p:sp>
        <p:nvSpPr>
          <p:cNvPr id="15" name="TextBox 14"/>
          <p:cNvSpPr txBox="1"/>
          <p:nvPr/>
        </p:nvSpPr>
        <p:spPr>
          <a:xfrm flipH="1">
            <a:off x="2706688" y="1287886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н</a:t>
            </a:r>
            <a:endParaRPr lang="uk-UA" sz="3600" dirty="0"/>
          </a:p>
        </p:txBody>
      </p:sp>
      <p:sp>
        <p:nvSpPr>
          <p:cNvPr id="16" name="TextBox 15"/>
          <p:cNvSpPr txBox="1"/>
          <p:nvPr/>
        </p:nvSpPr>
        <p:spPr>
          <a:xfrm flipH="1">
            <a:off x="180432" y="2366054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Н </a:t>
            </a:r>
            <a:endParaRPr lang="uk-UA" sz="3600" dirty="0"/>
          </a:p>
        </p:txBody>
      </p:sp>
      <p:sp>
        <p:nvSpPr>
          <p:cNvPr id="17" name="TextBox 16"/>
          <p:cNvSpPr txBox="1"/>
          <p:nvPr/>
        </p:nvSpPr>
        <p:spPr>
          <a:xfrm flipH="1">
            <a:off x="1795828" y="2375080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н</a:t>
            </a:r>
            <a:endParaRPr lang="uk-UA" sz="3600" dirty="0"/>
          </a:p>
        </p:txBody>
      </p:sp>
      <p:sp>
        <p:nvSpPr>
          <p:cNvPr id="18" name="TextBox 17"/>
          <p:cNvSpPr txBox="1"/>
          <p:nvPr/>
        </p:nvSpPr>
        <p:spPr>
          <a:xfrm flipH="1">
            <a:off x="468464" y="2909488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н</a:t>
            </a:r>
            <a:endParaRPr lang="uk-UA" sz="3600" dirty="0"/>
          </a:p>
        </p:txBody>
      </p:sp>
      <p:sp>
        <p:nvSpPr>
          <p:cNvPr id="19" name="TextBox 18"/>
          <p:cNvSpPr txBox="1"/>
          <p:nvPr/>
        </p:nvSpPr>
        <p:spPr>
          <a:xfrm flipH="1">
            <a:off x="2128309" y="2938176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н</a:t>
            </a:r>
            <a:endParaRPr lang="uk-UA" sz="3600" dirty="0"/>
          </a:p>
        </p:txBody>
      </p:sp>
      <p:sp>
        <p:nvSpPr>
          <p:cNvPr id="20" name="TextBox 19"/>
          <p:cNvSpPr txBox="1"/>
          <p:nvPr/>
        </p:nvSpPr>
        <p:spPr>
          <a:xfrm flipH="1">
            <a:off x="2555776" y="2938175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н</a:t>
            </a:r>
            <a:endParaRPr lang="uk-UA" sz="3600" dirty="0"/>
          </a:p>
        </p:txBody>
      </p:sp>
      <p:sp>
        <p:nvSpPr>
          <p:cNvPr id="21" name="TextBox 20"/>
          <p:cNvSpPr txBox="1"/>
          <p:nvPr/>
        </p:nvSpPr>
        <p:spPr>
          <a:xfrm flipH="1">
            <a:off x="2775248" y="3511186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н</a:t>
            </a:r>
            <a:endParaRPr lang="uk-UA" sz="3600" dirty="0"/>
          </a:p>
        </p:txBody>
      </p:sp>
      <p:sp>
        <p:nvSpPr>
          <p:cNvPr id="22" name="TextBox 21"/>
          <p:cNvSpPr txBox="1"/>
          <p:nvPr/>
        </p:nvSpPr>
        <p:spPr>
          <a:xfrm flipH="1">
            <a:off x="1046984" y="3511185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н</a:t>
            </a:r>
            <a:endParaRPr lang="uk-UA" sz="3600" dirty="0"/>
          </a:p>
        </p:txBody>
      </p:sp>
      <p:sp>
        <p:nvSpPr>
          <p:cNvPr id="23" name="TextBox 22"/>
          <p:cNvSpPr txBox="1"/>
          <p:nvPr/>
        </p:nvSpPr>
        <p:spPr>
          <a:xfrm flipH="1">
            <a:off x="4002001" y="166964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н</a:t>
            </a:r>
            <a:endParaRPr lang="uk-UA" sz="3600" dirty="0"/>
          </a:p>
        </p:txBody>
      </p:sp>
      <p:sp>
        <p:nvSpPr>
          <p:cNvPr id="24" name="TextBox 23"/>
          <p:cNvSpPr txBox="1"/>
          <p:nvPr/>
        </p:nvSpPr>
        <p:spPr>
          <a:xfrm flipH="1">
            <a:off x="4290033" y="1272069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н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xmlns="" val="8393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0802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600" dirty="0"/>
              <a:t> </a:t>
            </a:r>
            <a:r>
              <a:rPr lang="uk-UA" sz="3600" dirty="0" smtClean="0"/>
              <a:t>  </a:t>
            </a:r>
            <a:r>
              <a:rPr lang="uk-UA" sz="3600" dirty="0" err="1" smtClean="0"/>
              <a:t>сел</a:t>
            </a:r>
            <a:r>
              <a:rPr lang="uk-UA" sz="3600" dirty="0" smtClean="0"/>
              <a:t> д     </a:t>
            </a:r>
            <a:r>
              <a:rPr lang="uk-UA" sz="3600" dirty="0" err="1" smtClean="0"/>
              <a:t>зера</a:t>
            </a:r>
            <a:r>
              <a:rPr lang="uk-UA" sz="3600" dirty="0" smtClean="0"/>
              <a:t> х  див</a:t>
            </a:r>
            <a:r>
              <a:rPr lang="uk-UA" sz="3600" dirty="0"/>
              <a:t>,</a:t>
            </a:r>
            <a:br>
              <a:rPr lang="uk-UA" sz="3600" dirty="0"/>
            </a:br>
            <a:r>
              <a:rPr lang="uk-UA" sz="3600" dirty="0" smtClean="0"/>
              <a:t>   </a:t>
            </a:r>
            <a:r>
              <a:rPr lang="uk-UA" sz="3600" dirty="0" err="1" smtClean="0"/>
              <a:t>куляри</a:t>
            </a:r>
            <a:r>
              <a:rPr lang="uk-UA" sz="3600" dirty="0" smtClean="0"/>
              <a:t> </a:t>
            </a:r>
            <a:r>
              <a:rPr lang="uk-UA" sz="3600" dirty="0"/>
              <a:t>загубив.</a:t>
            </a:r>
            <a:br>
              <a:rPr lang="uk-UA" sz="3600" dirty="0"/>
            </a:br>
            <a:r>
              <a:rPr lang="uk-UA" sz="3600" dirty="0" smtClean="0"/>
              <a:t>   х</a:t>
            </a:r>
            <a:r>
              <a:rPr lang="uk-UA" sz="3600" dirty="0"/>
              <a:t>, і </a:t>
            </a:r>
            <a:r>
              <a:rPr lang="uk-UA" sz="3600" dirty="0" smtClean="0"/>
              <a:t>щ   ж й  </a:t>
            </a:r>
            <a:r>
              <a:rPr lang="uk-UA" sz="3600" dirty="0" err="1" smtClean="0"/>
              <a:t>му</a:t>
            </a:r>
            <a:r>
              <a:rPr lang="uk-UA" sz="3600" dirty="0" smtClean="0"/>
              <a:t> р  бити</a:t>
            </a:r>
            <a:r>
              <a:rPr lang="uk-UA" sz="3600" dirty="0"/>
              <a:t>,</a:t>
            </a:r>
            <a:br>
              <a:rPr lang="uk-UA" sz="3600" dirty="0"/>
            </a:br>
            <a:r>
              <a:rPr lang="uk-UA" sz="3600" dirty="0"/>
              <a:t>Як без </a:t>
            </a:r>
            <a:r>
              <a:rPr lang="uk-UA" sz="3600" dirty="0" smtClean="0"/>
              <a:t>  </a:t>
            </a:r>
            <a:r>
              <a:rPr lang="uk-UA" sz="3600" dirty="0" err="1" smtClean="0"/>
              <a:t>кулярів</a:t>
            </a:r>
            <a:r>
              <a:rPr lang="uk-UA" sz="3600" dirty="0" smtClean="0"/>
              <a:t> </a:t>
            </a:r>
            <a:r>
              <a:rPr lang="uk-UA" sz="3600" dirty="0"/>
              <a:t>жити?</a:t>
            </a:r>
            <a:br>
              <a:rPr lang="uk-UA" sz="3600" dirty="0"/>
            </a:br>
            <a:r>
              <a:rPr lang="uk-UA" sz="3600" dirty="0" smtClean="0"/>
              <a:t>   кунь </a:t>
            </a:r>
            <a:r>
              <a:rPr lang="uk-UA" sz="3600" dirty="0"/>
              <a:t>в </a:t>
            </a:r>
            <a:r>
              <a:rPr lang="uk-UA" sz="3600" dirty="0" smtClean="0"/>
              <a:t>  </a:t>
            </a:r>
            <a:r>
              <a:rPr lang="uk-UA" sz="3600" dirty="0" err="1" smtClean="0"/>
              <a:t>зері</a:t>
            </a:r>
            <a:r>
              <a:rPr lang="uk-UA" sz="3600" dirty="0" smtClean="0"/>
              <a:t> </a:t>
            </a:r>
            <a:r>
              <a:rPr lang="uk-UA" sz="3600" dirty="0"/>
              <a:t>купався,</a:t>
            </a:r>
            <a:br>
              <a:rPr lang="uk-UA" sz="3600" dirty="0"/>
            </a:br>
            <a:r>
              <a:rPr lang="uk-UA" sz="3600" dirty="0" smtClean="0"/>
              <a:t>Д   </a:t>
            </a:r>
            <a:r>
              <a:rPr lang="uk-UA" sz="3600" dirty="0"/>
              <a:t> </a:t>
            </a:r>
            <a:r>
              <a:rPr lang="uk-UA" sz="3600" dirty="0" smtClean="0"/>
              <a:t> </a:t>
            </a:r>
            <a:r>
              <a:rPr lang="uk-UA" sz="3600" dirty="0" err="1" smtClean="0"/>
              <a:t>слика</a:t>
            </a:r>
            <a:r>
              <a:rPr lang="uk-UA" sz="3600" dirty="0" smtClean="0"/>
              <a:t> </a:t>
            </a:r>
            <a:r>
              <a:rPr lang="uk-UA" sz="3600" dirty="0"/>
              <a:t> </a:t>
            </a:r>
            <a:r>
              <a:rPr lang="uk-UA" sz="3600" dirty="0" smtClean="0"/>
              <a:t> </a:t>
            </a:r>
            <a:r>
              <a:rPr lang="uk-UA" sz="3600" dirty="0" err="1" smtClean="0"/>
              <a:t>бізвався</a:t>
            </a:r>
            <a:r>
              <a:rPr lang="uk-UA" sz="3600" dirty="0"/>
              <a:t>:</a:t>
            </a:r>
            <a:br>
              <a:rPr lang="uk-UA" sz="3600" dirty="0"/>
            </a:br>
            <a:r>
              <a:rPr lang="uk-UA" sz="3600" dirty="0"/>
              <a:t>“Не сумуй же, </a:t>
            </a:r>
            <a:r>
              <a:rPr lang="uk-UA" sz="3600" dirty="0" smtClean="0"/>
              <a:t>п  стривай</a:t>
            </a:r>
            <a:r>
              <a:rPr lang="uk-UA" sz="3600" dirty="0"/>
              <a:t>,</a:t>
            </a:r>
            <a:br>
              <a:rPr lang="uk-UA" sz="3600" dirty="0"/>
            </a:br>
            <a:r>
              <a:rPr lang="uk-UA" sz="3600" dirty="0"/>
              <a:t>В </a:t>
            </a:r>
            <a:r>
              <a:rPr lang="uk-UA" sz="3600" dirty="0" smtClean="0"/>
              <a:t>  </a:t>
            </a:r>
            <a:r>
              <a:rPr lang="uk-UA" sz="3600" dirty="0" err="1" smtClean="0"/>
              <a:t>череті</a:t>
            </a:r>
            <a:r>
              <a:rPr lang="uk-UA" sz="3600" dirty="0" smtClean="0"/>
              <a:t> п  шукай</a:t>
            </a:r>
            <a:r>
              <a:rPr lang="uk-UA" sz="3600" dirty="0"/>
              <a:t>”.</a:t>
            </a:r>
            <a:br>
              <a:rPr lang="uk-UA" sz="3600" dirty="0"/>
            </a:br>
            <a:r>
              <a:rPr lang="uk-UA" sz="3600" dirty="0"/>
              <a:t>В </a:t>
            </a:r>
            <a:r>
              <a:rPr lang="uk-UA" sz="3600" dirty="0" smtClean="0"/>
              <a:t>  </a:t>
            </a:r>
            <a:r>
              <a:rPr lang="uk-UA" sz="3600" dirty="0" err="1" smtClean="0"/>
              <a:t>черет</a:t>
            </a:r>
            <a:r>
              <a:rPr lang="uk-UA" sz="3600" dirty="0" smtClean="0"/>
              <a:t> </a:t>
            </a:r>
            <a:r>
              <a:rPr lang="uk-UA" sz="3600" dirty="0"/>
              <a:t> </a:t>
            </a:r>
            <a:r>
              <a:rPr lang="uk-UA" sz="3600" dirty="0" smtClean="0"/>
              <a:t> </a:t>
            </a:r>
            <a:r>
              <a:rPr lang="uk-UA" sz="3600" dirty="0" err="1" smtClean="0"/>
              <a:t>сел</a:t>
            </a:r>
            <a:r>
              <a:rPr lang="uk-UA" sz="3600" dirty="0" smtClean="0"/>
              <a:t> </a:t>
            </a:r>
            <a:r>
              <a:rPr lang="uk-UA" sz="3600" dirty="0" err="1" smtClean="0"/>
              <a:t>піш</a:t>
            </a:r>
            <a:r>
              <a:rPr lang="uk-UA" sz="3600" dirty="0" smtClean="0"/>
              <a:t>  в</a:t>
            </a:r>
            <a:r>
              <a:rPr lang="uk-UA" sz="3600" dirty="0"/>
              <a:t>,</a:t>
            </a:r>
            <a:br>
              <a:rPr lang="uk-UA" sz="3600" dirty="0"/>
            </a:br>
            <a:r>
              <a:rPr lang="uk-UA" sz="3600" dirty="0" smtClean="0"/>
              <a:t>   </a:t>
            </a:r>
            <a:r>
              <a:rPr lang="uk-UA" sz="3600" dirty="0" err="1" smtClean="0"/>
              <a:t>куляри</a:t>
            </a:r>
            <a:r>
              <a:rPr lang="uk-UA" sz="3600" dirty="0" smtClean="0"/>
              <a:t> </a:t>
            </a:r>
            <a:r>
              <a:rPr lang="uk-UA" sz="3600" dirty="0"/>
              <a:t>там </a:t>
            </a:r>
            <a:r>
              <a:rPr lang="uk-UA" sz="3600" dirty="0" err="1" smtClean="0"/>
              <a:t>знайш</a:t>
            </a:r>
            <a:r>
              <a:rPr lang="uk-UA" sz="3600" dirty="0" smtClean="0"/>
              <a:t>  в</a:t>
            </a:r>
            <a:r>
              <a:rPr lang="uk-UA" sz="3600" dirty="0"/>
              <a:t>. </a:t>
            </a:r>
            <a:endParaRPr lang="uk-UA" sz="3600" dirty="0" smtClean="0"/>
          </a:p>
          <a:p>
            <a:pPr marL="0" indent="0">
              <a:buNone/>
            </a:pPr>
            <a:r>
              <a:rPr lang="uk-UA" sz="3600" i="1" dirty="0" smtClean="0"/>
              <a:t>		Жанна </a:t>
            </a:r>
            <a:r>
              <a:rPr lang="uk-UA" sz="3600" i="1" dirty="0" err="1" smtClean="0"/>
              <a:t>Вовк-Черемуш</a:t>
            </a:r>
            <a:endParaRPr lang="uk-UA" sz="3600" dirty="0"/>
          </a:p>
          <a:p>
            <a:endParaRPr lang="uk-UA" sz="3600" dirty="0"/>
          </a:p>
        </p:txBody>
      </p:sp>
      <p:pic>
        <p:nvPicPr>
          <p:cNvPr id="12292" name="Picture 4" descr="http://murmolka.com/images/9cde/http---static.kinokopilka.tv-system-images-screenshots-images-000-031-801-31801_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0335" y="317002"/>
            <a:ext cx="3960441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www.playcast.ru/uploads/2014/06/23/902302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0555" y="3703679"/>
            <a:ext cx="2120799" cy="250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://www.sharkseafoods.com/components/Fck/userfiles/image/Redfish/blq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852936"/>
            <a:ext cx="1296144" cy="51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clipartmania.ru/uploads/gallery/main/427/glasses-6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8097"/>
          <a:stretch/>
        </p:blipFill>
        <p:spPr bwMode="auto">
          <a:xfrm>
            <a:off x="4760959" y="4471998"/>
            <a:ext cx="2159597" cy="97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flipH="1">
            <a:off x="0" y="116632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О </a:t>
            </a:r>
            <a:endParaRPr lang="uk-UA" sz="3600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1318030" y="116631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о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1606062" y="116632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о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2960628" y="116629"/>
            <a:ext cx="328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о</a:t>
            </a:r>
          </a:p>
        </p:txBody>
      </p:sp>
      <p:sp>
        <p:nvSpPr>
          <p:cNvPr id="11" name="TextBox 10"/>
          <p:cNvSpPr txBox="1"/>
          <p:nvPr/>
        </p:nvSpPr>
        <p:spPr>
          <a:xfrm flipH="1">
            <a:off x="12540" y="651177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О </a:t>
            </a:r>
            <a:endParaRPr lang="uk-UA" sz="3600" dirty="0"/>
          </a:p>
        </p:txBody>
      </p:sp>
      <p:sp>
        <p:nvSpPr>
          <p:cNvPr id="12" name="TextBox 11"/>
          <p:cNvSpPr txBox="1"/>
          <p:nvPr/>
        </p:nvSpPr>
        <p:spPr>
          <a:xfrm flipH="1">
            <a:off x="12540" y="1254847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О </a:t>
            </a:r>
            <a:endParaRPr lang="uk-UA" sz="3600" dirty="0"/>
          </a:p>
        </p:txBody>
      </p:sp>
      <p:sp>
        <p:nvSpPr>
          <p:cNvPr id="13" name="TextBox 12"/>
          <p:cNvSpPr txBox="1"/>
          <p:nvPr/>
        </p:nvSpPr>
        <p:spPr>
          <a:xfrm flipH="1">
            <a:off x="1271138" y="1223416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о</a:t>
            </a:r>
          </a:p>
        </p:txBody>
      </p:sp>
      <p:sp>
        <p:nvSpPr>
          <p:cNvPr id="14" name="TextBox 13"/>
          <p:cNvSpPr txBox="1"/>
          <p:nvPr/>
        </p:nvSpPr>
        <p:spPr>
          <a:xfrm flipH="1">
            <a:off x="2207387" y="1216955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о</a:t>
            </a:r>
          </a:p>
        </p:txBody>
      </p:sp>
      <p:sp>
        <p:nvSpPr>
          <p:cNvPr id="15" name="TextBox 14"/>
          <p:cNvSpPr txBox="1"/>
          <p:nvPr/>
        </p:nvSpPr>
        <p:spPr>
          <a:xfrm flipH="1">
            <a:off x="3289335" y="1209448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о</a:t>
            </a:r>
          </a:p>
        </p:txBody>
      </p:sp>
      <p:sp>
        <p:nvSpPr>
          <p:cNvPr id="16" name="TextBox 15"/>
          <p:cNvSpPr txBox="1"/>
          <p:nvPr/>
        </p:nvSpPr>
        <p:spPr>
          <a:xfrm flipH="1">
            <a:off x="1318030" y="1744272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о</a:t>
            </a:r>
          </a:p>
        </p:txBody>
      </p:sp>
      <p:sp>
        <p:nvSpPr>
          <p:cNvPr id="17" name="TextBox 16"/>
          <p:cNvSpPr txBox="1"/>
          <p:nvPr/>
        </p:nvSpPr>
        <p:spPr>
          <a:xfrm flipH="1">
            <a:off x="25896" y="2284191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О </a:t>
            </a:r>
            <a:endParaRPr lang="uk-UA" sz="3600" dirty="0"/>
          </a:p>
        </p:txBody>
      </p:sp>
      <p:sp>
        <p:nvSpPr>
          <p:cNvPr id="18" name="TextBox 17"/>
          <p:cNvSpPr txBox="1"/>
          <p:nvPr/>
        </p:nvSpPr>
        <p:spPr>
          <a:xfrm flipH="1">
            <a:off x="1559170" y="2284191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о</a:t>
            </a:r>
          </a:p>
        </p:txBody>
      </p:sp>
      <p:sp>
        <p:nvSpPr>
          <p:cNvPr id="19" name="TextBox 18"/>
          <p:cNvSpPr txBox="1"/>
          <p:nvPr/>
        </p:nvSpPr>
        <p:spPr>
          <a:xfrm flipH="1">
            <a:off x="288032" y="2852936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о</a:t>
            </a:r>
          </a:p>
        </p:txBody>
      </p:sp>
      <p:sp>
        <p:nvSpPr>
          <p:cNvPr id="20" name="TextBox 19"/>
          <p:cNvSpPr txBox="1"/>
          <p:nvPr/>
        </p:nvSpPr>
        <p:spPr>
          <a:xfrm flipH="1">
            <a:off x="576064" y="2839023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о</a:t>
            </a:r>
          </a:p>
        </p:txBody>
      </p:sp>
      <p:sp>
        <p:nvSpPr>
          <p:cNvPr id="21" name="TextBox 20"/>
          <p:cNvSpPr txBox="1"/>
          <p:nvPr/>
        </p:nvSpPr>
        <p:spPr>
          <a:xfrm flipH="1">
            <a:off x="1988097" y="2854075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о</a:t>
            </a:r>
          </a:p>
        </p:txBody>
      </p:sp>
      <p:sp>
        <p:nvSpPr>
          <p:cNvPr id="22" name="TextBox 21"/>
          <p:cNvSpPr txBox="1"/>
          <p:nvPr/>
        </p:nvSpPr>
        <p:spPr>
          <a:xfrm flipH="1">
            <a:off x="3044293" y="3433668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о</a:t>
            </a:r>
          </a:p>
        </p:txBody>
      </p:sp>
      <p:sp>
        <p:nvSpPr>
          <p:cNvPr id="23" name="TextBox 22"/>
          <p:cNvSpPr txBox="1"/>
          <p:nvPr/>
        </p:nvSpPr>
        <p:spPr>
          <a:xfrm flipH="1">
            <a:off x="288032" y="3946595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о</a:t>
            </a:r>
          </a:p>
        </p:txBody>
      </p:sp>
      <p:sp>
        <p:nvSpPr>
          <p:cNvPr id="24" name="TextBox 23"/>
          <p:cNvSpPr txBox="1"/>
          <p:nvPr/>
        </p:nvSpPr>
        <p:spPr>
          <a:xfrm flipH="1">
            <a:off x="2057657" y="3944430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о</a:t>
            </a:r>
          </a:p>
        </p:txBody>
      </p:sp>
      <p:sp>
        <p:nvSpPr>
          <p:cNvPr id="25" name="TextBox 24"/>
          <p:cNvSpPr txBox="1"/>
          <p:nvPr/>
        </p:nvSpPr>
        <p:spPr>
          <a:xfrm flipH="1">
            <a:off x="313928" y="4471998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о</a:t>
            </a:r>
          </a:p>
        </p:txBody>
      </p:sp>
      <p:sp>
        <p:nvSpPr>
          <p:cNvPr id="26" name="TextBox 25"/>
          <p:cNvSpPr txBox="1"/>
          <p:nvPr/>
        </p:nvSpPr>
        <p:spPr>
          <a:xfrm flipH="1">
            <a:off x="1700065" y="4513961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о</a:t>
            </a:r>
          </a:p>
        </p:txBody>
      </p:sp>
      <p:sp>
        <p:nvSpPr>
          <p:cNvPr id="27" name="TextBox 26"/>
          <p:cNvSpPr txBox="1"/>
          <p:nvPr/>
        </p:nvSpPr>
        <p:spPr>
          <a:xfrm flipH="1">
            <a:off x="3371870" y="4513960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о</a:t>
            </a:r>
          </a:p>
        </p:txBody>
      </p:sp>
      <p:sp>
        <p:nvSpPr>
          <p:cNvPr id="28" name="TextBox 27"/>
          <p:cNvSpPr txBox="1"/>
          <p:nvPr/>
        </p:nvSpPr>
        <p:spPr>
          <a:xfrm flipH="1">
            <a:off x="0" y="5038406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О </a:t>
            </a:r>
            <a:endParaRPr lang="uk-UA" sz="3600" dirty="0"/>
          </a:p>
        </p:txBody>
      </p:sp>
      <p:sp>
        <p:nvSpPr>
          <p:cNvPr id="29" name="TextBox 28"/>
          <p:cNvSpPr txBox="1"/>
          <p:nvPr/>
        </p:nvSpPr>
        <p:spPr>
          <a:xfrm flipH="1">
            <a:off x="3780776" y="5038406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о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xmlns="" val="168530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9039" y="60986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dirty="0"/>
              <a:t> </a:t>
            </a:r>
            <a:r>
              <a:rPr lang="uk-UA" sz="3600" dirty="0" smtClean="0"/>
              <a:t>  </a:t>
            </a:r>
            <a:r>
              <a:rPr lang="uk-UA" sz="3600" dirty="0" err="1" smtClean="0"/>
              <a:t>ігла</a:t>
            </a:r>
            <a:r>
              <a:rPr lang="uk-UA" sz="3600" dirty="0" smtClean="0"/>
              <a:t>   </a:t>
            </a:r>
            <a:r>
              <a:rPr lang="uk-UA" sz="3600" dirty="0" err="1" smtClean="0"/>
              <a:t>ілочка</a:t>
            </a:r>
            <a:r>
              <a:rPr lang="uk-UA" sz="3600" dirty="0" smtClean="0"/>
              <a:t> </a:t>
            </a:r>
            <a:r>
              <a:rPr lang="uk-UA" sz="3600" dirty="0"/>
              <a:t>в долинку,</a:t>
            </a:r>
            <a:br>
              <a:rPr lang="uk-UA" sz="3600" dirty="0"/>
            </a:br>
            <a:r>
              <a:rPr lang="uk-UA" sz="3600" dirty="0" smtClean="0"/>
              <a:t>   </a:t>
            </a:r>
            <a:r>
              <a:rPr lang="uk-UA" sz="3600" dirty="0" err="1" smtClean="0"/>
              <a:t>ачить</a:t>
            </a:r>
            <a:r>
              <a:rPr lang="uk-UA" sz="3600" dirty="0" smtClean="0"/>
              <a:t> </a:t>
            </a:r>
            <a:r>
              <a:rPr lang="uk-UA" sz="3600" dirty="0"/>
              <a:t> </a:t>
            </a:r>
            <a:r>
              <a:rPr lang="uk-UA" sz="3600" dirty="0" smtClean="0"/>
              <a:t> у  ликів тор  </a:t>
            </a:r>
            <a:r>
              <a:rPr lang="uk-UA" sz="3600" dirty="0" err="1" smtClean="0"/>
              <a:t>инку</a:t>
            </a:r>
            <a:r>
              <a:rPr lang="uk-UA" sz="3600" dirty="0"/>
              <a:t>.</a:t>
            </a:r>
            <a:br>
              <a:rPr lang="uk-UA" sz="3600" dirty="0"/>
            </a:br>
            <a:r>
              <a:rPr lang="uk-UA" sz="3600" dirty="0" smtClean="0"/>
              <a:t>   </a:t>
            </a:r>
            <a:r>
              <a:rPr lang="uk-UA" sz="3600" dirty="0" err="1" smtClean="0"/>
              <a:t>джілок</a:t>
            </a:r>
            <a:r>
              <a:rPr lang="uk-UA" sz="3600" dirty="0" smtClean="0"/>
              <a:t> </a:t>
            </a:r>
            <a:r>
              <a:rPr lang="uk-UA" sz="3600" dirty="0"/>
              <a:t>швидко погукала,</a:t>
            </a:r>
            <a:br>
              <a:rPr lang="uk-UA" sz="3600" dirty="0"/>
            </a:br>
            <a:r>
              <a:rPr lang="uk-UA" sz="3600" dirty="0" smtClean="0"/>
              <a:t>   у  ликами </a:t>
            </a:r>
            <a:r>
              <a:rPr lang="uk-UA" sz="3600" dirty="0"/>
              <a:t>частувала.</a:t>
            </a:r>
            <a:br>
              <a:rPr lang="uk-UA" sz="3600" dirty="0"/>
            </a:br>
            <a:r>
              <a:rPr lang="uk-UA" sz="3600" dirty="0"/>
              <a:t>Під </a:t>
            </a:r>
            <a:r>
              <a:rPr lang="uk-UA" sz="3600" dirty="0" smtClean="0"/>
              <a:t>  </a:t>
            </a:r>
            <a:r>
              <a:rPr lang="uk-UA" sz="3600" dirty="0" err="1" smtClean="0"/>
              <a:t>ерезою</a:t>
            </a:r>
            <a:r>
              <a:rPr lang="uk-UA" sz="3600" dirty="0" smtClean="0"/>
              <a:t> </a:t>
            </a:r>
            <a:r>
              <a:rPr lang="uk-UA" sz="3600" dirty="0"/>
              <a:t>сиділи,</a:t>
            </a:r>
            <a:br>
              <a:rPr lang="uk-UA" sz="3600" dirty="0"/>
            </a:br>
            <a:r>
              <a:rPr lang="uk-UA" sz="3600" dirty="0"/>
              <a:t>Усі </a:t>
            </a:r>
            <a:r>
              <a:rPr lang="uk-UA" sz="3600" dirty="0" smtClean="0"/>
              <a:t>  у  лики </a:t>
            </a:r>
            <a:r>
              <a:rPr lang="uk-UA" sz="3600" dirty="0"/>
              <a:t>поїли. </a:t>
            </a:r>
            <a:endParaRPr lang="uk-UA" sz="3600" dirty="0" smtClean="0"/>
          </a:p>
          <a:p>
            <a:pPr marL="0" indent="0">
              <a:buNone/>
            </a:pPr>
            <a:r>
              <a:rPr lang="uk-UA" sz="3600" i="1" dirty="0" smtClean="0"/>
              <a:t>		Жанна </a:t>
            </a:r>
            <a:r>
              <a:rPr lang="uk-UA" sz="3600" i="1" dirty="0" err="1" smtClean="0"/>
              <a:t>Вовк-Черемуш</a:t>
            </a:r>
            <a:endParaRPr lang="uk-UA" sz="3600" dirty="0"/>
          </a:p>
          <a:p>
            <a:endParaRPr lang="uk-UA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373419" y="615120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Б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63006" y="637281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б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8633" y="1174392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Б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74854" y="1187882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б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95736" y="1196660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б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50433" y="1138512"/>
            <a:ext cx="391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б  </a:t>
            </a:r>
            <a:endParaRPr lang="uk-UA" sz="3600" dirty="0"/>
          </a:p>
        </p:txBody>
      </p:sp>
      <p:sp>
        <p:nvSpPr>
          <p:cNvPr id="18" name="TextBox 17"/>
          <p:cNvSpPr txBox="1"/>
          <p:nvPr/>
        </p:nvSpPr>
        <p:spPr>
          <a:xfrm>
            <a:off x="384506" y="1738677"/>
            <a:ext cx="531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Б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3419" y="2263185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Б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86942" y="2263185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б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40622" y="2808368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б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6007" y="3379388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б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99748" y="3392060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б</a:t>
            </a:r>
          </a:p>
        </p:txBody>
      </p:sp>
      <p:pic>
        <p:nvPicPr>
          <p:cNvPr id="1030" name="Picture 6" descr="http://ds2-solnishko.ru/images/geroi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7697" y="4343773"/>
            <a:ext cx="1883604" cy="251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mg-fotki.yandex.ru/get/6503/47407354.6d7/0_e4a71_2e82df68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3767" y="0"/>
            <a:ext cx="3346481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playcast.ru/uploads/2015/03/25/1281848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5497" y="5184697"/>
            <a:ext cx="1354369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playcast.ru/uploads/2015/08/13/1467430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3170" y="3504929"/>
            <a:ext cx="1403629" cy="140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8" descr="http://www.youloveit.ru/uploads/gallery/main/787/youloveit_ru_maya_the_bee_pchelka_maya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751" y="4343772"/>
            <a:ext cx="1179006" cy="157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0" descr="http://okartinkah.ru/img/pchelka-kartinki-dlya-detey-1724/pchelka-kartinki-dlya-detey-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7364" y="2670991"/>
            <a:ext cx="1270896" cy="144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0" descr="http://okartinkah.ru/img/pchelka-kartinki-dlya-detey-1724/pchelka-kartinki-dlya-detey-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9041" y="638600"/>
            <a:ext cx="1097787" cy="124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0" descr="http://okartinkah.ru/img/pchelka-kartinki-dlya-detey-1724/pchelka-kartinki-dlya-detey-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7288" y="-99607"/>
            <a:ext cx="975680" cy="110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 descr="http://okartinkah.ru/img/pchelka-kartinki-dlya-detey-1724/pchelka-kartinki-dlya-detey-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8345" y="-9421"/>
            <a:ext cx="792088" cy="89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0" descr="http://okartinkah.ru/img/pchelka-kartinki-dlya-detey-1724/pchelka-kartinki-dlya-detey-9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4890" y="9422"/>
            <a:ext cx="758878" cy="86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7243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575" y="33265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dirty="0"/>
              <a:t> </a:t>
            </a:r>
            <a:r>
              <a:rPr lang="uk-UA" sz="3600" dirty="0" smtClean="0"/>
              <a:t> </a:t>
            </a:r>
            <a:r>
              <a:rPr lang="uk-UA" sz="3600" dirty="0" err="1" smtClean="0"/>
              <a:t>ере</a:t>
            </a:r>
            <a:r>
              <a:rPr lang="uk-UA" sz="3600" dirty="0" smtClean="0"/>
              <a:t>  ілка</a:t>
            </a:r>
            <a:r>
              <a:rPr lang="uk-UA" sz="3600" dirty="0"/>
              <a:t> </a:t>
            </a:r>
            <a:r>
              <a:rPr lang="uk-UA" sz="3600" dirty="0" smtClean="0"/>
              <a:t>  </a:t>
            </a:r>
            <a:r>
              <a:rPr lang="uk-UA" sz="3600" dirty="0" err="1" smtClean="0"/>
              <a:t>рилетіла</a:t>
            </a:r>
            <a:r>
              <a:rPr lang="uk-UA" sz="3600" dirty="0"/>
              <a:t/>
            </a:r>
            <a:br>
              <a:rPr lang="uk-UA" sz="3600" dirty="0"/>
            </a:br>
            <a:r>
              <a:rPr lang="uk-UA" sz="3600" dirty="0"/>
              <a:t>І </a:t>
            </a:r>
            <a:r>
              <a:rPr lang="uk-UA" sz="3600" dirty="0" smtClean="0"/>
              <a:t>  </a:t>
            </a:r>
            <a:r>
              <a:rPr lang="uk-UA" sz="3600" dirty="0" err="1" smtClean="0"/>
              <a:t>етруся</a:t>
            </a:r>
            <a:r>
              <a:rPr lang="uk-UA" sz="3600" dirty="0"/>
              <a:t> </a:t>
            </a:r>
            <a:r>
              <a:rPr lang="uk-UA" sz="3600" dirty="0" smtClean="0"/>
              <a:t> </a:t>
            </a:r>
            <a:r>
              <a:rPr lang="uk-UA" sz="3600" dirty="0"/>
              <a:t> </a:t>
            </a:r>
            <a:r>
              <a:rPr lang="uk-UA" sz="3600" dirty="0" smtClean="0"/>
              <a:t>о  росила</a:t>
            </a:r>
            <a:r>
              <a:rPr lang="uk-UA" sz="3600" dirty="0"/>
              <a:t>:</a:t>
            </a:r>
            <a:br>
              <a:rPr lang="uk-UA" sz="3600" dirty="0"/>
            </a:br>
            <a:r>
              <a:rPr lang="uk-UA" sz="3600" dirty="0"/>
              <a:t>— </a:t>
            </a:r>
            <a:r>
              <a:rPr lang="uk-UA" sz="3600" dirty="0" smtClean="0"/>
              <a:t> </a:t>
            </a:r>
            <a:r>
              <a:rPr lang="uk-UA" sz="3600" dirty="0" err="1" smtClean="0"/>
              <a:t>очастуй</a:t>
            </a:r>
            <a:r>
              <a:rPr lang="uk-UA" sz="3600" dirty="0" smtClean="0"/>
              <a:t> </a:t>
            </a:r>
            <a:r>
              <a:rPr lang="uk-UA" sz="3600" dirty="0"/>
              <a:t>моїх </a:t>
            </a:r>
            <a:r>
              <a:rPr lang="uk-UA" sz="3600" dirty="0" smtClean="0"/>
              <a:t>  </a:t>
            </a:r>
            <a:r>
              <a:rPr lang="uk-UA" sz="3600" dirty="0" err="1" smtClean="0"/>
              <a:t>ташат</a:t>
            </a:r>
            <a:r>
              <a:rPr lang="uk-UA" sz="3600" dirty="0"/>
              <a:t>,</a:t>
            </a:r>
            <a:br>
              <a:rPr lang="uk-UA" sz="3600" dirty="0"/>
            </a:br>
            <a:r>
              <a:rPr lang="uk-UA" sz="3600" dirty="0" err="1" smtClean="0"/>
              <a:t>Діточок-</a:t>
            </a:r>
            <a:r>
              <a:rPr lang="uk-UA" sz="3600" dirty="0" smtClean="0"/>
              <a:t>   </a:t>
            </a:r>
            <a:r>
              <a:rPr lang="uk-UA" sz="3600" dirty="0" err="1" smtClean="0"/>
              <a:t>ере</a:t>
            </a:r>
            <a:r>
              <a:rPr lang="uk-UA" sz="3600" dirty="0" smtClean="0"/>
              <a:t>  </a:t>
            </a:r>
            <a:r>
              <a:rPr lang="uk-UA" sz="3600" dirty="0" err="1" smtClean="0"/>
              <a:t>елят</a:t>
            </a:r>
            <a:r>
              <a:rPr lang="uk-UA" sz="3600" dirty="0"/>
              <a:t>.</a:t>
            </a:r>
            <a:br>
              <a:rPr lang="uk-UA" sz="3600" dirty="0"/>
            </a:br>
            <a:r>
              <a:rPr lang="uk-UA" sz="3600" dirty="0" smtClean="0"/>
              <a:t>Наси</a:t>
            </a:r>
            <a:r>
              <a:rPr lang="uk-UA" sz="3600" dirty="0"/>
              <a:t> </a:t>
            </a:r>
            <a:r>
              <a:rPr lang="uk-UA" sz="3600" dirty="0" smtClean="0"/>
              <a:t>    роса </a:t>
            </a:r>
            <a:r>
              <a:rPr lang="uk-UA" sz="3600" dirty="0"/>
              <a:t>і </a:t>
            </a:r>
            <a:r>
              <a:rPr lang="uk-UA" sz="3600" dirty="0" smtClean="0"/>
              <a:t>  </a:t>
            </a:r>
            <a:r>
              <a:rPr lang="uk-UA" sz="3600" dirty="0" err="1" smtClean="0"/>
              <a:t>шениці</a:t>
            </a:r>
            <a:r>
              <a:rPr lang="uk-UA" sz="3600" dirty="0"/>
              <a:t>, </a:t>
            </a:r>
            <a:br>
              <a:rPr lang="uk-UA" sz="3600" dirty="0"/>
            </a:br>
            <a:r>
              <a:rPr lang="uk-UA" sz="3600" dirty="0"/>
              <a:t>Я </a:t>
            </a:r>
            <a:r>
              <a:rPr lang="uk-UA" sz="3600" dirty="0" smtClean="0"/>
              <a:t>с  </a:t>
            </a:r>
            <a:r>
              <a:rPr lang="uk-UA" sz="3600" dirty="0" err="1" smtClean="0"/>
              <a:t>ечу</a:t>
            </a:r>
            <a:r>
              <a:rPr lang="uk-UA" sz="3600" dirty="0" smtClean="0"/>
              <a:t> </a:t>
            </a:r>
            <a:r>
              <a:rPr lang="uk-UA" sz="3600" dirty="0"/>
              <a:t>їм </a:t>
            </a:r>
            <a:r>
              <a:rPr lang="uk-UA" sz="3600" dirty="0" smtClean="0"/>
              <a:t>  </a:t>
            </a:r>
            <a:r>
              <a:rPr lang="uk-UA" sz="3600" dirty="0" err="1" smtClean="0"/>
              <a:t>аляниці</a:t>
            </a:r>
            <a:r>
              <a:rPr lang="uk-UA" sz="3600" dirty="0" smtClean="0"/>
              <a:t>.</a:t>
            </a:r>
          </a:p>
          <a:p>
            <a:pPr marL="0" indent="0">
              <a:buNone/>
            </a:pPr>
            <a:r>
              <a:rPr lang="uk-UA" sz="3600" i="1" dirty="0" smtClean="0"/>
              <a:t>		Леся Вознюк</a:t>
            </a:r>
            <a:endParaRPr lang="uk-UA" sz="3600" dirty="0"/>
          </a:p>
          <a:p>
            <a:endParaRPr lang="uk-UA" sz="3600" dirty="0"/>
          </a:p>
        </p:txBody>
      </p:sp>
      <p:sp>
        <p:nvSpPr>
          <p:cNvPr id="4" name="AutoShape 2" descr="https://im1-tub-ua.yandex.net/i?id=b78f4808be8d1adaf579e559ded5a52a&amp;n=33&amp;h=190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3316" name="Picture 4" descr="http://2.bp.blogspot.com/--uNVXpgZFPE/TflWiGqth3I/AAAAAAAAAJ8/U55D0xPOdzo/s1600/Quail-3-end-of-week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6934" y="692696"/>
            <a:ext cx="374586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://mediterranean-imports.com/wp-content/uploads/2013/06/wheat-kernel-peel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5088" b="96667" l="4566" r="92047">
                        <a14:foregroundMark x1="52872" y1="70702" x2="52872" y2="70702"/>
                        <a14:backgroundMark x1="37555" y1="68246" x2="55965" y2="72456"/>
                        <a14:backgroundMark x1="17084" y1="24561" x2="19440" y2="22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37111"/>
            <a:ext cx="3526698" cy="229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m3-tub-ua.yandex.net/i?id=2ca5af4b4beed27822ab4df1cc2e46a5&amp;n=33&amp;h=190&amp;w=26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579" b="99474" l="2239" r="97015">
                        <a14:backgroundMark x1="33955" y1="52105" x2="33955" y2="52105"/>
                        <a14:backgroundMark x1="39925" y1="52105" x2="39925" y2="52105"/>
                        <a14:backgroundMark x1="67537" y1="65263" x2="67537" y2="65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37111"/>
            <a:ext cx="3230596" cy="229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flipH="1">
            <a:off x="79138" y="327543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П </a:t>
            </a:r>
            <a:endParaRPr lang="uk-UA" sz="3600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1052048" y="327542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п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2122220" y="327544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п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351983" y="903900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П </a:t>
            </a:r>
            <a:endParaRPr lang="uk-UA" sz="3600" dirty="0"/>
          </a:p>
        </p:txBody>
      </p:sp>
      <p:sp>
        <p:nvSpPr>
          <p:cNvPr id="11" name="TextBox 10"/>
          <p:cNvSpPr txBox="1"/>
          <p:nvPr/>
        </p:nvSpPr>
        <p:spPr>
          <a:xfrm flipH="1">
            <a:off x="1894094" y="903899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п</a:t>
            </a:r>
            <a:endParaRPr lang="uk-UA" sz="3600" dirty="0"/>
          </a:p>
        </p:txBody>
      </p:sp>
      <p:sp>
        <p:nvSpPr>
          <p:cNvPr id="12" name="TextBox 11"/>
          <p:cNvSpPr txBox="1"/>
          <p:nvPr/>
        </p:nvSpPr>
        <p:spPr>
          <a:xfrm flipH="1">
            <a:off x="2373187" y="903898"/>
            <a:ext cx="315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п</a:t>
            </a:r>
            <a:endParaRPr lang="uk-UA" sz="3600" dirty="0"/>
          </a:p>
        </p:txBody>
      </p:sp>
      <p:sp>
        <p:nvSpPr>
          <p:cNvPr id="13" name="TextBox 12"/>
          <p:cNvSpPr txBox="1"/>
          <p:nvPr/>
        </p:nvSpPr>
        <p:spPr>
          <a:xfrm flipH="1">
            <a:off x="539552" y="1452468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П</a:t>
            </a:r>
            <a:endParaRPr lang="uk-UA" sz="3600" dirty="0"/>
          </a:p>
        </p:txBody>
      </p:sp>
      <p:sp>
        <p:nvSpPr>
          <p:cNvPr id="14" name="TextBox 13"/>
          <p:cNvSpPr txBox="1"/>
          <p:nvPr/>
        </p:nvSpPr>
        <p:spPr>
          <a:xfrm flipH="1">
            <a:off x="3275856" y="1452468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п</a:t>
            </a:r>
            <a:endParaRPr lang="uk-UA" sz="3600" dirty="0"/>
          </a:p>
        </p:txBody>
      </p:sp>
      <p:sp>
        <p:nvSpPr>
          <p:cNvPr id="15" name="TextBox 14"/>
          <p:cNvSpPr txBox="1"/>
          <p:nvPr/>
        </p:nvSpPr>
        <p:spPr>
          <a:xfrm flipH="1">
            <a:off x="1834188" y="1996739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п</a:t>
            </a:r>
            <a:endParaRPr lang="uk-UA" sz="3600" dirty="0"/>
          </a:p>
        </p:txBody>
      </p:sp>
      <p:sp>
        <p:nvSpPr>
          <p:cNvPr id="16" name="TextBox 15"/>
          <p:cNvSpPr txBox="1"/>
          <p:nvPr/>
        </p:nvSpPr>
        <p:spPr>
          <a:xfrm flipH="1">
            <a:off x="2753740" y="1996739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п</a:t>
            </a:r>
            <a:endParaRPr lang="uk-UA" sz="3600" dirty="0"/>
          </a:p>
        </p:txBody>
      </p:sp>
      <p:sp>
        <p:nvSpPr>
          <p:cNvPr id="17" name="TextBox 16"/>
          <p:cNvSpPr txBox="1"/>
          <p:nvPr/>
        </p:nvSpPr>
        <p:spPr>
          <a:xfrm flipH="1">
            <a:off x="1055327" y="2525355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п</a:t>
            </a:r>
            <a:endParaRPr lang="uk-UA" sz="3600" dirty="0"/>
          </a:p>
        </p:txBody>
      </p:sp>
      <p:sp>
        <p:nvSpPr>
          <p:cNvPr id="18" name="TextBox 17"/>
          <p:cNvSpPr txBox="1"/>
          <p:nvPr/>
        </p:nvSpPr>
        <p:spPr>
          <a:xfrm flipH="1">
            <a:off x="1368321" y="2525354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п</a:t>
            </a:r>
            <a:endParaRPr lang="uk-UA" sz="3600" dirty="0"/>
          </a:p>
        </p:txBody>
      </p:sp>
      <p:sp>
        <p:nvSpPr>
          <p:cNvPr id="19" name="TextBox 18"/>
          <p:cNvSpPr txBox="1"/>
          <p:nvPr/>
        </p:nvSpPr>
        <p:spPr>
          <a:xfrm flipH="1">
            <a:off x="2781578" y="2513147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п</a:t>
            </a:r>
            <a:endParaRPr lang="uk-UA" sz="3600" dirty="0"/>
          </a:p>
        </p:txBody>
      </p:sp>
      <p:sp>
        <p:nvSpPr>
          <p:cNvPr id="20" name="TextBox 19"/>
          <p:cNvSpPr txBox="1"/>
          <p:nvPr/>
        </p:nvSpPr>
        <p:spPr>
          <a:xfrm flipH="1">
            <a:off x="701463" y="3072739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п</a:t>
            </a:r>
            <a:endParaRPr lang="uk-UA" sz="3600" dirty="0"/>
          </a:p>
        </p:txBody>
      </p:sp>
      <p:sp>
        <p:nvSpPr>
          <p:cNvPr id="21" name="TextBox 20"/>
          <p:cNvSpPr txBox="1"/>
          <p:nvPr/>
        </p:nvSpPr>
        <p:spPr>
          <a:xfrm flipH="1">
            <a:off x="2154850" y="3072740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п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xmlns="" val="347720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4664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600" dirty="0"/>
              <a:t>В </a:t>
            </a:r>
            <a:r>
              <a:rPr lang="uk-UA" sz="3600" dirty="0" smtClean="0"/>
              <a:t>  </a:t>
            </a:r>
            <a:r>
              <a:rPr lang="uk-UA" sz="3600" dirty="0" err="1" smtClean="0"/>
              <a:t>ічці</a:t>
            </a:r>
            <a:r>
              <a:rPr lang="uk-UA" sz="3600" dirty="0" smtClean="0"/>
              <a:t> </a:t>
            </a:r>
            <a:r>
              <a:rPr lang="uk-UA" sz="3600" dirty="0"/>
              <a:t>– </a:t>
            </a:r>
            <a:r>
              <a:rPr lang="uk-UA" sz="3600" dirty="0" smtClean="0"/>
              <a:t>  </a:t>
            </a:r>
            <a:r>
              <a:rPr lang="uk-UA" sz="3600" dirty="0" err="1" smtClean="0"/>
              <a:t>иба</a:t>
            </a:r>
            <a:r>
              <a:rPr lang="uk-UA" sz="3600" dirty="0"/>
              <a:t>, в </a:t>
            </a:r>
            <a:r>
              <a:rPr lang="uk-UA" sz="3600" dirty="0" smtClean="0"/>
              <a:t>  </a:t>
            </a:r>
            <a:r>
              <a:rPr lang="uk-UA" sz="3600" dirty="0" err="1" smtClean="0"/>
              <a:t>ічці</a:t>
            </a:r>
            <a:r>
              <a:rPr lang="uk-UA" sz="3600" dirty="0" smtClean="0"/>
              <a:t> </a:t>
            </a:r>
            <a:r>
              <a:rPr lang="uk-UA" sz="3600" dirty="0"/>
              <a:t>– </a:t>
            </a:r>
            <a:r>
              <a:rPr lang="uk-UA" sz="3600" dirty="0" smtClean="0"/>
              <a:t>  </a:t>
            </a:r>
            <a:r>
              <a:rPr lang="uk-UA" sz="3600" dirty="0" err="1" smtClean="0"/>
              <a:t>аки</a:t>
            </a:r>
            <a:r>
              <a:rPr lang="uk-UA" sz="3600" dirty="0"/>
              <a:t>,</a:t>
            </a:r>
            <a:br>
              <a:rPr lang="uk-UA" sz="3600" dirty="0"/>
            </a:br>
            <a:r>
              <a:rPr lang="uk-UA" sz="3600" dirty="0"/>
              <a:t>Ой </a:t>
            </a:r>
            <a:r>
              <a:rPr lang="uk-UA" sz="3600" dirty="0" smtClean="0"/>
              <a:t>п  </a:t>
            </a:r>
            <a:r>
              <a:rPr lang="uk-UA" sz="3600" dirty="0" err="1" smtClean="0"/>
              <a:t>инишкли</a:t>
            </a:r>
            <a:r>
              <a:rPr lang="uk-UA" sz="3600" dirty="0" smtClean="0"/>
              <a:t> небо  </a:t>
            </a:r>
            <a:r>
              <a:rPr lang="uk-UA" sz="3600" dirty="0" err="1" smtClean="0"/>
              <a:t>аки</a:t>
            </a:r>
            <a:r>
              <a:rPr lang="uk-UA" sz="3600" dirty="0"/>
              <a:t>,</a:t>
            </a:r>
            <a:br>
              <a:rPr lang="uk-UA" sz="3600" dirty="0"/>
            </a:br>
            <a:r>
              <a:rPr lang="uk-UA" sz="3600" dirty="0"/>
              <a:t>Бо їм </a:t>
            </a:r>
            <a:r>
              <a:rPr lang="uk-UA" sz="3600" dirty="0" smtClean="0"/>
              <a:t>  </a:t>
            </a:r>
            <a:r>
              <a:rPr lang="uk-UA" sz="3600" dirty="0" err="1" smtClean="0"/>
              <a:t>авлик</a:t>
            </a:r>
            <a:r>
              <a:rPr lang="uk-UA" sz="3600" dirty="0" smtClean="0"/>
              <a:t> </a:t>
            </a:r>
            <a:r>
              <a:rPr lang="uk-UA" sz="3600" dirty="0"/>
              <a:t> </a:t>
            </a:r>
            <a:r>
              <a:rPr lang="uk-UA" sz="3600" dirty="0" smtClean="0"/>
              <a:t>  </a:t>
            </a:r>
            <a:r>
              <a:rPr lang="uk-UA" sz="3600" dirty="0" err="1" smtClean="0"/>
              <a:t>озповів</a:t>
            </a:r>
            <a:r>
              <a:rPr lang="uk-UA" sz="3600" dirty="0"/>
              <a:t>,</a:t>
            </a:r>
            <a:br>
              <a:rPr lang="uk-UA" sz="3600" dirty="0"/>
            </a:br>
            <a:r>
              <a:rPr lang="uk-UA" sz="3600" dirty="0"/>
              <a:t>Що </a:t>
            </a:r>
            <a:r>
              <a:rPr lang="uk-UA" sz="3600" dirty="0" smtClean="0"/>
              <a:t>  </a:t>
            </a:r>
            <a:r>
              <a:rPr lang="uk-UA" sz="3600" dirty="0" err="1" smtClean="0"/>
              <a:t>ибалка</a:t>
            </a:r>
            <a:r>
              <a:rPr lang="uk-UA" sz="3600" dirty="0" smtClean="0"/>
              <a:t> </a:t>
            </a:r>
            <a:r>
              <a:rPr lang="uk-UA" sz="3600" dirty="0"/>
              <a:t>тут ходив.</a:t>
            </a:r>
            <a:br>
              <a:rPr lang="uk-UA" sz="3600" dirty="0"/>
            </a:br>
            <a:r>
              <a:rPr lang="uk-UA" sz="3600" dirty="0" smtClean="0"/>
              <a:t>  </a:t>
            </a:r>
            <a:r>
              <a:rPr lang="uk-UA" sz="3600" dirty="0" err="1" smtClean="0"/>
              <a:t>анок</a:t>
            </a:r>
            <a:r>
              <a:rPr lang="uk-UA" sz="3600" dirty="0" smtClean="0"/>
              <a:t> </a:t>
            </a:r>
            <a:r>
              <a:rPr lang="uk-UA" sz="3600" dirty="0" err="1" smtClean="0"/>
              <a:t>да</a:t>
            </a:r>
            <a:r>
              <a:rPr lang="uk-UA" sz="3600" dirty="0" smtClean="0"/>
              <a:t>  </a:t>
            </a:r>
            <a:r>
              <a:rPr lang="uk-UA" sz="3600" dirty="0" err="1" smtClean="0"/>
              <a:t>ма</a:t>
            </a:r>
            <a:r>
              <a:rPr lang="uk-UA" sz="3600" dirty="0" smtClean="0"/>
              <a:t> п  </a:t>
            </a:r>
            <a:r>
              <a:rPr lang="uk-UA" sz="3600" dirty="0" err="1" smtClean="0"/>
              <a:t>осидів</a:t>
            </a:r>
            <a:r>
              <a:rPr lang="uk-UA" sz="3600" dirty="0"/>
              <a:t>,</a:t>
            </a:r>
            <a:br>
              <a:rPr lang="uk-UA" sz="3600" dirty="0"/>
            </a:br>
            <a:r>
              <a:rPr lang="uk-UA" sz="3600" dirty="0"/>
              <a:t>Зовсім </a:t>
            </a:r>
            <a:r>
              <a:rPr lang="uk-UA" sz="3600" dirty="0" smtClean="0"/>
              <a:t>  </a:t>
            </a:r>
            <a:r>
              <a:rPr lang="uk-UA" sz="3600" dirty="0" err="1" smtClean="0"/>
              <a:t>иби</a:t>
            </a:r>
            <a:r>
              <a:rPr lang="uk-UA" sz="3600" dirty="0" smtClean="0"/>
              <a:t> </a:t>
            </a:r>
            <a:r>
              <a:rPr lang="uk-UA" sz="3600" dirty="0"/>
              <a:t>не зловив.</a:t>
            </a:r>
            <a:br>
              <a:rPr lang="uk-UA" sz="3600" dirty="0"/>
            </a:br>
            <a:r>
              <a:rPr lang="uk-UA" sz="3600" dirty="0" smtClean="0"/>
              <a:t>  </a:t>
            </a:r>
            <a:r>
              <a:rPr lang="uk-UA" sz="3600" dirty="0" err="1" smtClean="0"/>
              <a:t>ада</a:t>
            </a:r>
            <a:r>
              <a:rPr lang="uk-UA" sz="3600" dirty="0" smtClean="0"/>
              <a:t> </a:t>
            </a:r>
            <a:r>
              <a:rPr lang="uk-UA" sz="3600" dirty="0"/>
              <a:t> </a:t>
            </a:r>
            <a:r>
              <a:rPr lang="uk-UA" sz="3600" dirty="0" smtClean="0"/>
              <a:t> </a:t>
            </a:r>
            <a:r>
              <a:rPr lang="uk-UA" sz="3600" dirty="0" err="1" smtClean="0"/>
              <a:t>иба</a:t>
            </a:r>
            <a:r>
              <a:rPr lang="uk-UA" sz="3600" dirty="0"/>
              <a:t>, </a:t>
            </a:r>
            <a:r>
              <a:rPr lang="uk-UA" sz="3600" dirty="0" smtClean="0"/>
              <a:t>  </a:t>
            </a:r>
            <a:r>
              <a:rPr lang="uk-UA" sz="3600" dirty="0" err="1" smtClean="0"/>
              <a:t>аді</a:t>
            </a:r>
            <a:r>
              <a:rPr lang="uk-UA" sz="3600" dirty="0" smtClean="0"/>
              <a:t> </a:t>
            </a:r>
            <a:r>
              <a:rPr lang="uk-UA" sz="3600" dirty="0"/>
              <a:t> </a:t>
            </a:r>
            <a:r>
              <a:rPr lang="uk-UA" sz="3600" dirty="0" smtClean="0"/>
              <a:t> </a:t>
            </a:r>
            <a:r>
              <a:rPr lang="uk-UA" sz="3600" dirty="0" err="1" smtClean="0"/>
              <a:t>аки</a:t>
            </a:r>
            <a:r>
              <a:rPr lang="uk-UA" sz="3600" dirty="0"/>
              <a:t>,</a:t>
            </a:r>
            <a:br>
              <a:rPr lang="uk-UA" sz="3600" dirty="0"/>
            </a:br>
            <a:r>
              <a:rPr lang="uk-UA" sz="3600" dirty="0" smtClean="0"/>
              <a:t>Небо  </a:t>
            </a:r>
            <a:r>
              <a:rPr lang="uk-UA" sz="3600" dirty="0" err="1" smtClean="0"/>
              <a:t>аки-</a:t>
            </a:r>
            <a:r>
              <a:rPr lang="uk-UA" sz="3600" dirty="0" smtClean="0"/>
              <a:t>  </a:t>
            </a:r>
            <a:r>
              <a:rPr lang="uk-UA" sz="3600" dirty="0" err="1" smtClean="0"/>
              <a:t>озбишаки</a:t>
            </a:r>
            <a:r>
              <a:rPr lang="uk-UA" sz="3600" dirty="0"/>
              <a:t>.</a:t>
            </a:r>
            <a:br>
              <a:rPr lang="uk-UA" sz="3600" dirty="0"/>
            </a:br>
            <a:r>
              <a:rPr lang="uk-UA" sz="3600" dirty="0"/>
              <a:t>Буде в </a:t>
            </a:r>
            <a:r>
              <a:rPr lang="uk-UA" sz="3600" dirty="0" smtClean="0"/>
              <a:t>  </a:t>
            </a:r>
            <a:r>
              <a:rPr lang="uk-UA" sz="3600" dirty="0" err="1" smtClean="0"/>
              <a:t>иби</a:t>
            </a:r>
            <a:r>
              <a:rPr lang="uk-UA" sz="3600" dirty="0" smtClean="0"/>
              <a:t> </a:t>
            </a:r>
            <a:r>
              <a:rPr lang="uk-UA" sz="3600" dirty="0"/>
              <a:t>довгий вік,</a:t>
            </a:r>
            <a:br>
              <a:rPr lang="uk-UA" sz="3600" dirty="0"/>
            </a:br>
            <a:r>
              <a:rPr lang="uk-UA" sz="3600" dirty="0" smtClean="0"/>
              <a:t>  </a:t>
            </a:r>
            <a:r>
              <a:rPr lang="uk-UA" sz="3600" dirty="0" err="1" smtClean="0"/>
              <a:t>ибам</a:t>
            </a:r>
            <a:r>
              <a:rPr lang="uk-UA" sz="3600" dirty="0" smtClean="0"/>
              <a:t> </a:t>
            </a:r>
            <a:r>
              <a:rPr lang="uk-UA" sz="3600" dirty="0"/>
              <a:t> </a:t>
            </a:r>
            <a:r>
              <a:rPr lang="uk-UA" sz="3600" dirty="0" smtClean="0"/>
              <a:t> </a:t>
            </a:r>
            <a:r>
              <a:rPr lang="uk-UA" sz="3600" dirty="0" err="1" smtClean="0"/>
              <a:t>авлик</a:t>
            </a:r>
            <a:r>
              <a:rPr lang="uk-UA" sz="3600" dirty="0" smtClean="0"/>
              <a:t> </a:t>
            </a:r>
            <a:r>
              <a:rPr lang="uk-UA" sz="3600" dirty="0"/>
              <a:t>– </a:t>
            </a:r>
            <a:r>
              <a:rPr lang="uk-UA" sz="3600" dirty="0" smtClean="0"/>
              <a:t>  </a:t>
            </a:r>
            <a:r>
              <a:rPr lang="uk-UA" sz="3600" dirty="0" err="1" smtClean="0"/>
              <a:t>ятівник</a:t>
            </a:r>
            <a:r>
              <a:rPr lang="uk-UA" sz="3600" dirty="0" smtClean="0"/>
              <a:t>.</a:t>
            </a:r>
          </a:p>
          <a:p>
            <a:pPr marL="0" indent="0">
              <a:buNone/>
            </a:pPr>
            <a:r>
              <a:rPr lang="uk-UA" sz="3600" dirty="0"/>
              <a:t>	</a:t>
            </a:r>
            <a:r>
              <a:rPr lang="uk-UA" sz="3600" dirty="0" smtClean="0"/>
              <a:t>	</a:t>
            </a:r>
            <a:r>
              <a:rPr lang="uk-UA" sz="3600" i="1" dirty="0" smtClean="0"/>
              <a:t>Жанна </a:t>
            </a:r>
            <a:r>
              <a:rPr lang="uk-UA" sz="3600" i="1" dirty="0" err="1" smtClean="0"/>
              <a:t>Вовк-Черемуш</a:t>
            </a:r>
            <a:endParaRPr lang="uk-UA" sz="3600" dirty="0"/>
          </a:p>
          <a:p>
            <a:endParaRPr lang="uk-UA" sz="3600" dirty="0"/>
          </a:p>
        </p:txBody>
      </p:sp>
      <p:pic>
        <p:nvPicPr>
          <p:cNvPr id="14342" name="Picture 6" descr="http://sacitas.com/_pu/1/6005077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0386" y="4921376"/>
            <a:ext cx="2134107" cy="150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://hdwallpapers4you.com/wallpaper/cartoonish_digital_art_artwork_desktop_1024x768_hd-wallpaper-12233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4120" y="1124744"/>
            <a:ext cx="336037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img-fotki.yandex.ru/get/5211/27302857.4a1/0_9164e_d95ff117_X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8403" y="2852653"/>
            <a:ext cx="4072959" cy="349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flipH="1">
            <a:off x="664651" y="384117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р</a:t>
            </a:r>
            <a:endParaRPr lang="uk-UA" sz="3600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1961621" y="384117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р</a:t>
            </a:r>
          </a:p>
        </p:txBody>
      </p:sp>
      <p:sp>
        <p:nvSpPr>
          <p:cNvPr id="8" name="TextBox 7"/>
          <p:cNvSpPr txBox="1"/>
          <p:nvPr/>
        </p:nvSpPr>
        <p:spPr>
          <a:xfrm flipH="1">
            <a:off x="3394059" y="384116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р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4716016" y="386156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р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1221136" y="951871"/>
            <a:ext cx="643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р</a:t>
            </a:r>
          </a:p>
        </p:txBody>
      </p:sp>
      <p:sp>
        <p:nvSpPr>
          <p:cNvPr id="11" name="TextBox 10"/>
          <p:cNvSpPr txBox="1"/>
          <p:nvPr/>
        </p:nvSpPr>
        <p:spPr>
          <a:xfrm flipH="1">
            <a:off x="4208403" y="986790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р</a:t>
            </a:r>
          </a:p>
        </p:txBody>
      </p:sp>
      <p:sp>
        <p:nvSpPr>
          <p:cNvPr id="12" name="TextBox 11"/>
          <p:cNvSpPr txBox="1"/>
          <p:nvPr/>
        </p:nvSpPr>
        <p:spPr>
          <a:xfrm flipH="1">
            <a:off x="1423750" y="1489132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р</a:t>
            </a:r>
          </a:p>
        </p:txBody>
      </p:sp>
      <p:sp>
        <p:nvSpPr>
          <p:cNvPr id="13" name="TextBox 12"/>
          <p:cNvSpPr txBox="1"/>
          <p:nvPr/>
        </p:nvSpPr>
        <p:spPr>
          <a:xfrm flipH="1">
            <a:off x="2948617" y="951871"/>
            <a:ext cx="543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   р</a:t>
            </a:r>
            <a:endParaRPr lang="uk-UA" sz="3600" dirty="0"/>
          </a:p>
        </p:txBody>
      </p:sp>
      <p:sp>
        <p:nvSpPr>
          <p:cNvPr id="14" name="TextBox 13"/>
          <p:cNvSpPr txBox="1"/>
          <p:nvPr/>
        </p:nvSpPr>
        <p:spPr>
          <a:xfrm flipH="1">
            <a:off x="1053049" y="2061718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р</a:t>
            </a:r>
          </a:p>
        </p:txBody>
      </p:sp>
      <p:sp>
        <p:nvSpPr>
          <p:cNvPr id="15" name="TextBox 14"/>
          <p:cNvSpPr txBox="1"/>
          <p:nvPr/>
        </p:nvSpPr>
        <p:spPr>
          <a:xfrm flipH="1">
            <a:off x="359050" y="2604195"/>
            <a:ext cx="466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Р </a:t>
            </a:r>
            <a:endParaRPr lang="uk-UA" sz="3600" dirty="0"/>
          </a:p>
        </p:txBody>
      </p:sp>
      <p:sp>
        <p:nvSpPr>
          <p:cNvPr id="16" name="TextBox 15"/>
          <p:cNvSpPr txBox="1"/>
          <p:nvPr/>
        </p:nvSpPr>
        <p:spPr>
          <a:xfrm flipH="1">
            <a:off x="1999814" y="2604195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р</a:t>
            </a:r>
          </a:p>
        </p:txBody>
      </p:sp>
      <p:sp>
        <p:nvSpPr>
          <p:cNvPr id="17" name="TextBox 16"/>
          <p:cNvSpPr txBox="1"/>
          <p:nvPr/>
        </p:nvSpPr>
        <p:spPr>
          <a:xfrm flipH="1">
            <a:off x="3086944" y="2604195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р</a:t>
            </a:r>
            <a:endParaRPr lang="uk-UA" sz="3600" dirty="0"/>
          </a:p>
        </p:txBody>
      </p:sp>
      <p:sp>
        <p:nvSpPr>
          <p:cNvPr id="18" name="TextBox 17"/>
          <p:cNvSpPr txBox="1"/>
          <p:nvPr/>
        </p:nvSpPr>
        <p:spPr>
          <a:xfrm flipH="1">
            <a:off x="1677433" y="3165185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р</a:t>
            </a:r>
          </a:p>
        </p:txBody>
      </p:sp>
      <p:sp>
        <p:nvSpPr>
          <p:cNvPr id="19" name="TextBox 18"/>
          <p:cNvSpPr txBox="1"/>
          <p:nvPr/>
        </p:nvSpPr>
        <p:spPr>
          <a:xfrm flipH="1">
            <a:off x="359050" y="3697340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Р </a:t>
            </a:r>
            <a:endParaRPr lang="uk-UA" sz="3600" dirty="0"/>
          </a:p>
        </p:txBody>
      </p:sp>
      <p:sp>
        <p:nvSpPr>
          <p:cNvPr id="20" name="TextBox 19"/>
          <p:cNvSpPr txBox="1"/>
          <p:nvPr/>
        </p:nvSpPr>
        <p:spPr>
          <a:xfrm flipH="1">
            <a:off x="1318030" y="3697339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р</a:t>
            </a:r>
          </a:p>
        </p:txBody>
      </p:sp>
      <p:sp>
        <p:nvSpPr>
          <p:cNvPr id="21" name="TextBox 20"/>
          <p:cNvSpPr txBox="1"/>
          <p:nvPr/>
        </p:nvSpPr>
        <p:spPr>
          <a:xfrm flipH="1">
            <a:off x="2462678" y="3721577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р</a:t>
            </a:r>
          </a:p>
        </p:txBody>
      </p:sp>
      <p:sp>
        <p:nvSpPr>
          <p:cNvPr id="22" name="TextBox 21"/>
          <p:cNvSpPr txBox="1"/>
          <p:nvPr/>
        </p:nvSpPr>
        <p:spPr>
          <a:xfrm flipH="1">
            <a:off x="3331023" y="3721576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р</a:t>
            </a:r>
          </a:p>
        </p:txBody>
      </p:sp>
      <p:sp>
        <p:nvSpPr>
          <p:cNvPr id="23" name="TextBox 22"/>
          <p:cNvSpPr txBox="1"/>
          <p:nvPr/>
        </p:nvSpPr>
        <p:spPr>
          <a:xfrm flipH="1">
            <a:off x="1288663" y="4275045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р</a:t>
            </a:r>
          </a:p>
        </p:txBody>
      </p:sp>
      <p:sp>
        <p:nvSpPr>
          <p:cNvPr id="24" name="TextBox 23"/>
          <p:cNvSpPr txBox="1"/>
          <p:nvPr/>
        </p:nvSpPr>
        <p:spPr>
          <a:xfrm flipH="1">
            <a:off x="2350468" y="4275040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р</a:t>
            </a:r>
          </a:p>
        </p:txBody>
      </p:sp>
      <p:sp>
        <p:nvSpPr>
          <p:cNvPr id="25" name="TextBox 24"/>
          <p:cNvSpPr txBox="1"/>
          <p:nvPr/>
        </p:nvSpPr>
        <p:spPr>
          <a:xfrm flipH="1">
            <a:off x="1648017" y="4807323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р</a:t>
            </a:r>
          </a:p>
        </p:txBody>
      </p:sp>
      <p:sp>
        <p:nvSpPr>
          <p:cNvPr id="26" name="TextBox 25"/>
          <p:cNvSpPr txBox="1"/>
          <p:nvPr/>
        </p:nvSpPr>
        <p:spPr>
          <a:xfrm flipH="1">
            <a:off x="316677" y="5342497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Р </a:t>
            </a:r>
            <a:endParaRPr lang="uk-UA" sz="3600" dirty="0"/>
          </a:p>
        </p:txBody>
      </p:sp>
      <p:sp>
        <p:nvSpPr>
          <p:cNvPr id="27" name="TextBox 26"/>
          <p:cNvSpPr txBox="1"/>
          <p:nvPr/>
        </p:nvSpPr>
        <p:spPr>
          <a:xfrm flipH="1">
            <a:off x="1645791" y="5342496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р</a:t>
            </a:r>
          </a:p>
        </p:txBody>
      </p:sp>
      <p:sp>
        <p:nvSpPr>
          <p:cNvPr id="28" name="TextBox 27"/>
          <p:cNvSpPr txBox="1"/>
          <p:nvPr/>
        </p:nvSpPr>
        <p:spPr>
          <a:xfrm flipH="1">
            <a:off x="3394059" y="5342497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р</a:t>
            </a:r>
          </a:p>
        </p:txBody>
      </p:sp>
    </p:spTree>
    <p:extLst>
      <p:ext uri="{BB962C8B-B14F-4D97-AF65-F5344CB8AC3E}">
        <p14:creationId xmlns:p14="http://schemas.microsoft.com/office/powerpoint/2010/main" xmlns="" val="169160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6190" y="24884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dirty="0"/>
              <a:t> </a:t>
            </a:r>
            <a:r>
              <a:rPr lang="uk-UA" sz="3600" dirty="0" smtClean="0"/>
              <a:t> ніг</a:t>
            </a:r>
            <a:r>
              <a:rPr lang="uk-UA" sz="3600" dirty="0"/>
              <a:t> </a:t>
            </a:r>
            <a:r>
              <a:rPr lang="uk-UA" sz="3600" dirty="0" smtClean="0"/>
              <a:t>  </a:t>
            </a:r>
            <a:r>
              <a:rPr lang="uk-UA" sz="3600" dirty="0" err="1" smtClean="0"/>
              <a:t>рібля</a:t>
            </a:r>
            <a:r>
              <a:rPr lang="uk-UA" sz="3600" dirty="0" smtClean="0"/>
              <a:t>  тий</a:t>
            </a:r>
            <a:r>
              <a:rPr lang="uk-UA" sz="3600" dirty="0"/>
              <a:t> </a:t>
            </a:r>
            <a:r>
              <a:rPr lang="uk-UA" sz="3600" dirty="0" smtClean="0"/>
              <a:t> </a:t>
            </a:r>
            <a:r>
              <a:rPr lang="uk-UA" sz="3600" dirty="0" err="1" smtClean="0"/>
              <a:t>ієть</a:t>
            </a:r>
            <a:r>
              <a:rPr lang="uk-UA" sz="3600" dirty="0" smtClean="0"/>
              <a:t>  я</a:t>
            </a:r>
            <a:r>
              <a:rPr lang="uk-UA" sz="3600" dirty="0"/>
              <a:t>,</a:t>
            </a:r>
            <a:br>
              <a:rPr lang="uk-UA" sz="3600" dirty="0"/>
            </a:br>
            <a:r>
              <a:rPr lang="uk-UA" sz="3600" dirty="0"/>
              <a:t> </a:t>
            </a:r>
            <a:r>
              <a:rPr lang="uk-UA" sz="3600" dirty="0" smtClean="0"/>
              <a:t> нігом</a:t>
            </a:r>
            <a:r>
              <a:rPr lang="uk-UA" sz="3600" dirty="0"/>
              <a:t> </a:t>
            </a:r>
            <a:r>
              <a:rPr lang="uk-UA" sz="3600" dirty="0" smtClean="0"/>
              <a:t>  </a:t>
            </a:r>
            <a:r>
              <a:rPr lang="uk-UA" sz="3600" dirty="0" err="1" smtClean="0"/>
              <a:t>тежка</a:t>
            </a:r>
            <a:r>
              <a:rPr lang="uk-UA" sz="3600" dirty="0" smtClean="0"/>
              <a:t> </a:t>
            </a:r>
            <a:r>
              <a:rPr lang="uk-UA" sz="3600" dirty="0" err="1" smtClean="0"/>
              <a:t>вкриєть</a:t>
            </a:r>
            <a:r>
              <a:rPr lang="uk-UA" sz="3600" dirty="0" smtClean="0"/>
              <a:t>  я</a:t>
            </a:r>
            <a:r>
              <a:rPr lang="uk-UA" sz="3600" dirty="0"/>
              <a:t>,</a:t>
            </a:r>
            <a:br>
              <a:rPr lang="uk-UA" sz="3600" dirty="0"/>
            </a:br>
            <a:r>
              <a:rPr lang="uk-UA" sz="3600" dirty="0" smtClean="0"/>
              <a:t>  </a:t>
            </a:r>
            <a:r>
              <a:rPr lang="uk-UA" sz="3600" dirty="0" err="1" smtClean="0"/>
              <a:t>ойки</a:t>
            </a:r>
            <a:r>
              <a:rPr lang="uk-UA" sz="3600" dirty="0"/>
              <a:t>,  </a:t>
            </a:r>
            <a:r>
              <a:rPr lang="uk-UA" sz="3600" dirty="0" smtClean="0"/>
              <a:t> </a:t>
            </a:r>
            <a:r>
              <a:rPr lang="uk-UA" sz="3600" dirty="0" err="1" smtClean="0"/>
              <a:t>нігурі</a:t>
            </a:r>
            <a:r>
              <a:rPr lang="uk-UA" sz="3600" dirty="0" smtClean="0"/>
              <a:t>,</a:t>
            </a:r>
            <a:r>
              <a:rPr lang="uk-UA" sz="3600" dirty="0"/>
              <a:t> </a:t>
            </a:r>
            <a:r>
              <a:rPr lang="uk-UA" sz="3600" dirty="0" smtClean="0"/>
              <a:t>  </a:t>
            </a:r>
            <a:r>
              <a:rPr lang="uk-UA" sz="3600" dirty="0" err="1" smtClean="0"/>
              <a:t>инички</a:t>
            </a:r>
            <a:r>
              <a:rPr lang="uk-UA" sz="3600" dirty="0"/>
              <a:t/>
            </a:r>
            <a:br>
              <a:rPr lang="uk-UA" sz="3600" dirty="0"/>
            </a:br>
            <a:r>
              <a:rPr lang="uk-UA" sz="3600" dirty="0" smtClean="0"/>
              <a:t>Пола  </a:t>
            </a:r>
            <a:r>
              <a:rPr lang="uk-UA" sz="3600" dirty="0" err="1" smtClean="0"/>
              <a:t>ують</a:t>
            </a:r>
            <a:r>
              <a:rPr lang="uk-UA" sz="3600" dirty="0" smtClean="0"/>
              <a:t> </a:t>
            </a:r>
            <a:r>
              <a:rPr lang="uk-UA" sz="3600" dirty="0"/>
              <a:t>з годівнички</a:t>
            </a:r>
            <a:br>
              <a:rPr lang="uk-UA" sz="3600" dirty="0"/>
            </a:br>
            <a:r>
              <a:rPr lang="uk-UA" sz="3600" dirty="0" smtClean="0"/>
              <a:t>Про  о</a:t>
            </a:r>
            <a:r>
              <a:rPr lang="uk-UA" sz="3600" dirty="0"/>
              <a:t>, </a:t>
            </a:r>
            <a:r>
              <a:rPr lang="uk-UA" sz="3600" dirty="0" smtClean="0"/>
              <a:t>  </a:t>
            </a:r>
            <a:r>
              <a:rPr lang="uk-UA" sz="3600" dirty="0" err="1" smtClean="0"/>
              <a:t>оняху</a:t>
            </a:r>
            <a:r>
              <a:rPr lang="uk-UA" sz="3600" dirty="0" smtClean="0"/>
              <a:t> </a:t>
            </a:r>
            <a:r>
              <a:rPr lang="uk-UA" sz="3600" dirty="0"/>
              <a:t>зернята,</a:t>
            </a:r>
            <a:br>
              <a:rPr lang="uk-UA" sz="3600" dirty="0"/>
            </a:br>
            <a:r>
              <a:rPr lang="uk-UA" sz="3600" dirty="0"/>
              <a:t>Що </a:t>
            </a:r>
            <a:r>
              <a:rPr lang="uk-UA" sz="3600" dirty="0" smtClean="0"/>
              <a:t>на  </a:t>
            </a:r>
            <a:r>
              <a:rPr lang="uk-UA" sz="3600" dirty="0" err="1" smtClean="0"/>
              <a:t>ипали</a:t>
            </a:r>
            <a:r>
              <a:rPr lang="uk-UA" sz="3600" dirty="0" smtClean="0"/>
              <a:t> </a:t>
            </a:r>
            <a:r>
              <a:rPr lang="uk-UA" sz="3600" dirty="0"/>
              <a:t>малята. </a:t>
            </a:r>
            <a:endParaRPr lang="uk-UA" sz="3600" dirty="0" smtClean="0"/>
          </a:p>
          <a:p>
            <a:pPr marL="0" indent="0">
              <a:buNone/>
            </a:pPr>
            <a:r>
              <a:rPr lang="uk-UA" sz="3600" dirty="0"/>
              <a:t>	</a:t>
            </a:r>
            <a:r>
              <a:rPr lang="uk-UA" sz="3600" dirty="0" smtClean="0"/>
              <a:t>	</a:t>
            </a:r>
            <a:r>
              <a:rPr lang="uk-UA" sz="3600" i="1" dirty="0" smtClean="0"/>
              <a:t>Леся Вознюк</a:t>
            </a:r>
            <a:endParaRPr lang="uk-UA" sz="3600" dirty="0"/>
          </a:p>
          <a:p>
            <a:endParaRPr lang="uk-UA" sz="3600" dirty="0"/>
          </a:p>
        </p:txBody>
      </p:sp>
      <p:pic>
        <p:nvPicPr>
          <p:cNvPr id="15372" name="Picture 12" descr="http://pokrovmedia.ru/wp-content/uploads/2015/02/sinic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31" y="4366508"/>
            <a:ext cx="3522359" cy="234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://allforchildren.ru/birds/img/bird26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124" name="Picture 4" descr="http://birds-photo.com/wp-content/gallery/jay_1/m_24-08-2009_1059__DSC15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1930" y="32603"/>
            <a:ext cx="2757217" cy="176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shkola.ostriv.in.ua/images/publications/4/13964/13529879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3384" y="2202437"/>
            <a:ext cx="2757217" cy="184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s013.radikal.ru/i324/1010/dd/b7e41da8236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514" y="4566752"/>
            <a:ext cx="2757217" cy="180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flipH="1">
            <a:off x="260350" y="248846"/>
            <a:ext cx="576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С</a:t>
            </a:r>
          </a:p>
          <a:p>
            <a:endParaRPr lang="uk-UA" sz="3600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1152099" y="248846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с</a:t>
            </a:r>
            <a:endParaRPr lang="uk-UA" sz="3600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2401778" y="248845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с</a:t>
            </a:r>
            <a:endParaRPr lang="uk-UA" sz="3600" dirty="0"/>
          </a:p>
        </p:txBody>
      </p:sp>
      <p:sp>
        <p:nvSpPr>
          <p:cNvPr id="11" name="TextBox 10"/>
          <p:cNvSpPr txBox="1"/>
          <p:nvPr/>
        </p:nvSpPr>
        <p:spPr>
          <a:xfrm flipH="1">
            <a:off x="3275856" y="248846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с</a:t>
            </a:r>
            <a:endParaRPr lang="uk-UA" sz="3600" dirty="0"/>
          </a:p>
        </p:txBody>
      </p:sp>
      <p:sp>
        <p:nvSpPr>
          <p:cNvPr id="12" name="TextBox 11"/>
          <p:cNvSpPr txBox="1"/>
          <p:nvPr/>
        </p:nvSpPr>
        <p:spPr>
          <a:xfrm flipH="1">
            <a:off x="4162958" y="248844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с</a:t>
            </a:r>
            <a:endParaRPr lang="uk-UA" sz="3600" dirty="0"/>
          </a:p>
        </p:txBody>
      </p:sp>
      <p:sp>
        <p:nvSpPr>
          <p:cNvPr id="13" name="TextBox 12"/>
          <p:cNvSpPr txBox="1"/>
          <p:nvPr/>
        </p:nvSpPr>
        <p:spPr>
          <a:xfrm flipH="1">
            <a:off x="307975" y="788254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С </a:t>
            </a:r>
            <a:endParaRPr lang="uk-UA" sz="3600" dirty="0"/>
          </a:p>
        </p:txBody>
      </p:sp>
      <p:sp>
        <p:nvSpPr>
          <p:cNvPr id="14" name="TextBox 13"/>
          <p:cNvSpPr txBox="1"/>
          <p:nvPr/>
        </p:nvSpPr>
        <p:spPr>
          <a:xfrm flipH="1">
            <a:off x="1695590" y="1339331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с</a:t>
            </a:r>
            <a:endParaRPr lang="uk-UA" sz="3600" dirty="0"/>
          </a:p>
        </p:txBody>
      </p:sp>
      <p:sp>
        <p:nvSpPr>
          <p:cNvPr id="15" name="TextBox 14"/>
          <p:cNvSpPr txBox="1"/>
          <p:nvPr/>
        </p:nvSpPr>
        <p:spPr>
          <a:xfrm flipH="1">
            <a:off x="4561984" y="802843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 с </a:t>
            </a:r>
            <a:endParaRPr lang="uk-UA" sz="3600" dirty="0"/>
          </a:p>
        </p:txBody>
      </p:sp>
      <p:sp>
        <p:nvSpPr>
          <p:cNvPr id="16" name="TextBox 15"/>
          <p:cNvSpPr txBox="1"/>
          <p:nvPr/>
        </p:nvSpPr>
        <p:spPr>
          <a:xfrm flipH="1">
            <a:off x="307975" y="1368449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С </a:t>
            </a:r>
            <a:endParaRPr lang="uk-UA" sz="3600" dirty="0"/>
          </a:p>
        </p:txBody>
      </p:sp>
      <p:sp>
        <p:nvSpPr>
          <p:cNvPr id="17" name="TextBox 16"/>
          <p:cNvSpPr txBox="1"/>
          <p:nvPr/>
        </p:nvSpPr>
        <p:spPr>
          <a:xfrm flipH="1">
            <a:off x="1728163" y="816282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с</a:t>
            </a:r>
            <a:endParaRPr lang="uk-UA" sz="3600" dirty="0"/>
          </a:p>
        </p:txBody>
      </p:sp>
      <p:sp>
        <p:nvSpPr>
          <p:cNvPr id="18" name="TextBox 17"/>
          <p:cNvSpPr txBox="1"/>
          <p:nvPr/>
        </p:nvSpPr>
        <p:spPr>
          <a:xfrm flipH="1">
            <a:off x="3171775" y="1339331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с</a:t>
            </a:r>
            <a:endParaRPr lang="uk-UA" sz="3600" dirty="0"/>
          </a:p>
        </p:txBody>
      </p:sp>
      <p:sp>
        <p:nvSpPr>
          <p:cNvPr id="19" name="TextBox 18"/>
          <p:cNvSpPr txBox="1"/>
          <p:nvPr/>
        </p:nvSpPr>
        <p:spPr>
          <a:xfrm flipH="1">
            <a:off x="1273852" y="1873018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с</a:t>
            </a:r>
            <a:endParaRPr lang="uk-UA" sz="3600" dirty="0"/>
          </a:p>
        </p:txBody>
      </p:sp>
      <p:sp>
        <p:nvSpPr>
          <p:cNvPr id="20" name="TextBox 19"/>
          <p:cNvSpPr txBox="1"/>
          <p:nvPr/>
        </p:nvSpPr>
        <p:spPr>
          <a:xfrm flipH="1">
            <a:off x="1098508" y="2444868"/>
            <a:ext cx="485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с</a:t>
            </a:r>
            <a:endParaRPr lang="uk-UA" sz="3600" dirty="0"/>
          </a:p>
        </p:txBody>
      </p:sp>
      <p:sp>
        <p:nvSpPr>
          <p:cNvPr id="21" name="TextBox 20"/>
          <p:cNvSpPr txBox="1"/>
          <p:nvPr/>
        </p:nvSpPr>
        <p:spPr>
          <a:xfrm flipH="1">
            <a:off x="1799777" y="2444867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с</a:t>
            </a:r>
            <a:endParaRPr lang="uk-UA" sz="3600" dirty="0"/>
          </a:p>
        </p:txBody>
      </p:sp>
      <p:sp>
        <p:nvSpPr>
          <p:cNvPr id="22" name="TextBox 21"/>
          <p:cNvSpPr txBox="1"/>
          <p:nvPr/>
        </p:nvSpPr>
        <p:spPr>
          <a:xfrm flipH="1">
            <a:off x="1511745" y="2981997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с</a:t>
            </a:r>
            <a:endParaRPr lang="uk-UA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5879515" y="1691614"/>
            <a:ext cx="3145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solidFill>
                  <a:srgbClr val="FF0000"/>
                </a:solidFill>
              </a:rPr>
              <a:t>Сойка</a:t>
            </a:r>
            <a:endParaRPr lang="uk-UA" sz="3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97455" y="3920421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solidFill>
                  <a:srgbClr val="FF0000"/>
                </a:solidFill>
              </a:rPr>
              <a:t>С</a:t>
            </a:r>
            <a:r>
              <a:rPr lang="uk-UA" sz="3600" dirty="0" smtClean="0">
                <a:solidFill>
                  <a:srgbClr val="FF0000"/>
                </a:solidFill>
              </a:rPr>
              <a:t>нігур</a:t>
            </a:r>
            <a:endParaRPr lang="uk-UA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30480" y="6233553"/>
            <a:ext cx="2458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rgbClr val="FF0000"/>
                </a:solidFill>
              </a:rPr>
              <a:t>Синичка</a:t>
            </a:r>
            <a:endParaRPr lang="uk-UA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048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8009" y="523122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600" dirty="0"/>
              <a:t> </a:t>
            </a:r>
            <a:r>
              <a:rPr lang="uk-UA" sz="3600" dirty="0" smtClean="0"/>
              <a:t>  </a:t>
            </a:r>
            <a:r>
              <a:rPr lang="uk-UA" sz="3600" dirty="0" err="1" smtClean="0"/>
              <a:t>реба</a:t>
            </a:r>
            <a:r>
              <a:rPr lang="uk-UA" sz="3600" dirty="0" smtClean="0"/>
              <a:t> </a:t>
            </a:r>
            <a:r>
              <a:rPr lang="uk-UA" sz="3600" dirty="0" err="1" smtClean="0"/>
              <a:t>вс</a:t>
            </a:r>
            <a:r>
              <a:rPr lang="uk-UA" sz="3600" dirty="0" smtClean="0"/>
              <a:t>  а  и зав  </a:t>
            </a:r>
            <a:r>
              <a:rPr lang="uk-UA" sz="3600" dirty="0" err="1" smtClean="0"/>
              <a:t>ра</a:t>
            </a:r>
            <a:r>
              <a:rPr lang="uk-UA" sz="3600" dirty="0" smtClean="0"/>
              <a:t> </a:t>
            </a:r>
            <a:r>
              <a:rPr lang="uk-UA" sz="3600" dirty="0"/>
              <a:t>рано:</a:t>
            </a:r>
            <a:br>
              <a:rPr lang="uk-UA" sz="3600" dirty="0"/>
            </a:br>
            <a:r>
              <a:rPr lang="uk-UA" sz="3600" dirty="0"/>
              <a:t>Я </a:t>
            </a:r>
            <a:r>
              <a:rPr lang="uk-UA" sz="3600" dirty="0" smtClean="0"/>
              <a:t>сади  </a:t>
            </a:r>
            <a:r>
              <a:rPr lang="uk-UA" sz="3600" dirty="0" err="1" smtClean="0"/>
              <a:t>иму</a:t>
            </a:r>
            <a:r>
              <a:rPr lang="uk-UA" sz="3600" dirty="0" smtClean="0"/>
              <a:t> </a:t>
            </a:r>
            <a:r>
              <a:rPr lang="uk-UA" sz="3600" dirty="0"/>
              <a:t> </a:t>
            </a:r>
            <a:r>
              <a:rPr lang="uk-UA" sz="3600" dirty="0" smtClean="0"/>
              <a:t> </a:t>
            </a:r>
            <a:r>
              <a:rPr lang="uk-UA" sz="3600" dirty="0" err="1" smtClean="0"/>
              <a:t>юльпани</a:t>
            </a:r>
            <a:r>
              <a:rPr lang="uk-UA" sz="3600" dirty="0"/>
              <a:t/>
            </a:r>
            <a:br>
              <a:rPr lang="uk-UA" sz="3600" dirty="0"/>
            </a:br>
            <a:r>
              <a:rPr lang="uk-UA" sz="3600" dirty="0"/>
              <a:t>І </a:t>
            </a:r>
            <a:r>
              <a:rPr lang="uk-UA" sz="3600" dirty="0" smtClean="0"/>
              <a:t>  </a:t>
            </a:r>
            <a:r>
              <a:rPr lang="uk-UA" sz="3600" dirty="0" err="1" smtClean="0"/>
              <a:t>роянди</a:t>
            </a:r>
            <a:r>
              <a:rPr lang="uk-UA" sz="3600" dirty="0" smtClean="0"/>
              <a:t> </a:t>
            </a:r>
            <a:r>
              <a:rPr lang="uk-UA" sz="3600" dirty="0"/>
              <a:t>під віконцем,</a:t>
            </a:r>
            <a:br>
              <a:rPr lang="uk-UA" sz="3600" dirty="0"/>
            </a:br>
            <a:r>
              <a:rPr lang="uk-UA" sz="3600" dirty="0"/>
              <a:t>Їх </a:t>
            </a:r>
            <a:r>
              <a:rPr lang="uk-UA" sz="3600" dirty="0" smtClean="0"/>
              <a:t>  </a:t>
            </a:r>
            <a:r>
              <a:rPr lang="uk-UA" sz="3600" dirty="0" err="1" smtClean="0"/>
              <a:t>еплом</a:t>
            </a:r>
            <a:r>
              <a:rPr lang="uk-UA" sz="3600" dirty="0" smtClean="0"/>
              <a:t> </a:t>
            </a:r>
            <a:r>
              <a:rPr lang="uk-UA" sz="3600" dirty="0"/>
              <a:t>зігріє сонце.</a:t>
            </a:r>
            <a:br>
              <a:rPr lang="uk-UA" sz="3600" dirty="0"/>
            </a:br>
            <a:r>
              <a:rPr lang="uk-UA" sz="3600" dirty="0" smtClean="0"/>
              <a:t>  </a:t>
            </a:r>
            <a:r>
              <a:rPr lang="uk-UA" sz="3600" dirty="0" err="1" smtClean="0"/>
              <a:t>ам</a:t>
            </a:r>
            <a:r>
              <a:rPr lang="uk-UA" sz="3600" dirty="0"/>
              <a:t>, де </a:t>
            </a:r>
            <a:r>
              <a:rPr lang="uk-UA" sz="3600" dirty="0" smtClean="0"/>
              <a:t>  </a:t>
            </a:r>
            <a:r>
              <a:rPr lang="uk-UA" sz="3600" dirty="0" err="1" smtClean="0"/>
              <a:t>ин</a:t>
            </a:r>
            <a:r>
              <a:rPr lang="uk-UA" sz="3600" dirty="0" smtClean="0"/>
              <a:t> </a:t>
            </a:r>
            <a:r>
              <a:rPr lang="uk-UA" sz="3600" dirty="0"/>
              <a:t>на краю поля,</a:t>
            </a:r>
            <a:br>
              <a:rPr lang="uk-UA" sz="3600" dirty="0"/>
            </a:br>
            <a:r>
              <a:rPr lang="uk-UA" sz="3600" dirty="0"/>
              <a:t>Посадив я </a:t>
            </a:r>
            <a:r>
              <a:rPr lang="uk-UA" sz="3600" dirty="0" smtClean="0"/>
              <a:t>  </a:t>
            </a:r>
            <a:r>
              <a:rPr lang="uk-UA" sz="3600" dirty="0" err="1" smtClean="0"/>
              <a:t>ри</a:t>
            </a:r>
            <a:r>
              <a:rPr lang="uk-UA" sz="3600" dirty="0" smtClean="0"/>
              <a:t> </a:t>
            </a:r>
            <a:r>
              <a:rPr lang="uk-UA" sz="3600" dirty="0"/>
              <a:t> </a:t>
            </a:r>
            <a:r>
              <a:rPr lang="uk-UA" sz="3600" dirty="0" smtClean="0"/>
              <a:t> </a:t>
            </a:r>
            <a:r>
              <a:rPr lang="uk-UA" sz="3600" dirty="0" err="1" smtClean="0"/>
              <a:t>ополі</a:t>
            </a:r>
            <a:r>
              <a:rPr lang="uk-UA" sz="3600" dirty="0"/>
              <a:t>.</a:t>
            </a:r>
            <a:br>
              <a:rPr lang="uk-UA" sz="3600" dirty="0"/>
            </a:br>
            <a:r>
              <a:rPr lang="uk-UA" sz="3600" dirty="0"/>
              <a:t>Кожен ранок разом з </a:t>
            </a:r>
            <a:r>
              <a:rPr lang="uk-UA" sz="3600" dirty="0" smtClean="0"/>
              <a:t>  а  ом</a:t>
            </a:r>
            <a:r>
              <a:rPr lang="uk-UA" sz="3600" dirty="0"/>
              <a:t/>
            </a:r>
            <a:br>
              <a:rPr lang="uk-UA" sz="3600" dirty="0"/>
            </a:br>
            <a:r>
              <a:rPr lang="uk-UA" sz="3600" dirty="0" err="1"/>
              <a:t>Йдем</a:t>
            </a:r>
            <a:r>
              <a:rPr lang="uk-UA" sz="3600" dirty="0"/>
              <a:t> </a:t>
            </a:r>
            <a:r>
              <a:rPr lang="uk-UA" sz="3600" dirty="0" smtClean="0"/>
              <a:t>  </a:t>
            </a:r>
            <a:r>
              <a:rPr lang="uk-UA" sz="3600" dirty="0" err="1" smtClean="0"/>
              <a:t>ополі</a:t>
            </a:r>
            <a:r>
              <a:rPr lang="uk-UA" sz="3600" dirty="0" smtClean="0"/>
              <a:t> полива  и</a:t>
            </a:r>
            <a:r>
              <a:rPr lang="uk-UA" sz="3600" dirty="0"/>
              <a:t>. </a:t>
            </a:r>
            <a:endParaRPr lang="uk-UA" sz="3600" dirty="0" smtClean="0"/>
          </a:p>
          <a:p>
            <a:pPr marL="0" indent="0">
              <a:buNone/>
            </a:pPr>
            <a:r>
              <a:rPr lang="uk-UA" sz="3600" i="1" dirty="0" smtClean="0"/>
              <a:t>	</a:t>
            </a:r>
            <a:r>
              <a:rPr lang="uk-UA" sz="3600" i="1" dirty="0"/>
              <a:t>	</a:t>
            </a:r>
            <a:r>
              <a:rPr lang="uk-UA" sz="3600" i="1" dirty="0" smtClean="0"/>
              <a:t>Жанна </a:t>
            </a:r>
            <a:r>
              <a:rPr lang="uk-UA" sz="3600" i="1" dirty="0" err="1" smtClean="0"/>
              <a:t>Вовк-Черемуш</a:t>
            </a:r>
            <a:endParaRPr lang="uk-UA" sz="3600" dirty="0"/>
          </a:p>
          <a:p>
            <a:endParaRPr lang="uk-UA" sz="3600" dirty="0"/>
          </a:p>
        </p:txBody>
      </p:sp>
      <p:pic>
        <p:nvPicPr>
          <p:cNvPr id="16386" name="Picture 2" descr="http://img-fotki.yandex.ru/get/9359/156189485.24/0_a625e_39538670_X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6151" b="4869"/>
          <a:stretch/>
        </p:blipFill>
        <p:spPr bwMode="auto">
          <a:xfrm>
            <a:off x="5868144" y="1947284"/>
            <a:ext cx="3024336" cy="450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img-fotki.yandex.ru/get/6439/47407354.b8e/0_11b78e_8438fdff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406755"/>
            <a:ext cx="720080" cy="156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ttp://imhocloud.com/images/2015/02/26/103_Red-Rose_3_chai_faa1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34876">
            <a:off x="8332701" y="4201924"/>
            <a:ext cx="560965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2" descr="http://tr.stockfresh.com/thumbs/zerbor/3162166_a%C4%9Fa%C3%A7-beyaz-arka-plan-%C3%A7im-do%C4%9Fa-yaz.jpg"/>
          <p:cNvSpPr>
            <a:spLocks noChangeAspect="1" noChangeArrowheads="1"/>
          </p:cNvSpPr>
          <p:nvPr/>
        </p:nvSpPr>
        <p:spPr bwMode="auto">
          <a:xfrm>
            <a:off x="515615" y="-4898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14" descr="http://tr.stockfresh.com/thumbs/zerbor/3162166_a%C4%9Fa%C3%A7-beyaz-arka-plan-%C3%A7im-do%C4%9Fa-yaz.jpg"/>
          <p:cNvSpPr>
            <a:spLocks noChangeAspect="1" noChangeArrowheads="1"/>
          </p:cNvSpPr>
          <p:nvPr/>
        </p:nvSpPr>
        <p:spPr bwMode="auto">
          <a:xfrm>
            <a:off x="668015" y="-3374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AutoShape 16" descr="http://tr.stockfresh.com/thumbs/zerbor/3162166_a%C4%9Fa%C3%A7-beyaz-arka-plan-%C3%A7im-do%C4%9Fa-yaz.jpg"/>
          <p:cNvSpPr>
            <a:spLocks noChangeAspect="1" noChangeArrowheads="1"/>
          </p:cNvSpPr>
          <p:nvPr/>
        </p:nvSpPr>
        <p:spPr bwMode="auto">
          <a:xfrm>
            <a:off x="820415" y="-1850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6402" name="Picture 18" descr="http://www.penccil.com/files/U_87_284212813645_TH_036AP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0221" y="779381"/>
            <a:ext cx="1440160" cy="379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http://www.penccil.com/files/U_87_284212813645_TH_036AP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63357"/>
            <a:ext cx="1440160" cy="379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http://www.penccil.com/files/U_87_284212813645_TH_036AP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779380"/>
            <a:ext cx="1440160" cy="379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 flipH="1">
            <a:off x="227583" y="528406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Т </a:t>
            </a:r>
            <a:endParaRPr lang="uk-UA" sz="3600" dirty="0"/>
          </a:p>
        </p:txBody>
      </p:sp>
      <p:sp>
        <p:nvSpPr>
          <p:cNvPr id="15" name="TextBox 14"/>
          <p:cNvSpPr txBox="1"/>
          <p:nvPr/>
        </p:nvSpPr>
        <p:spPr>
          <a:xfrm flipH="1">
            <a:off x="1903113" y="511689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т</a:t>
            </a:r>
          </a:p>
        </p:txBody>
      </p:sp>
      <p:sp>
        <p:nvSpPr>
          <p:cNvPr id="16" name="TextBox 15"/>
          <p:cNvSpPr txBox="1"/>
          <p:nvPr/>
        </p:nvSpPr>
        <p:spPr>
          <a:xfrm flipH="1">
            <a:off x="2310499" y="511688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т</a:t>
            </a:r>
          </a:p>
        </p:txBody>
      </p:sp>
      <p:sp>
        <p:nvSpPr>
          <p:cNvPr id="17" name="TextBox 16"/>
          <p:cNvSpPr txBox="1"/>
          <p:nvPr/>
        </p:nvSpPr>
        <p:spPr>
          <a:xfrm flipH="1">
            <a:off x="3511244" y="529055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т</a:t>
            </a:r>
          </a:p>
        </p:txBody>
      </p:sp>
      <p:sp>
        <p:nvSpPr>
          <p:cNvPr id="18" name="TextBox 17"/>
          <p:cNvSpPr txBox="1"/>
          <p:nvPr/>
        </p:nvSpPr>
        <p:spPr>
          <a:xfrm flipH="1">
            <a:off x="1424173" y="1071187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т</a:t>
            </a:r>
          </a:p>
        </p:txBody>
      </p:sp>
      <p:sp>
        <p:nvSpPr>
          <p:cNvPr id="19" name="TextBox 18"/>
          <p:cNvSpPr txBox="1"/>
          <p:nvPr/>
        </p:nvSpPr>
        <p:spPr>
          <a:xfrm flipH="1">
            <a:off x="2514455" y="1071187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т</a:t>
            </a:r>
          </a:p>
        </p:txBody>
      </p:sp>
      <p:sp>
        <p:nvSpPr>
          <p:cNvPr id="20" name="TextBox 19"/>
          <p:cNvSpPr txBox="1"/>
          <p:nvPr/>
        </p:nvSpPr>
        <p:spPr>
          <a:xfrm flipH="1">
            <a:off x="420833" y="1624118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т</a:t>
            </a:r>
          </a:p>
        </p:txBody>
      </p:sp>
      <p:sp>
        <p:nvSpPr>
          <p:cNvPr id="21" name="TextBox 20"/>
          <p:cNvSpPr txBox="1"/>
          <p:nvPr/>
        </p:nvSpPr>
        <p:spPr>
          <a:xfrm flipH="1">
            <a:off x="609835" y="2152052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т</a:t>
            </a:r>
          </a:p>
        </p:txBody>
      </p:sp>
      <p:sp>
        <p:nvSpPr>
          <p:cNvPr id="22" name="TextBox 21"/>
          <p:cNvSpPr txBox="1"/>
          <p:nvPr/>
        </p:nvSpPr>
        <p:spPr>
          <a:xfrm flipH="1">
            <a:off x="162344" y="2697734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Т </a:t>
            </a:r>
            <a:endParaRPr lang="uk-UA" sz="3600" dirty="0"/>
          </a:p>
        </p:txBody>
      </p:sp>
      <p:sp>
        <p:nvSpPr>
          <p:cNvPr id="23" name="TextBox 22"/>
          <p:cNvSpPr txBox="1"/>
          <p:nvPr/>
        </p:nvSpPr>
        <p:spPr>
          <a:xfrm flipH="1">
            <a:off x="1712205" y="2716158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т</a:t>
            </a:r>
          </a:p>
        </p:txBody>
      </p:sp>
      <p:sp>
        <p:nvSpPr>
          <p:cNvPr id="24" name="TextBox 23"/>
          <p:cNvSpPr txBox="1"/>
          <p:nvPr/>
        </p:nvSpPr>
        <p:spPr>
          <a:xfrm flipH="1">
            <a:off x="2252955" y="3270524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т</a:t>
            </a:r>
          </a:p>
        </p:txBody>
      </p:sp>
      <p:sp>
        <p:nvSpPr>
          <p:cNvPr id="25" name="TextBox 24"/>
          <p:cNvSpPr txBox="1"/>
          <p:nvPr/>
        </p:nvSpPr>
        <p:spPr>
          <a:xfrm flipH="1">
            <a:off x="3062137" y="3270524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т</a:t>
            </a:r>
          </a:p>
        </p:txBody>
      </p:sp>
      <p:sp>
        <p:nvSpPr>
          <p:cNvPr id="26" name="TextBox 25"/>
          <p:cNvSpPr txBox="1"/>
          <p:nvPr/>
        </p:nvSpPr>
        <p:spPr>
          <a:xfrm flipH="1">
            <a:off x="4348408" y="3841946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т</a:t>
            </a:r>
          </a:p>
        </p:txBody>
      </p:sp>
      <p:sp>
        <p:nvSpPr>
          <p:cNvPr id="27" name="TextBox 26"/>
          <p:cNvSpPr txBox="1"/>
          <p:nvPr/>
        </p:nvSpPr>
        <p:spPr>
          <a:xfrm flipH="1">
            <a:off x="4772779" y="3841945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т</a:t>
            </a:r>
          </a:p>
        </p:txBody>
      </p:sp>
      <p:sp>
        <p:nvSpPr>
          <p:cNvPr id="28" name="TextBox 27"/>
          <p:cNvSpPr txBox="1"/>
          <p:nvPr/>
        </p:nvSpPr>
        <p:spPr>
          <a:xfrm flipH="1">
            <a:off x="1327049" y="4358448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т</a:t>
            </a:r>
          </a:p>
        </p:txBody>
      </p:sp>
      <p:sp>
        <p:nvSpPr>
          <p:cNvPr id="29" name="TextBox 28"/>
          <p:cNvSpPr txBox="1"/>
          <p:nvPr/>
        </p:nvSpPr>
        <p:spPr>
          <a:xfrm flipH="1">
            <a:off x="4087308" y="4358447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т</a:t>
            </a:r>
          </a:p>
        </p:txBody>
      </p:sp>
    </p:spTree>
    <p:extLst>
      <p:ext uri="{BB962C8B-B14F-4D97-AF65-F5344CB8AC3E}">
        <p14:creationId xmlns:p14="http://schemas.microsoft.com/office/powerpoint/2010/main" xmlns="" val="286585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590" y="131606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dirty="0"/>
              <a:t> </a:t>
            </a:r>
            <a:r>
              <a:rPr lang="uk-UA" sz="3600" dirty="0" smtClean="0"/>
              <a:t> сміхалася</a:t>
            </a:r>
            <a:r>
              <a:rPr lang="uk-UA" sz="3600" dirty="0"/>
              <a:t> </a:t>
            </a:r>
            <a:r>
              <a:rPr lang="uk-UA" sz="3600" dirty="0" smtClean="0"/>
              <a:t>  </a:t>
            </a:r>
            <a:r>
              <a:rPr lang="uk-UA" sz="3600" dirty="0" err="1" smtClean="0"/>
              <a:t>стинка</a:t>
            </a:r>
            <a:r>
              <a:rPr lang="uk-UA" sz="3600" dirty="0"/>
              <a:t>:</a:t>
            </a:r>
            <a:br>
              <a:rPr lang="uk-UA" sz="3600" dirty="0"/>
            </a:br>
            <a:r>
              <a:rPr lang="uk-UA" sz="3600" dirty="0"/>
              <a:t>— Я — маленька </a:t>
            </a:r>
            <a:r>
              <a:rPr lang="uk-UA" sz="3600" dirty="0" smtClean="0"/>
              <a:t>  </a:t>
            </a:r>
            <a:r>
              <a:rPr lang="uk-UA" sz="3600" dirty="0" err="1" smtClean="0"/>
              <a:t>країнка</a:t>
            </a:r>
            <a:r>
              <a:rPr lang="uk-UA" sz="3600" dirty="0"/>
              <a:t>,</a:t>
            </a:r>
            <a:br>
              <a:rPr lang="uk-UA" sz="3600" dirty="0"/>
            </a:br>
            <a:r>
              <a:rPr lang="uk-UA" sz="3600" dirty="0"/>
              <a:t>Я </a:t>
            </a:r>
            <a:r>
              <a:rPr lang="uk-UA" sz="3600" dirty="0" smtClean="0"/>
              <a:t>  </a:t>
            </a:r>
            <a:r>
              <a:rPr lang="uk-UA" sz="3600" dirty="0" err="1" smtClean="0"/>
              <a:t>досвіта</a:t>
            </a:r>
            <a:r>
              <a:rPr lang="uk-UA" sz="3600" dirty="0" smtClean="0"/>
              <a:t> </a:t>
            </a:r>
            <a:r>
              <a:rPr lang="uk-UA" sz="3600" dirty="0"/>
              <a:t>вставала</a:t>
            </a:r>
            <a:br>
              <a:rPr lang="uk-UA" sz="3600" dirty="0"/>
            </a:br>
            <a:r>
              <a:rPr lang="uk-UA" sz="3600" dirty="0"/>
              <a:t>Та </a:t>
            </a:r>
            <a:r>
              <a:rPr lang="uk-UA" sz="3600" dirty="0" smtClean="0"/>
              <a:t>   зори </a:t>
            </a:r>
            <a:r>
              <a:rPr lang="uk-UA" sz="3600" dirty="0"/>
              <a:t>вишивала.</a:t>
            </a:r>
            <a:br>
              <a:rPr lang="uk-UA" sz="3600" dirty="0"/>
            </a:br>
            <a:r>
              <a:rPr lang="uk-UA" sz="3600" dirty="0" smtClean="0"/>
              <a:t>  квітчала </a:t>
            </a:r>
            <a:r>
              <a:rPr lang="uk-UA" sz="3600" dirty="0"/>
              <a:t>я </a:t>
            </a:r>
            <a:r>
              <a:rPr lang="uk-UA" sz="3600" dirty="0" smtClean="0"/>
              <a:t>х  </a:t>
            </a:r>
            <a:r>
              <a:rPr lang="uk-UA" sz="3600" dirty="0" err="1" smtClean="0"/>
              <a:t>стинк</a:t>
            </a:r>
            <a:r>
              <a:rPr lang="uk-UA" sz="3600" dirty="0"/>
              <a:t/>
            </a:r>
            <a:br>
              <a:rPr lang="uk-UA" sz="3600" dirty="0"/>
            </a:br>
            <a:r>
              <a:rPr lang="uk-UA" sz="3600" dirty="0"/>
              <a:t>Цвітом </a:t>
            </a:r>
            <a:r>
              <a:rPr lang="uk-UA" sz="3600" dirty="0" smtClean="0"/>
              <a:t>мак  </a:t>
            </a:r>
            <a:r>
              <a:rPr lang="uk-UA" sz="3600" dirty="0"/>
              <a:t> та </a:t>
            </a:r>
            <a:r>
              <a:rPr lang="uk-UA" sz="3600" dirty="0" err="1" smtClean="0"/>
              <a:t>барвінк</a:t>
            </a:r>
            <a:r>
              <a:rPr lang="uk-UA" sz="3600" dirty="0" smtClean="0"/>
              <a:t>  . </a:t>
            </a:r>
          </a:p>
          <a:p>
            <a:pPr marL="0" indent="0">
              <a:buNone/>
            </a:pPr>
            <a:r>
              <a:rPr lang="uk-UA" sz="3600" i="1" dirty="0" smtClean="0"/>
              <a:t>		Леся Вознюк</a:t>
            </a:r>
            <a:endParaRPr lang="uk-UA" sz="3600" dirty="0"/>
          </a:p>
          <a:p>
            <a:pPr marL="0" indent="0">
              <a:buNone/>
            </a:pPr>
            <a:endParaRPr lang="uk-UA" sz="3600" dirty="0"/>
          </a:p>
        </p:txBody>
      </p:sp>
      <p:pic>
        <p:nvPicPr>
          <p:cNvPr id="17412" name="Picture 4" descr="http://best-host.ru/uploads/posts/2013-07/1373473183_4jxwscsjwlit2z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412776"/>
            <a:ext cx="3044949" cy="405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flipH="1">
            <a:off x="467544" y="1322955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У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2699792" y="1322954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У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3868688" y="1867240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у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891840" y="2414599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у</a:t>
            </a:r>
          </a:p>
        </p:txBody>
      </p:sp>
      <p:sp>
        <p:nvSpPr>
          <p:cNvPr id="8" name="TextBox 7"/>
          <p:cNvSpPr txBox="1"/>
          <p:nvPr/>
        </p:nvSpPr>
        <p:spPr>
          <a:xfrm flipH="1">
            <a:off x="1105413" y="2960966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у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467544" y="3489757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У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2961680" y="3501536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у</a:t>
            </a:r>
          </a:p>
        </p:txBody>
      </p:sp>
      <p:sp>
        <p:nvSpPr>
          <p:cNvPr id="11" name="TextBox 10"/>
          <p:cNvSpPr txBox="1"/>
          <p:nvPr/>
        </p:nvSpPr>
        <p:spPr>
          <a:xfrm flipH="1">
            <a:off x="4195498" y="3501535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у</a:t>
            </a:r>
          </a:p>
        </p:txBody>
      </p:sp>
      <p:sp>
        <p:nvSpPr>
          <p:cNvPr id="12" name="TextBox 11"/>
          <p:cNvSpPr txBox="1"/>
          <p:nvPr/>
        </p:nvSpPr>
        <p:spPr>
          <a:xfrm flipH="1">
            <a:off x="2699792" y="4066755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у</a:t>
            </a:r>
          </a:p>
        </p:txBody>
      </p:sp>
      <p:sp>
        <p:nvSpPr>
          <p:cNvPr id="13" name="TextBox 12"/>
          <p:cNvSpPr txBox="1"/>
          <p:nvPr/>
        </p:nvSpPr>
        <p:spPr>
          <a:xfrm flipH="1">
            <a:off x="5004048" y="4054533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у</a:t>
            </a:r>
          </a:p>
        </p:txBody>
      </p:sp>
    </p:spTree>
    <p:extLst>
      <p:ext uri="{BB962C8B-B14F-4D97-AF65-F5344CB8AC3E}">
        <p14:creationId xmlns:p14="http://schemas.microsoft.com/office/powerpoint/2010/main" xmlns="" val="311047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76672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600" dirty="0"/>
              <a:t>У </a:t>
            </a:r>
            <a:r>
              <a:rPr lang="uk-UA" sz="3600" dirty="0" smtClean="0"/>
              <a:t>  </a:t>
            </a:r>
            <a:r>
              <a:rPr lang="uk-UA" sz="3600" dirty="0" err="1" smtClean="0"/>
              <a:t>ортеці</a:t>
            </a:r>
            <a:r>
              <a:rPr lang="uk-UA" sz="3600" dirty="0" smtClean="0"/>
              <a:t> </a:t>
            </a:r>
            <a:r>
              <a:rPr lang="uk-UA" sz="3600" dirty="0"/>
              <a:t>серед гаю</a:t>
            </a:r>
            <a:br>
              <a:rPr lang="uk-UA" sz="3600" dirty="0"/>
            </a:br>
            <a:r>
              <a:rPr lang="uk-UA" sz="3600" dirty="0"/>
              <a:t>Гарна </a:t>
            </a:r>
            <a:r>
              <a:rPr lang="uk-UA" sz="3600" dirty="0" smtClean="0"/>
              <a:t>  </a:t>
            </a:r>
            <a:r>
              <a:rPr lang="uk-UA" sz="3600" dirty="0" err="1" smtClean="0"/>
              <a:t>ея</a:t>
            </a:r>
            <a:r>
              <a:rPr lang="uk-UA" sz="3600" dirty="0" smtClean="0"/>
              <a:t> </a:t>
            </a:r>
            <a:r>
              <a:rPr lang="uk-UA" sz="3600" dirty="0"/>
              <a:t>проживає.</a:t>
            </a:r>
            <a:br>
              <a:rPr lang="uk-UA" sz="3600" dirty="0"/>
            </a:br>
            <a:r>
              <a:rPr lang="uk-UA" sz="3600" dirty="0"/>
              <a:t>Там у </a:t>
            </a:r>
            <a:r>
              <a:rPr lang="uk-UA" sz="3600" dirty="0" smtClean="0"/>
              <a:t>неї    </a:t>
            </a:r>
            <a:r>
              <a:rPr lang="uk-UA" sz="3600" dirty="0" err="1" smtClean="0"/>
              <a:t>ерма</a:t>
            </a:r>
            <a:r>
              <a:rPr lang="uk-UA" sz="3600" dirty="0" smtClean="0"/>
              <a:t> </a:t>
            </a:r>
            <a:r>
              <a:rPr lang="uk-UA" sz="3600" dirty="0"/>
              <a:t>власна</a:t>
            </a:r>
            <a:br>
              <a:rPr lang="uk-UA" sz="3600" dirty="0"/>
            </a:br>
            <a:r>
              <a:rPr lang="uk-UA" sz="3600" dirty="0" smtClean="0"/>
              <a:t>І    </a:t>
            </a:r>
            <a:r>
              <a:rPr lang="uk-UA" sz="3600" dirty="0" err="1" smtClean="0"/>
              <a:t>азани</a:t>
            </a:r>
            <a:r>
              <a:rPr lang="uk-UA" sz="3600" dirty="0" smtClean="0"/>
              <a:t> </a:t>
            </a:r>
            <a:r>
              <a:rPr lang="uk-UA" sz="3600" dirty="0"/>
              <a:t>є прекрасні.</a:t>
            </a:r>
            <a:br>
              <a:rPr lang="uk-UA" sz="3600" dirty="0"/>
            </a:br>
            <a:r>
              <a:rPr lang="uk-UA" sz="3600" dirty="0" smtClean="0"/>
              <a:t>   </a:t>
            </a:r>
            <a:r>
              <a:rPr lang="uk-UA" sz="3600" dirty="0" err="1" smtClean="0"/>
              <a:t>ея</a:t>
            </a:r>
            <a:r>
              <a:rPr lang="uk-UA" sz="3600" dirty="0" smtClean="0"/>
              <a:t> </a:t>
            </a:r>
            <a:r>
              <a:rPr lang="uk-UA" sz="3600" dirty="0"/>
              <a:t>скликає щоранку</a:t>
            </a:r>
            <a:br>
              <a:rPr lang="uk-UA" sz="3600" dirty="0"/>
            </a:br>
            <a:r>
              <a:rPr lang="uk-UA" sz="3600" dirty="0"/>
              <a:t>Всіх </a:t>
            </a:r>
            <a:r>
              <a:rPr lang="uk-UA" sz="3600" dirty="0" smtClean="0"/>
              <a:t>   </a:t>
            </a:r>
            <a:r>
              <a:rPr lang="uk-UA" sz="3600" dirty="0" err="1" smtClean="0"/>
              <a:t>азанів</a:t>
            </a:r>
            <a:r>
              <a:rPr lang="uk-UA" sz="3600" dirty="0" smtClean="0"/>
              <a:t> </a:t>
            </a:r>
            <a:r>
              <a:rPr lang="uk-UA" sz="3600" dirty="0"/>
              <a:t>до сніданку.</a:t>
            </a:r>
            <a:br>
              <a:rPr lang="uk-UA" sz="3600" dirty="0"/>
            </a:br>
            <a:r>
              <a:rPr lang="uk-UA" sz="3600" dirty="0"/>
              <a:t>Потім дружно із </a:t>
            </a:r>
            <a:r>
              <a:rPr lang="uk-UA" sz="3600" dirty="0" smtClean="0"/>
              <a:t>  </a:t>
            </a:r>
            <a:r>
              <a:rPr lang="uk-UA" sz="3600" dirty="0" err="1" smtClean="0"/>
              <a:t>онтана</a:t>
            </a:r>
            <a:r>
              <a:rPr lang="uk-UA" sz="3600" dirty="0"/>
              <a:t/>
            </a:r>
            <a:br>
              <a:rPr lang="uk-UA" sz="3600" dirty="0"/>
            </a:br>
            <a:r>
              <a:rPr lang="uk-UA" sz="3600" dirty="0"/>
              <a:t>Чисту воду п’ють </a:t>
            </a:r>
            <a:r>
              <a:rPr lang="uk-UA" sz="3600" dirty="0" smtClean="0"/>
              <a:t>   </a:t>
            </a:r>
            <a:r>
              <a:rPr lang="uk-UA" sz="3600" dirty="0" err="1" smtClean="0"/>
              <a:t>азани</a:t>
            </a:r>
            <a:r>
              <a:rPr lang="uk-UA" sz="3600" dirty="0"/>
              <a:t>.</a:t>
            </a:r>
            <a:br>
              <a:rPr lang="uk-UA" sz="3600" dirty="0"/>
            </a:br>
            <a:r>
              <a:rPr lang="uk-UA" sz="3600" dirty="0"/>
              <a:t>От би нам гостинців взяти</a:t>
            </a:r>
            <a:br>
              <a:rPr lang="uk-UA" sz="3600" dirty="0"/>
            </a:br>
            <a:r>
              <a:rPr lang="uk-UA" sz="3600" dirty="0"/>
              <a:t>І </a:t>
            </a:r>
            <a:r>
              <a:rPr lang="uk-UA" sz="3600" dirty="0" smtClean="0"/>
              <a:t>до    </a:t>
            </a:r>
            <a:r>
              <a:rPr lang="uk-UA" sz="3600" dirty="0" err="1" smtClean="0"/>
              <a:t>еї</a:t>
            </a:r>
            <a:r>
              <a:rPr lang="uk-UA" sz="3600" dirty="0" smtClean="0"/>
              <a:t> </a:t>
            </a:r>
            <a:r>
              <a:rPr lang="uk-UA" sz="3600" dirty="0"/>
              <a:t>завітати. </a:t>
            </a:r>
            <a:endParaRPr lang="uk-UA" sz="3600" dirty="0" smtClean="0"/>
          </a:p>
          <a:p>
            <a:pPr marL="0" indent="0">
              <a:buNone/>
            </a:pPr>
            <a:r>
              <a:rPr lang="uk-UA" sz="3600" dirty="0"/>
              <a:t>	</a:t>
            </a:r>
            <a:r>
              <a:rPr lang="uk-UA" sz="3600" dirty="0" smtClean="0"/>
              <a:t>	</a:t>
            </a:r>
            <a:r>
              <a:rPr lang="uk-UA" sz="3600" i="1" dirty="0" smtClean="0"/>
              <a:t>Жанна </a:t>
            </a:r>
            <a:r>
              <a:rPr lang="uk-UA" sz="3600" i="1" dirty="0" err="1" smtClean="0"/>
              <a:t>Вовк-Черемуш</a:t>
            </a:r>
            <a:endParaRPr lang="uk-UA" sz="3600" dirty="0"/>
          </a:p>
          <a:p>
            <a:endParaRPr lang="uk-UA" sz="3600" dirty="0"/>
          </a:p>
        </p:txBody>
      </p:sp>
      <p:pic>
        <p:nvPicPr>
          <p:cNvPr id="2050" name="Picture 2" descr="http://3.bp.blogspot.com/-auM2iAErfsU/VEesFRSYEdI/AAAAAAAAACA/iRfYouGg_Q0/s1600/42760256_c5376f3cf5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6118" y="35278"/>
            <a:ext cx="3198311" cy="233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oi40.tinypic.com/dysvh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8052" y="2505775"/>
            <a:ext cx="1432079" cy="200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torange.biz/photo/6/16/%D0%A4%D0%BE%D0%BD%D1%82%D0%B0%D0%BD-1286185271_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9369" y="4695196"/>
            <a:ext cx="2925059" cy="147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img1.liveinternet.ru/images/attach/c/2/68/277/68277711_Image6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944"/>
          <a:stretch/>
        </p:blipFill>
        <p:spPr bwMode="auto">
          <a:xfrm>
            <a:off x="7251769" y="5210888"/>
            <a:ext cx="1836586" cy="160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thumbs.dreamstime.com/z/animaux-de-ferme-avec-le-fond-2682282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62" b="11559"/>
          <a:stretch/>
        </p:blipFill>
        <p:spPr bwMode="auto">
          <a:xfrm>
            <a:off x="6905272" y="2644977"/>
            <a:ext cx="2085470" cy="172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flipH="1">
            <a:off x="627467" y="477168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ф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1468235" y="1043181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ф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2147446" y="1583016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ф</a:t>
            </a:r>
          </a:p>
        </p:txBody>
      </p:sp>
      <p:sp>
        <p:nvSpPr>
          <p:cNvPr id="11" name="TextBox 10"/>
          <p:cNvSpPr txBox="1"/>
          <p:nvPr/>
        </p:nvSpPr>
        <p:spPr>
          <a:xfrm flipH="1">
            <a:off x="577766" y="2118759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ф</a:t>
            </a:r>
          </a:p>
        </p:txBody>
      </p:sp>
      <p:sp>
        <p:nvSpPr>
          <p:cNvPr id="12" name="TextBox 11"/>
          <p:cNvSpPr txBox="1"/>
          <p:nvPr/>
        </p:nvSpPr>
        <p:spPr>
          <a:xfrm flipH="1">
            <a:off x="339435" y="2690623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Ф</a:t>
            </a:r>
          </a:p>
        </p:txBody>
      </p:sp>
      <p:sp>
        <p:nvSpPr>
          <p:cNvPr id="13" name="TextBox 12"/>
          <p:cNvSpPr txBox="1"/>
          <p:nvPr/>
        </p:nvSpPr>
        <p:spPr>
          <a:xfrm flipH="1">
            <a:off x="1203531" y="3207340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ф</a:t>
            </a:r>
          </a:p>
        </p:txBody>
      </p:sp>
      <p:sp>
        <p:nvSpPr>
          <p:cNvPr id="14" name="TextBox 13"/>
          <p:cNvSpPr txBox="1"/>
          <p:nvPr/>
        </p:nvSpPr>
        <p:spPr>
          <a:xfrm flipH="1">
            <a:off x="3470341" y="3803772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ф</a:t>
            </a:r>
          </a:p>
        </p:txBody>
      </p:sp>
      <p:sp>
        <p:nvSpPr>
          <p:cNvPr id="15" name="TextBox 14"/>
          <p:cNvSpPr txBox="1"/>
          <p:nvPr/>
        </p:nvSpPr>
        <p:spPr>
          <a:xfrm flipH="1">
            <a:off x="3732725" y="4338285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ф</a:t>
            </a:r>
          </a:p>
        </p:txBody>
      </p:sp>
      <p:sp>
        <p:nvSpPr>
          <p:cNvPr id="16" name="TextBox 15"/>
          <p:cNvSpPr txBox="1"/>
          <p:nvPr/>
        </p:nvSpPr>
        <p:spPr>
          <a:xfrm flipH="1">
            <a:off x="1188027" y="5430249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ф</a:t>
            </a:r>
          </a:p>
        </p:txBody>
      </p:sp>
    </p:spTree>
    <p:extLst>
      <p:ext uri="{BB962C8B-B14F-4D97-AF65-F5344CB8AC3E}">
        <p14:creationId xmlns:p14="http://schemas.microsoft.com/office/powerpoint/2010/main" xmlns="" val="408638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827765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600" dirty="0"/>
              <a:t> </a:t>
            </a:r>
            <a:r>
              <a:rPr lang="uk-UA" sz="3600" dirty="0" smtClean="0"/>
              <a:t> </a:t>
            </a:r>
            <a:r>
              <a:rPr lang="uk-UA" sz="3600" dirty="0" err="1" smtClean="0"/>
              <a:t>ом’ячок</a:t>
            </a:r>
            <a:r>
              <a:rPr lang="uk-UA" sz="3600" dirty="0" smtClean="0"/>
              <a:t>   </a:t>
            </a:r>
            <a:r>
              <a:rPr lang="uk-UA" sz="3600" dirty="0" err="1" smtClean="0"/>
              <a:t>рущу</a:t>
            </a:r>
            <a:r>
              <a:rPr lang="uk-UA" sz="3600" dirty="0" smtClean="0"/>
              <a:t> </a:t>
            </a:r>
            <a:r>
              <a:rPr lang="uk-UA" sz="3600" dirty="0"/>
              <a:t> </a:t>
            </a:r>
            <a:r>
              <a:rPr lang="uk-UA" sz="3600" dirty="0" smtClean="0"/>
              <a:t> валився</a:t>
            </a:r>
            <a:r>
              <a:rPr lang="uk-UA" sz="3600" dirty="0"/>
              <a:t>:</a:t>
            </a:r>
            <a:br>
              <a:rPr lang="uk-UA" sz="3600" dirty="0"/>
            </a:br>
            <a:r>
              <a:rPr lang="uk-UA" sz="3600" dirty="0" smtClean="0"/>
              <a:t>“  </a:t>
            </a:r>
            <a:r>
              <a:rPr lang="uk-UA" sz="3600" dirty="0" err="1" smtClean="0"/>
              <a:t>атка</a:t>
            </a:r>
            <a:r>
              <a:rPr lang="uk-UA" sz="3600" dirty="0" smtClean="0"/>
              <a:t> </a:t>
            </a:r>
            <a:r>
              <a:rPr lang="uk-UA" sz="3600" dirty="0"/>
              <a:t>в мене гарна.</a:t>
            </a:r>
            <a:br>
              <a:rPr lang="uk-UA" sz="3600" dirty="0"/>
            </a:br>
            <a:r>
              <a:rPr lang="uk-UA" sz="3600" dirty="0"/>
              <a:t>Я на славу потрудився,</a:t>
            </a:r>
            <a:br>
              <a:rPr lang="uk-UA" sz="3600" dirty="0"/>
            </a:br>
            <a:r>
              <a:rPr lang="uk-UA" sz="3600" dirty="0"/>
              <a:t>Час не гаяв марно”.</a:t>
            </a:r>
            <a:br>
              <a:rPr lang="uk-UA" sz="3600" dirty="0"/>
            </a:br>
            <a:r>
              <a:rPr lang="uk-UA" sz="3600" dirty="0" smtClean="0"/>
              <a:t>  </a:t>
            </a:r>
            <a:r>
              <a:rPr lang="uk-UA" sz="3600" dirty="0" err="1" smtClean="0"/>
              <a:t>рущик</a:t>
            </a:r>
            <a:r>
              <a:rPr lang="uk-UA" sz="3600" dirty="0" smtClean="0"/>
              <a:t> </a:t>
            </a:r>
            <a:r>
              <a:rPr lang="uk-UA" sz="3600" dirty="0"/>
              <a:t> </a:t>
            </a:r>
            <a:r>
              <a:rPr lang="uk-UA" sz="3600" dirty="0" smtClean="0"/>
              <a:t> </a:t>
            </a:r>
            <a:r>
              <a:rPr lang="uk-UA" sz="3600" dirty="0" err="1" smtClean="0"/>
              <a:t>итро</a:t>
            </a:r>
            <a:r>
              <a:rPr lang="uk-UA" sz="3600" dirty="0" smtClean="0"/>
              <a:t> </a:t>
            </a:r>
            <a:r>
              <a:rPr lang="uk-UA" sz="3600" dirty="0"/>
              <a:t>промовляв:</a:t>
            </a:r>
            <a:br>
              <a:rPr lang="uk-UA" sz="3600" dirty="0"/>
            </a:br>
            <a:r>
              <a:rPr lang="uk-UA" sz="3600" dirty="0"/>
              <a:t>“Справді гарна </a:t>
            </a:r>
            <a:r>
              <a:rPr lang="uk-UA" sz="3600" dirty="0" smtClean="0"/>
              <a:t>  ата</a:t>
            </a:r>
            <a:r>
              <a:rPr lang="uk-UA" sz="3600" dirty="0"/>
              <a:t>,</a:t>
            </a:r>
            <a:br>
              <a:rPr lang="uk-UA" sz="3600" dirty="0"/>
            </a:br>
            <a:r>
              <a:rPr lang="uk-UA" sz="3600" dirty="0"/>
              <a:t>І </a:t>
            </a:r>
            <a:r>
              <a:rPr lang="ru-RU" sz="3600" dirty="0" err="1"/>
              <a:t>госп</a:t>
            </a:r>
            <a:r>
              <a:rPr lang="uk-UA" sz="3600" dirty="0"/>
              <a:t>о</a:t>
            </a:r>
            <a:r>
              <a:rPr lang="ru-RU" sz="3600" dirty="0" err="1"/>
              <a:t>дарем</a:t>
            </a:r>
            <a:r>
              <a:rPr lang="uk-UA" sz="3600" dirty="0"/>
              <a:t> ти став,</a:t>
            </a:r>
            <a:br>
              <a:rPr lang="uk-UA" sz="3600" dirty="0"/>
            </a:br>
            <a:r>
              <a:rPr lang="uk-UA" sz="3600" dirty="0" smtClean="0"/>
              <a:t>  </a:t>
            </a:r>
            <a:r>
              <a:rPr lang="uk-UA" sz="3600" dirty="0" err="1" smtClean="0"/>
              <a:t>оч</a:t>
            </a:r>
            <a:r>
              <a:rPr lang="uk-UA" sz="3600" dirty="0" smtClean="0"/>
              <a:t> </a:t>
            </a:r>
            <a:r>
              <a:rPr lang="uk-UA" sz="3600" dirty="0"/>
              <a:t>і </a:t>
            </a:r>
            <a:r>
              <a:rPr lang="uk-UA" sz="3600" dirty="0" smtClean="0"/>
              <a:t>  валькуватим</a:t>
            </a:r>
            <a:r>
              <a:rPr lang="uk-UA" sz="3600" dirty="0"/>
              <a:t>”. </a:t>
            </a:r>
            <a:endParaRPr lang="uk-UA" sz="3600" dirty="0" smtClean="0"/>
          </a:p>
          <a:p>
            <a:pPr marL="0" indent="0">
              <a:buNone/>
            </a:pPr>
            <a:r>
              <a:rPr lang="uk-UA" sz="3600" i="1" dirty="0" smtClean="0"/>
              <a:t>		Жанна </a:t>
            </a:r>
            <a:r>
              <a:rPr lang="uk-UA" sz="3600" i="1" dirty="0" err="1" smtClean="0"/>
              <a:t>Вовк-Черемуш</a:t>
            </a:r>
            <a:endParaRPr lang="uk-UA" sz="3600" dirty="0"/>
          </a:p>
          <a:p>
            <a:endParaRPr lang="uk-UA" sz="3600" dirty="0"/>
          </a:p>
        </p:txBody>
      </p:sp>
      <p:pic>
        <p:nvPicPr>
          <p:cNvPr id="19460" name="Picture 4" descr="http://www.krysota.ru/images/410003w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9277" y="548680"/>
            <a:ext cx="3639750" cy="264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://www.novotire.ru/userfiles/image/%D0%A4%D0%90%D0%A3%D0%9D%D0%90/%D0%9D%D0%90%D0%A1%D0%95%D0%9A%D0%9E%D0%9C%D0%AB%D0%95/%D1%85%D1%80%D1%83%D1%89%20%D0%BC%D0%B0%D0%B9%D1%81%D0%BA%D0%B8%D0%B9%20Melolontha%20melolontha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262" y="3356992"/>
            <a:ext cx="2716629" cy="203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2051720" y="852120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х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198405" y="823705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Х </a:t>
            </a:r>
            <a:endParaRPr lang="uk-UA" sz="3600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3347864" y="823703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х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349624" y="1365430"/>
            <a:ext cx="576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Х</a:t>
            </a:r>
          </a:p>
          <a:p>
            <a:endParaRPr lang="uk-UA" sz="3600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184589" y="3033826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х</a:t>
            </a:r>
          </a:p>
        </p:txBody>
      </p:sp>
      <p:sp>
        <p:nvSpPr>
          <p:cNvPr id="11" name="TextBox 10"/>
          <p:cNvSpPr txBox="1"/>
          <p:nvPr/>
        </p:nvSpPr>
        <p:spPr>
          <a:xfrm flipH="1">
            <a:off x="1763688" y="3033826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х</a:t>
            </a:r>
          </a:p>
        </p:txBody>
      </p:sp>
      <p:sp>
        <p:nvSpPr>
          <p:cNvPr id="12" name="TextBox 11"/>
          <p:cNvSpPr txBox="1"/>
          <p:nvPr/>
        </p:nvSpPr>
        <p:spPr>
          <a:xfrm flipH="1">
            <a:off x="3185757" y="3573016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х</a:t>
            </a:r>
          </a:p>
        </p:txBody>
      </p:sp>
      <p:sp>
        <p:nvSpPr>
          <p:cNvPr id="13" name="TextBox 12"/>
          <p:cNvSpPr txBox="1"/>
          <p:nvPr/>
        </p:nvSpPr>
        <p:spPr>
          <a:xfrm flipH="1">
            <a:off x="170773" y="4653333"/>
            <a:ext cx="576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Х</a:t>
            </a:r>
          </a:p>
          <a:p>
            <a:endParaRPr lang="uk-UA" sz="3600" dirty="0"/>
          </a:p>
        </p:txBody>
      </p:sp>
      <p:sp>
        <p:nvSpPr>
          <p:cNvPr id="14" name="TextBox 13"/>
          <p:cNvSpPr txBox="1"/>
          <p:nvPr/>
        </p:nvSpPr>
        <p:spPr>
          <a:xfrm flipH="1">
            <a:off x="1187624" y="4654800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х</a:t>
            </a:r>
          </a:p>
        </p:txBody>
      </p:sp>
    </p:spTree>
    <p:extLst>
      <p:ext uri="{BB962C8B-B14F-4D97-AF65-F5344CB8AC3E}">
        <p14:creationId xmlns:p14="http://schemas.microsoft.com/office/powerpoint/2010/main" xmlns="" val="58600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175" y="1128229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dirty="0"/>
              <a:t> </a:t>
            </a:r>
            <a:r>
              <a:rPr lang="uk-UA" sz="3600" dirty="0" smtClean="0"/>
              <a:t> у  </a:t>
            </a:r>
            <a:r>
              <a:rPr lang="uk-UA" sz="3600" dirty="0" err="1" smtClean="0"/>
              <a:t>еня</a:t>
            </a:r>
            <a:r>
              <a:rPr lang="uk-UA" sz="3600" dirty="0" smtClean="0"/>
              <a:t> </a:t>
            </a:r>
            <a:r>
              <a:rPr lang="uk-UA" sz="3600" dirty="0"/>
              <a:t>забігло в хату </a:t>
            </a:r>
            <a:br>
              <a:rPr lang="uk-UA" sz="3600" dirty="0"/>
            </a:br>
            <a:r>
              <a:rPr lang="uk-UA" sz="3600" dirty="0"/>
              <a:t>і давай все куштувати:</a:t>
            </a:r>
            <a:br>
              <a:rPr lang="uk-UA" sz="3600" dirty="0"/>
            </a:br>
            <a:r>
              <a:rPr lang="uk-UA" sz="3600" dirty="0"/>
              <a:t>і </a:t>
            </a:r>
            <a:r>
              <a:rPr lang="uk-UA" sz="3600" dirty="0" smtClean="0"/>
              <a:t>   </a:t>
            </a:r>
            <a:r>
              <a:rPr lang="uk-UA" sz="3600" dirty="0" err="1" smtClean="0"/>
              <a:t>укерки</a:t>
            </a:r>
            <a:r>
              <a:rPr lang="uk-UA" sz="3600" dirty="0" smtClean="0"/>
              <a:t> </a:t>
            </a:r>
            <a:r>
              <a:rPr lang="uk-UA" sz="3600" dirty="0"/>
              <a:t>і </a:t>
            </a:r>
            <a:r>
              <a:rPr lang="uk-UA" sz="3600" dirty="0" smtClean="0"/>
              <a:t>  </a:t>
            </a:r>
            <a:r>
              <a:rPr lang="uk-UA" sz="3600" dirty="0" err="1" smtClean="0"/>
              <a:t>укати</a:t>
            </a:r>
            <a:r>
              <a:rPr lang="uk-UA" sz="3600" dirty="0"/>
              <a:t>, </a:t>
            </a:r>
            <a:br>
              <a:rPr lang="uk-UA" sz="3600" dirty="0"/>
            </a:br>
            <a:r>
              <a:rPr lang="uk-UA" sz="3600" dirty="0"/>
              <a:t>дуже смачно </a:t>
            </a:r>
            <a:r>
              <a:rPr lang="uk-UA" sz="3600" dirty="0" smtClean="0"/>
              <a:t>  у  </a:t>
            </a:r>
            <a:r>
              <a:rPr lang="uk-UA" sz="3600" dirty="0" err="1" smtClean="0"/>
              <a:t>еняті</a:t>
            </a:r>
            <a:r>
              <a:rPr lang="uk-UA" sz="3600" dirty="0"/>
              <a:t>.</a:t>
            </a:r>
            <a:br>
              <a:rPr lang="uk-UA" sz="3600" dirty="0"/>
            </a:br>
            <a:r>
              <a:rPr lang="uk-UA" sz="3600" dirty="0"/>
              <a:t> А </a:t>
            </a:r>
            <a:r>
              <a:rPr lang="uk-UA" sz="3600" dirty="0" smtClean="0"/>
              <a:t>  </a:t>
            </a:r>
            <a:r>
              <a:rPr lang="uk-UA" sz="3600" dirty="0" err="1" smtClean="0"/>
              <a:t>ибульку</a:t>
            </a:r>
            <a:r>
              <a:rPr lang="uk-UA" sz="3600" dirty="0" smtClean="0"/>
              <a:t> </a:t>
            </a:r>
            <a:r>
              <a:rPr lang="uk-UA" sz="3600" dirty="0"/>
              <a:t>як гризнуло —</a:t>
            </a:r>
            <a:br>
              <a:rPr lang="uk-UA" sz="3600" dirty="0"/>
            </a:br>
            <a:r>
              <a:rPr lang="uk-UA" sz="3600" dirty="0"/>
              <a:t>з хати наче вітром здуло. </a:t>
            </a:r>
            <a:endParaRPr lang="uk-UA" sz="3600" dirty="0" smtClean="0"/>
          </a:p>
          <a:p>
            <a:pPr marL="0" indent="0">
              <a:buNone/>
            </a:pPr>
            <a:r>
              <a:rPr lang="uk-UA" sz="3600" i="1" dirty="0" smtClean="0"/>
              <a:t>		Світлана </a:t>
            </a:r>
            <a:r>
              <a:rPr lang="uk-UA" sz="3600" i="1" dirty="0" err="1" smtClean="0"/>
              <a:t>Дідух-Романенко</a:t>
            </a:r>
            <a:endParaRPr lang="uk-UA" sz="3600" dirty="0"/>
          </a:p>
          <a:p>
            <a:endParaRPr lang="uk-UA" sz="3600" dirty="0"/>
          </a:p>
        </p:txBody>
      </p:sp>
      <p:pic>
        <p:nvPicPr>
          <p:cNvPr id="20482" name="Picture 2" descr="http://www.playcast.ru/uploads/2015/05/05/134740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6439" l="1038" r="95460">
                        <a14:foregroundMark x1="79896" y1="41453" x2="51751" y2="42165"/>
                        <a14:foregroundMark x1="75875" y1="33761" x2="56161" y2="28775"/>
                        <a14:foregroundMark x1="47211" y1="68946" x2="47860" y2="46866"/>
                        <a14:foregroundMark x1="7004" y1="70370" x2="7004" y2="70370"/>
                        <a14:foregroundMark x1="6485" y1="70228" x2="7523" y2="64672"/>
                        <a14:foregroundMark x1="18547" y1="70513" x2="16083" y2="69801"/>
                        <a14:foregroundMark x1="5058" y1="51140" x2="3891" y2="47293"/>
                        <a14:foregroundMark x1="2464" y1="54274" x2="3502" y2="50142"/>
                        <a14:foregroundMark x1="26848" y1="57265" x2="31518" y2="58689"/>
                        <a14:foregroundMark x1="56420" y1="78632" x2="61868" y2="80342"/>
                        <a14:foregroundMark x1="56809" y1="31339" x2="67964" y2="22934"/>
                        <a14:foregroundMark x1="60571" y1="25214" x2="56809" y2="2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097" b="14666"/>
          <a:stretch/>
        </p:blipFill>
        <p:spPr bwMode="auto">
          <a:xfrm rot="20665984">
            <a:off x="4628134" y="496509"/>
            <a:ext cx="3367158" cy="248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://magtero.ru/shop/img/linoleum-tarkett-aktsent-miniral-55439-smal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8765" l="0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273"/>
          <a:stretch/>
        </p:blipFill>
        <p:spPr bwMode="auto">
          <a:xfrm>
            <a:off x="6948106" y="1901457"/>
            <a:ext cx="1714500" cy="141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https://im1-tub-ua.yandex.net/i?id=7816712f69e2242d3013b5fc0fb29b50&amp;n=33&amp;h=190&amp;w=48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3125" r="9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86752">
            <a:off x="5407634" y="3171904"/>
            <a:ext cx="1808158" cy="89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://i.allday.ru/uploads/posts/2009-09/1254265448_00901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299" b="9940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9614" y="5400821"/>
            <a:ext cx="3600400" cy="145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http://img0.liveinternet.ru/images/attach/c/0/33/116/33116835_konfeti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4192" b="95210" l="0" r="994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94466" y="3068045"/>
            <a:ext cx="1432285" cy="138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http://forums.drom.ru/attachment.php?attachmentid=3836795&amp;d=1380271733&amp;thumb=1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4329" b="8095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87" t="11676" r="1333" b="10066"/>
          <a:stretch/>
        </p:blipFill>
        <p:spPr bwMode="auto">
          <a:xfrm>
            <a:off x="7076934" y="5825328"/>
            <a:ext cx="1996615" cy="86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 flipH="1">
            <a:off x="179512" y="1094444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Ц</a:t>
            </a:r>
            <a:endParaRPr lang="uk-UA" sz="3600" dirty="0"/>
          </a:p>
        </p:txBody>
      </p:sp>
      <p:sp>
        <p:nvSpPr>
          <p:cNvPr id="12" name="TextBox 11"/>
          <p:cNvSpPr txBox="1"/>
          <p:nvPr/>
        </p:nvSpPr>
        <p:spPr>
          <a:xfrm flipH="1">
            <a:off x="611560" y="1127071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ц</a:t>
            </a:r>
            <a:endParaRPr lang="uk-UA" sz="3600" dirty="0"/>
          </a:p>
        </p:txBody>
      </p:sp>
      <p:sp>
        <p:nvSpPr>
          <p:cNvPr id="13" name="TextBox 12"/>
          <p:cNvSpPr txBox="1"/>
          <p:nvPr/>
        </p:nvSpPr>
        <p:spPr>
          <a:xfrm flipH="1">
            <a:off x="506654" y="2222959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ц</a:t>
            </a:r>
            <a:endParaRPr lang="uk-UA" sz="3600" dirty="0"/>
          </a:p>
        </p:txBody>
      </p:sp>
      <p:sp>
        <p:nvSpPr>
          <p:cNvPr id="14" name="TextBox 13"/>
          <p:cNvSpPr txBox="1"/>
          <p:nvPr/>
        </p:nvSpPr>
        <p:spPr>
          <a:xfrm flipH="1">
            <a:off x="2355529" y="2206604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ц</a:t>
            </a:r>
            <a:endParaRPr lang="uk-UA" sz="3600" dirty="0"/>
          </a:p>
        </p:txBody>
      </p:sp>
      <p:sp>
        <p:nvSpPr>
          <p:cNvPr id="15" name="TextBox 14"/>
          <p:cNvSpPr txBox="1"/>
          <p:nvPr/>
        </p:nvSpPr>
        <p:spPr>
          <a:xfrm flipH="1">
            <a:off x="2843809" y="2744880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ц</a:t>
            </a:r>
            <a:endParaRPr lang="uk-UA" sz="3600" dirty="0"/>
          </a:p>
        </p:txBody>
      </p:sp>
      <p:sp>
        <p:nvSpPr>
          <p:cNvPr id="16" name="TextBox 15"/>
          <p:cNvSpPr txBox="1"/>
          <p:nvPr/>
        </p:nvSpPr>
        <p:spPr>
          <a:xfrm flipH="1">
            <a:off x="3259052" y="2744880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ц</a:t>
            </a:r>
            <a:endParaRPr lang="uk-UA" sz="3600" dirty="0"/>
          </a:p>
        </p:txBody>
      </p:sp>
      <p:sp>
        <p:nvSpPr>
          <p:cNvPr id="17" name="TextBox 16"/>
          <p:cNvSpPr txBox="1"/>
          <p:nvPr/>
        </p:nvSpPr>
        <p:spPr>
          <a:xfrm flipH="1">
            <a:off x="711815" y="3316848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ц</a:t>
            </a:r>
            <a:endParaRPr lang="uk-UA" sz="3600" dirty="0"/>
          </a:p>
        </p:txBody>
      </p:sp>
      <p:pic>
        <p:nvPicPr>
          <p:cNvPr id="19" name="Picture 14" descr="http://img0.liveinternet.ru/images/attach/c/0/33/116/33116835_konfeti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4192" b="95210" l="0" r="994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6934" y="3303778"/>
            <a:ext cx="1432285" cy="138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http://img0.liveinternet.ru/images/attach/c/0/33/116/33116835_konfeti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4192" b="95210" l="0" r="994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05356" y="3654567"/>
            <a:ext cx="1432285" cy="138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http://www.spkf.ru/catalog/big/1322491211cf.jpe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1613" b="98387" l="1136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1902" y="4392084"/>
            <a:ext cx="915739" cy="129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http://www.spkf.ru/catalog/big/1322491211cf.jpe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1613" b="98387" l="1136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1523" y="4547652"/>
            <a:ext cx="915739" cy="129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ttp://forums.drom.ru/attachment.php?attachmentid=3836795&amp;d=1380271733&amp;thumb=1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4329" b="8095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87" t="11676" r="1333" b="10066"/>
          <a:stretch/>
        </p:blipFill>
        <p:spPr bwMode="auto">
          <a:xfrm>
            <a:off x="5499599" y="5160062"/>
            <a:ext cx="1996615" cy="86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0" descr="http://forums.drom.ru/attachment.php?attachmentid=3836795&amp;d=1380271733&amp;thumb=1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4329" b="8095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87" t="11676" r="1333" b="10066"/>
          <a:stretch/>
        </p:blipFill>
        <p:spPr bwMode="auto">
          <a:xfrm>
            <a:off x="4914469" y="5825327"/>
            <a:ext cx="1996615" cy="86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http://i.allday.ru/uploads/posts/2009-09/1254265448_00901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9851" b="99403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4900701"/>
            <a:ext cx="5334046" cy="187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http://i.allday.ru/uploads/posts/2009-09/1254265448_00901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9851" b="99403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1753" y="5024284"/>
            <a:ext cx="3948261" cy="162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5246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7569" y="47667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dirty="0"/>
              <a:t> </a:t>
            </a:r>
            <a:r>
              <a:rPr lang="uk-UA" sz="3600" dirty="0" smtClean="0"/>
              <a:t> </a:t>
            </a:r>
            <a:r>
              <a:rPr lang="uk-UA" sz="3600" dirty="0" err="1" smtClean="0"/>
              <a:t>ерепаха</a:t>
            </a:r>
            <a:r>
              <a:rPr lang="uk-UA" sz="3600" dirty="0" smtClean="0"/>
              <a:t> </a:t>
            </a:r>
            <a:r>
              <a:rPr lang="uk-UA" sz="3600" dirty="0"/>
              <a:t>йшла у брід – </a:t>
            </a:r>
            <a:br>
              <a:rPr lang="uk-UA" sz="3600" dirty="0"/>
            </a:br>
            <a:r>
              <a:rPr lang="uk-UA" sz="3600" dirty="0"/>
              <a:t>Залишилась без </a:t>
            </a:r>
            <a:r>
              <a:rPr lang="uk-UA" sz="3600" dirty="0" smtClean="0"/>
              <a:t>  </a:t>
            </a:r>
            <a:r>
              <a:rPr lang="uk-UA" sz="3600" dirty="0" err="1" smtClean="0"/>
              <a:t>обіт</a:t>
            </a:r>
            <a:r>
              <a:rPr lang="uk-UA" sz="3600" dirty="0"/>
              <a:t>, </a:t>
            </a:r>
            <a:br>
              <a:rPr lang="uk-UA" sz="3600" dirty="0"/>
            </a:br>
            <a:r>
              <a:rPr lang="uk-UA" sz="3600" dirty="0"/>
              <a:t>Сумувала, сльози лила – </a:t>
            </a:r>
            <a:br>
              <a:rPr lang="uk-UA" sz="3600" dirty="0"/>
            </a:br>
            <a:r>
              <a:rPr lang="uk-UA" sz="3600" dirty="0" smtClean="0"/>
              <a:t>  </a:t>
            </a:r>
            <a:r>
              <a:rPr lang="uk-UA" sz="3600" dirty="0" err="1" smtClean="0"/>
              <a:t>обітки</a:t>
            </a:r>
            <a:r>
              <a:rPr lang="uk-UA" sz="3600" dirty="0" smtClean="0"/>
              <a:t> </a:t>
            </a:r>
            <a:r>
              <a:rPr lang="uk-UA" sz="3600" dirty="0"/>
              <a:t>свої згубила, </a:t>
            </a:r>
            <a:br>
              <a:rPr lang="uk-UA" sz="3600" dirty="0"/>
            </a:br>
            <a:r>
              <a:rPr lang="uk-UA" sz="3600" dirty="0"/>
              <a:t>Сіра </a:t>
            </a:r>
            <a:r>
              <a:rPr lang="uk-UA" sz="3600" dirty="0" smtClean="0"/>
              <a:t>  </a:t>
            </a:r>
            <a:r>
              <a:rPr lang="uk-UA" sz="3600" dirty="0" err="1" smtClean="0"/>
              <a:t>апля</a:t>
            </a:r>
            <a:r>
              <a:rPr lang="uk-UA" sz="3600" dirty="0" smtClean="0"/>
              <a:t> </a:t>
            </a:r>
            <a:r>
              <a:rPr lang="uk-UA" sz="3600" dirty="0"/>
              <a:t>полетіла </a:t>
            </a:r>
            <a:br>
              <a:rPr lang="uk-UA" sz="3600" dirty="0"/>
            </a:br>
            <a:r>
              <a:rPr lang="uk-UA" sz="3600" dirty="0"/>
              <a:t>Та взуття знайти зуміла. </a:t>
            </a:r>
            <a:endParaRPr lang="uk-UA" sz="3600" dirty="0" smtClean="0"/>
          </a:p>
          <a:p>
            <a:pPr marL="0" indent="0">
              <a:buNone/>
            </a:pPr>
            <a:r>
              <a:rPr lang="uk-UA" sz="3600" dirty="0"/>
              <a:t>	</a:t>
            </a:r>
            <a:r>
              <a:rPr lang="uk-UA" sz="3600" dirty="0" smtClean="0"/>
              <a:t>	</a:t>
            </a:r>
            <a:r>
              <a:rPr lang="uk-UA" sz="3600" i="1" dirty="0" smtClean="0"/>
              <a:t>Жанна </a:t>
            </a:r>
            <a:r>
              <a:rPr lang="uk-UA" sz="3600" i="1" dirty="0" err="1" smtClean="0"/>
              <a:t>Вовк-Черемуш</a:t>
            </a:r>
            <a:endParaRPr lang="uk-UA" sz="3600" dirty="0"/>
          </a:p>
          <a:p>
            <a:pPr marL="0" indent="0">
              <a:buNone/>
            </a:pPr>
            <a:endParaRPr lang="uk-UA" sz="3600" dirty="0"/>
          </a:p>
        </p:txBody>
      </p:sp>
      <p:pic>
        <p:nvPicPr>
          <p:cNvPr id="21506" name="Picture 2" descr="https://im2-tub-ua.yandex.net/i?id=0b5162f4ed63182c7fd23ec7ccc4fc98&amp;n=33&amp;h=190&amp;w=29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658485"/>
            <a:ext cx="2828925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img32.olx.ua/images_slandocomua/247423984_1_261x203_choboti-gumov-dityach-dvokolorov-krivoy-ro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729087"/>
            <a:ext cx="2486025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diza-74.ucoz.ru/_bl/383/7861265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6476" y="1006888"/>
            <a:ext cx="2974369" cy="488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flipH="1">
            <a:off x="622235" y="473282"/>
            <a:ext cx="576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Ч</a:t>
            </a:r>
          </a:p>
          <a:p>
            <a:endParaRPr lang="uk-UA" sz="3600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3868688" y="1006888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ч</a:t>
            </a:r>
            <a:endParaRPr lang="uk-UA" sz="3600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632910" y="2091128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ч</a:t>
            </a:r>
            <a:endParaRPr lang="uk-UA" sz="3600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1554345" y="2690240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ч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xmlns="" val="59495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059" y="255907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600" dirty="0"/>
              <a:t>В кімнаті за </a:t>
            </a:r>
            <a:r>
              <a:rPr lang="uk-UA" sz="3600" dirty="0" smtClean="0"/>
              <a:t>    торою </a:t>
            </a:r>
            <a:r>
              <a:rPr lang="uk-UA" sz="3600" dirty="0"/>
              <a:t> </a:t>
            </a:r>
            <a:r>
              <a:rPr lang="uk-UA" sz="3600" dirty="0" smtClean="0"/>
              <a:t>   </a:t>
            </a:r>
            <a:r>
              <a:rPr lang="uk-UA" sz="3600" dirty="0" err="1" smtClean="0"/>
              <a:t>афа</a:t>
            </a:r>
            <a:r>
              <a:rPr lang="uk-UA" sz="3600" dirty="0" smtClean="0"/>
              <a:t> </a:t>
            </a:r>
            <a:r>
              <a:rPr lang="uk-UA" sz="3600" dirty="0"/>
              <a:t>стоїть,</a:t>
            </a:r>
            <a:br>
              <a:rPr lang="uk-UA" sz="3600" dirty="0"/>
            </a:br>
            <a:r>
              <a:rPr lang="uk-UA" sz="3600" dirty="0"/>
              <a:t>У </a:t>
            </a:r>
            <a:r>
              <a:rPr lang="uk-UA" sz="3600" dirty="0" smtClean="0"/>
              <a:t>     </a:t>
            </a:r>
            <a:r>
              <a:rPr lang="uk-UA" sz="3600" dirty="0" err="1" smtClean="0"/>
              <a:t>афі</a:t>
            </a:r>
            <a:r>
              <a:rPr lang="uk-UA" sz="3600" dirty="0" smtClean="0"/>
              <a:t> </a:t>
            </a:r>
            <a:r>
              <a:rPr lang="uk-UA" sz="3600" dirty="0"/>
              <a:t>чистенький одяг лежить.</a:t>
            </a:r>
            <a:br>
              <a:rPr lang="uk-UA" sz="3600" dirty="0"/>
            </a:br>
            <a:r>
              <a:rPr lang="uk-UA" sz="3600" dirty="0"/>
              <a:t>Є </a:t>
            </a:r>
            <a:r>
              <a:rPr lang="uk-UA" sz="3600" dirty="0" smtClean="0"/>
              <a:t>там    </a:t>
            </a:r>
            <a:r>
              <a:rPr lang="uk-UA" sz="3600" dirty="0" err="1" smtClean="0"/>
              <a:t>уба</a:t>
            </a:r>
            <a:r>
              <a:rPr lang="uk-UA" sz="3600" dirty="0"/>
              <a:t>, </a:t>
            </a:r>
            <a:r>
              <a:rPr lang="uk-UA" sz="3600" dirty="0" smtClean="0"/>
              <a:t>   арф</a:t>
            </a:r>
            <a:r>
              <a:rPr lang="uk-UA" sz="3600" dirty="0"/>
              <a:t>, </a:t>
            </a:r>
            <a:r>
              <a:rPr lang="uk-UA" sz="3600" dirty="0" smtClean="0"/>
              <a:t>   </a:t>
            </a:r>
            <a:r>
              <a:rPr lang="uk-UA" sz="3600" dirty="0" err="1" smtClean="0"/>
              <a:t>тани</a:t>
            </a:r>
            <a:r>
              <a:rPr lang="uk-UA" sz="3600" dirty="0" smtClean="0"/>
              <a:t> </a:t>
            </a:r>
            <a:r>
              <a:rPr lang="uk-UA" sz="3600" dirty="0"/>
              <a:t>–</a:t>
            </a:r>
            <a:br>
              <a:rPr lang="uk-UA" sz="3600" dirty="0"/>
            </a:br>
            <a:r>
              <a:rPr lang="uk-UA" sz="3600" dirty="0"/>
              <a:t>Гарно складені вони.</a:t>
            </a:r>
            <a:br>
              <a:rPr lang="uk-UA" sz="3600" dirty="0"/>
            </a:br>
            <a:r>
              <a:rPr lang="uk-UA" sz="3600" dirty="0" smtClean="0"/>
              <a:t>   </a:t>
            </a:r>
            <a:r>
              <a:rPr lang="uk-UA" sz="3600" dirty="0" err="1" smtClean="0"/>
              <a:t>ість</a:t>
            </a:r>
            <a:r>
              <a:rPr lang="uk-UA" sz="3600" dirty="0" smtClean="0"/>
              <a:t> </a:t>
            </a:r>
            <a:r>
              <a:rPr lang="uk-UA" sz="3600" dirty="0"/>
              <a:t> </a:t>
            </a:r>
            <a:r>
              <a:rPr lang="uk-UA" sz="3600" dirty="0" smtClean="0"/>
              <a:t>  </a:t>
            </a:r>
            <a:r>
              <a:rPr lang="uk-UA" sz="3600" dirty="0" err="1" smtClean="0"/>
              <a:t>карпеток</a:t>
            </a:r>
            <a:r>
              <a:rPr lang="uk-UA" sz="3600" dirty="0"/>
              <a:t>, </a:t>
            </a:r>
            <a:r>
              <a:rPr lang="uk-UA" sz="3600" dirty="0" smtClean="0"/>
              <a:t>   </a:t>
            </a:r>
            <a:r>
              <a:rPr lang="uk-UA" sz="3600" dirty="0" err="1" smtClean="0"/>
              <a:t>апки</a:t>
            </a:r>
            <a:r>
              <a:rPr lang="uk-UA" sz="3600" dirty="0" smtClean="0"/>
              <a:t> </a:t>
            </a:r>
            <a:r>
              <a:rPr lang="uk-UA" sz="3600" dirty="0"/>
              <a:t>дві –</a:t>
            </a:r>
            <a:br>
              <a:rPr lang="uk-UA" sz="3600" dirty="0"/>
            </a:br>
            <a:r>
              <a:rPr lang="uk-UA" sz="3600" dirty="0" smtClean="0"/>
              <a:t>   </a:t>
            </a:r>
            <a:r>
              <a:rPr lang="uk-UA" sz="3600" dirty="0" err="1" smtClean="0"/>
              <a:t>ерстяні</a:t>
            </a:r>
            <a:r>
              <a:rPr lang="uk-UA" sz="3600" dirty="0" smtClean="0"/>
              <a:t> </a:t>
            </a:r>
            <a:r>
              <a:rPr lang="uk-UA" sz="3600" dirty="0"/>
              <a:t>всі і нові.</a:t>
            </a:r>
            <a:br>
              <a:rPr lang="uk-UA" sz="3600" dirty="0"/>
            </a:br>
            <a:r>
              <a:rPr lang="uk-UA" sz="3600" dirty="0"/>
              <a:t>В мене скрізь порядок тут,</a:t>
            </a:r>
            <a:br>
              <a:rPr lang="uk-UA" sz="3600" dirty="0"/>
            </a:br>
            <a:r>
              <a:rPr lang="uk-UA" sz="3600" dirty="0"/>
              <a:t>Я </a:t>
            </a:r>
            <a:r>
              <a:rPr lang="uk-UA" sz="3600" dirty="0" smtClean="0"/>
              <a:t>    </a:t>
            </a:r>
            <a:r>
              <a:rPr lang="uk-UA" sz="3600" dirty="0" err="1" smtClean="0"/>
              <a:t>аную</a:t>
            </a:r>
            <a:r>
              <a:rPr lang="uk-UA" sz="3600" dirty="0" smtClean="0"/>
              <a:t> </a:t>
            </a:r>
            <a:r>
              <a:rPr lang="uk-UA" sz="3600" dirty="0"/>
              <a:t>мамин труд. </a:t>
            </a:r>
            <a:endParaRPr lang="uk-UA" sz="3600" dirty="0" smtClean="0"/>
          </a:p>
          <a:p>
            <a:pPr marL="0" indent="0">
              <a:buNone/>
            </a:pPr>
            <a:r>
              <a:rPr lang="uk-UA" sz="3600" i="1" dirty="0"/>
              <a:t>	</a:t>
            </a:r>
            <a:r>
              <a:rPr lang="uk-UA" sz="3600" i="1" dirty="0" smtClean="0"/>
              <a:t>	Жанна </a:t>
            </a:r>
            <a:r>
              <a:rPr lang="uk-UA" sz="3600" i="1" dirty="0" err="1" smtClean="0"/>
              <a:t>Вовк-Черемуш</a:t>
            </a:r>
            <a:endParaRPr lang="uk-UA" sz="3600" dirty="0"/>
          </a:p>
          <a:p>
            <a:endParaRPr lang="uk-UA" sz="3600" dirty="0"/>
          </a:p>
        </p:txBody>
      </p:sp>
      <p:pic>
        <p:nvPicPr>
          <p:cNvPr id="22530" name="Picture 2" descr="https://im1-tub-ua.yandex.net/i?id=d11702ebb3df791736a0ea3576ce972b&amp;n=33&amp;h=190&amp;w=2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736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49642">
            <a:off x="7215543" y="2939033"/>
            <a:ext cx="1920191" cy="172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://www.lodeynoe-pole1.build2last.ru/images_services/3055/big/bryuki-detski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996" b="100000" l="9574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694116">
            <a:off x="7297815" y="4724826"/>
            <a:ext cx="1561441" cy="187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previews.123rf.com/images/gurza/gurza1202/gurza120200046/12480846-Wardrobe-room-Furniture--Stock-Vector-clothe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9147" y="1294434"/>
            <a:ext cx="2383496" cy="146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trendsport.ru/img/86/8680078cherry/original/shapka-zhenskaya-dakine-lucy_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96183" l="9924" r="100000">
                        <a14:foregroundMark x1="80153" y1="12214" x2="80153" y2="12214"/>
                        <a14:foregroundMark x1="75191" y1="9542" x2="75191" y2="9542"/>
                        <a14:foregroundMark x1="68702" y1="9542" x2="68702" y2="9542"/>
                        <a14:foregroundMark x1="63740" y1="30153" x2="63740" y2="30153"/>
                        <a14:foregroundMark x1="57252" y1="23664" x2="57252" y2="23664"/>
                        <a14:foregroundMark x1="80153" y1="38931" x2="80153" y2="38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 rot="17672687">
            <a:off x="5973211" y="2840794"/>
            <a:ext cx="1089548" cy="108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st03.kakprosto.ru/images/article/2012/3/6/1_52550822671fa525508226723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9390" b="98592" l="9689" r="989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480249">
            <a:off x="6041321" y="5677826"/>
            <a:ext cx="1202278" cy="88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sherstyanye-noski.ru/components/com_virtuemart/shop_image/product/____________N001_52b9dd45cb8d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0000" b="97083" l="9969" r="897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480071">
            <a:off x="3483739" y="5503848"/>
            <a:ext cx="1335229" cy="99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72.img.avito.st/140x105/178355257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0" b="95238" l="3448" r="879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360610">
            <a:off x="1264487" y="5402083"/>
            <a:ext cx="1284018" cy="116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https://im3-tub-ua.yandex.net/i?id=6c82779a941a6ee1a313ca87d7836450&amp;n=33&amp;h=190&amp;w=27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1579" b="100000" l="0" r="989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997296">
            <a:off x="-92601" y="5271686"/>
            <a:ext cx="1644090" cy="111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36" name="Picture 20" descr="http://thumbs.dreamstime.com/z/%D1%81%D0%B2%D1%8F%D0%B7%D0%B0%D0%BD%D0%BD%D1%8B%D0%B5-%D0%BA%D1%80%D0%B0%D1%81%D0%BD%D1%8B%D0%B5-%D0%BD%D0%BE%D1%81%D0%BA%D0%B8-%D0%B1%D0%B5%D0%BB%D1%8B%D0%B5-18277565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8621" b="91379" l="9464" r="949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953"/>
          <a:stretch/>
        </p:blipFill>
        <p:spPr bwMode="auto">
          <a:xfrm rot="3195373">
            <a:off x="2457587" y="5634779"/>
            <a:ext cx="1317622" cy="84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40" name="Picture 24" descr="http://mywishlist.ru/pic/i/wish/orig/003/465/685.jpe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ackgroundRemoval t="0" b="100000" l="0" r="100000">
                        <a14:foregroundMark x1="14801" y1="33213" x2="14801" y2="33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1658" y="5546714"/>
            <a:ext cx="1148903" cy="114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 flipH="1">
            <a:off x="3843417" y="1360862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ш</a:t>
            </a:r>
            <a:endParaRPr lang="uk-UA" sz="3600" dirty="0"/>
          </a:p>
        </p:txBody>
      </p:sp>
      <p:sp>
        <p:nvSpPr>
          <p:cNvPr id="15" name="TextBox 14"/>
          <p:cNvSpPr txBox="1"/>
          <p:nvPr/>
        </p:nvSpPr>
        <p:spPr>
          <a:xfrm flipH="1">
            <a:off x="4423999" y="258100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ш</a:t>
            </a:r>
            <a:endParaRPr lang="uk-UA" sz="3600" dirty="0"/>
          </a:p>
        </p:txBody>
      </p:sp>
      <p:sp>
        <p:nvSpPr>
          <p:cNvPr id="16" name="TextBox 15"/>
          <p:cNvSpPr txBox="1"/>
          <p:nvPr/>
        </p:nvSpPr>
        <p:spPr>
          <a:xfrm flipH="1">
            <a:off x="789282" y="811244"/>
            <a:ext cx="288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ш</a:t>
            </a:r>
            <a:endParaRPr lang="uk-UA" sz="3600" dirty="0"/>
          </a:p>
        </p:txBody>
      </p:sp>
      <p:sp>
        <p:nvSpPr>
          <p:cNvPr id="17" name="TextBox 16"/>
          <p:cNvSpPr txBox="1"/>
          <p:nvPr/>
        </p:nvSpPr>
        <p:spPr>
          <a:xfrm flipH="1">
            <a:off x="1391825" y="1360861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ш</a:t>
            </a:r>
            <a:endParaRPr lang="uk-UA" sz="3600" dirty="0"/>
          </a:p>
        </p:txBody>
      </p:sp>
      <p:sp>
        <p:nvSpPr>
          <p:cNvPr id="18" name="TextBox 17"/>
          <p:cNvSpPr txBox="1"/>
          <p:nvPr/>
        </p:nvSpPr>
        <p:spPr>
          <a:xfrm flipH="1">
            <a:off x="2627784" y="1360860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ш</a:t>
            </a:r>
            <a:endParaRPr lang="uk-UA" sz="3600" dirty="0"/>
          </a:p>
        </p:txBody>
      </p:sp>
      <p:sp>
        <p:nvSpPr>
          <p:cNvPr id="20" name="TextBox 19"/>
          <p:cNvSpPr txBox="1"/>
          <p:nvPr/>
        </p:nvSpPr>
        <p:spPr>
          <a:xfrm flipH="1">
            <a:off x="187182" y="2446115"/>
            <a:ext cx="576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Ш </a:t>
            </a:r>
            <a:endParaRPr lang="uk-UA" sz="3600" dirty="0"/>
          </a:p>
        </p:txBody>
      </p:sp>
      <p:sp>
        <p:nvSpPr>
          <p:cNvPr id="21" name="TextBox 20"/>
          <p:cNvSpPr txBox="1"/>
          <p:nvPr/>
        </p:nvSpPr>
        <p:spPr>
          <a:xfrm flipH="1">
            <a:off x="1355693" y="2446115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ш</a:t>
            </a:r>
            <a:endParaRPr lang="uk-UA" sz="3600" dirty="0"/>
          </a:p>
        </p:txBody>
      </p:sp>
      <p:sp>
        <p:nvSpPr>
          <p:cNvPr id="22" name="TextBox 21"/>
          <p:cNvSpPr txBox="1"/>
          <p:nvPr/>
        </p:nvSpPr>
        <p:spPr>
          <a:xfrm flipH="1">
            <a:off x="3609972" y="2446115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ш</a:t>
            </a:r>
            <a:endParaRPr lang="uk-UA" sz="3600" dirty="0"/>
          </a:p>
        </p:txBody>
      </p:sp>
      <p:sp>
        <p:nvSpPr>
          <p:cNvPr id="23" name="TextBox 22"/>
          <p:cNvSpPr txBox="1"/>
          <p:nvPr/>
        </p:nvSpPr>
        <p:spPr>
          <a:xfrm flipH="1">
            <a:off x="207729" y="3002077"/>
            <a:ext cx="576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Ш </a:t>
            </a:r>
            <a:endParaRPr lang="uk-UA" sz="3600" dirty="0"/>
          </a:p>
        </p:txBody>
      </p:sp>
      <p:sp>
        <p:nvSpPr>
          <p:cNvPr id="24" name="TextBox 23"/>
          <p:cNvSpPr txBox="1"/>
          <p:nvPr/>
        </p:nvSpPr>
        <p:spPr>
          <a:xfrm flipH="1">
            <a:off x="701534" y="4107417"/>
            <a:ext cx="45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ш</a:t>
            </a:r>
            <a:endParaRPr lang="uk-UA" sz="3600" dirty="0"/>
          </a:p>
        </p:txBody>
      </p:sp>
      <p:pic>
        <p:nvPicPr>
          <p:cNvPr id="27" name="Picture 6" descr="http://kids.umi.ru/images/cms/data/kidorable/knit_bfly_scarf-02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 xmlns="">
                  <a14:imgLayer r:embed="rId22">
                    <a14:imgEffect>
                      <a14:backgroundRemoval t="0" b="100000" l="10000" r="90000">
                        <a14:foregroundMark x1="57333" y1="27437" x2="63333" y2="89892"/>
                        <a14:foregroundMark x1="35000" y1="83032" x2="41333" y2="11552"/>
                        <a14:foregroundMark x1="41333" y1="11552" x2="49333" y2="5415"/>
                        <a14:foregroundMark x1="49333" y1="5415" x2="56333" y2="12996"/>
                        <a14:foregroundMark x1="57333" y1="13357" x2="56000" y2="32130"/>
                        <a14:foregroundMark x1="71667" y1="82671" x2="69333" y2="42238"/>
                        <a14:foregroundMark x1="30000" y1="65704" x2="37333" y2="38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437052">
            <a:off x="6015106" y="3902766"/>
            <a:ext cx="1245126" cy="114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8887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692696"/>
            <a:ext cx="65344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dirty="0" smtClean="0"/>
              <a:t>  </a:t>
            </a:r>
            <a:r>
              <a:rPr lang="uk-UA" sz="3600" dirty="0" err="1" smtClean="0"/>
              <a:t>усак</a:t>
            </a:r>
            <a:r>
              <a:rPr lang="uk-UA" sz="3600" dirty="0" smtClean="0"/>
              <a:t> </a:t>
            </a:r>
            <a:r>
              <a:rPr lang="uk-UA" sz="3600" dirty="0" err="1" smtClean="0"/>
              <a:t>сьо</a:t>
            </a:r>
            <a:r>
              <a:rPr lang="uk-UA" sz="3600" dirty="0"/>
              <a:t> </a:t>
            </a:r>
            <a:r>
              <a:rPr lang="uk-UA" sz="3600" dirty="0" smtClean="0"/>
              <a:t> одні </a:t>
            </a:r>
            <a:r>
              <a:rPr lang="uk-UA" sz="3600" dirty="0"/>
              <a:t>у </a:t>
            </a:r>
            <a:r>
              <a:rPr lang="uk-UA" sz="3600" dirty="0" err="1" smtClean="0"/>
              <a:t>кни</a:t>
            </a:r>
            <a:r>
              <a:rPr lang="uk-UA" sz="3600" dirty="0"/>
              <a:t> </a:t>
            </a:r>
            <a:r>
              <a:rPr lang="uk-UA" sz="3600" dirty="0" smtClean="0"/>
              <a:t> </a:t>
            </a:r>
            <a:r>
              <a:rPr lang="uk-UA" sz="3600" dirty="0" err="1" smtClean="0"/>
              <a:t>арні</a:t>
            </a:r>
            <a:r>
              <a:rPr lang="uk-UA" sz="3600" dirty="0"/>
              <a:t/>
            </a:r>
            <a:br>
              <a:rPr lang="uk-UA" sz="3600" dirty="0"/>
            </a:br>
            <a:r>
              <a:rPr lang="uk-UA" sz="3600" dirty="0"/>
              <a:t>Книжки купив для сина </a:t>
            </a:r>
            <a:r>
              <a:rPr lang="uk-UA" sz="3600" dirty="0" smtClean="0"/>
              <a:t>  </a:t>
            </a:r>
            <a:r>
              <a:rPr lang="uk-UA" sz="3600" dirty="0" err="1" smtClean="0"/>
              <a:t>арні</a:t>
            </a:r>
            <a:r>
              <a:rPr lang="uk-UA" sz="3600" dirty="0"/>
              <a:t>.</a:t>
            </a:r>
            <a:br>
              <a:rPr lang="uk-UA" sz="3600" dirty="0"/>
            </a:br>
            <a:r>
              <a:rPr lang="uk-UA" sz="3600" dirty="0"/>
              <a:t>Тепер маленьке  </a:t>
            </a:r>
            <a:r>
              <a:rPr lang="uk-UA" sz="3600" dirty="0" smtClean="0"/>
              <a:t> </a:t>
            </a:r>
            <a:r>
              <a:rPr lang="uk-UA" sz="3600" dirty="0" err="1" smtClean="0"/>
              <a:t>усеня</a:t>
            </a:r>
            <a:r>
              <a:rPr lang="uk-UA" sz="3600" dirty="0"/>
              <a:t/>
            </a:r>
            <a:br>
              <a:rPr lang="uk-UA" sz="3600" dirty="0"/>
            </a:br>
            <a:r>
              <a:rPr lang="uk-UA" sz="3600" dirty="0"/>
              <a:t>Читає з татусем щодня. </a:t>
            </a:r>
            <a:endParaRPr lang="uk-UA" sz="3600" dirty="0" smtClean="0"/>
          </a:p>
          <a:p>
            <a:r>
              <a:rPr lang="uk-UA" sz="3600" i="1" dirty="0" smtClean="0"/>
              <a:t>		Оксана </a:t>
            </a:r>
            <a:r>
              <a:rPr lang="uk-UA" sz="3600" i="1" dirty="0" err="1" smtClean="0"/>
              <a:t>Кротюк</a:t>
            </a:r>
            <a:r>
              <a:rPr lang="uk-UA" sz="3600" dirty="0"/>
              <a:t> </a:t>
            </a:r>
            <a:r>
              <a:rPr lang="uk-UA" sz="3600" dirty="0" smtClean="0"/>
              <a:t>			</a:t>
            </a:r>
            <a:endParaRPr lang="uk-UA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91645" y="704089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Г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04766" y="704089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г</a:t>
            </a:r>
            <a:endParaRPr lang="uk-UA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4375052" y="692696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г</a:t>
            </a:r>
            <a:endParaRPr lang="uk-UA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5067275" y="1232302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г</a:t>
            </a:r>
            <a:endParaRPr lang="uk-UA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3618046" y="1777694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г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xmlns="" val="123765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05547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3600" dirty="0"/>
              <a:t> </a:t>
            </a:r>
            <a:r>
              <a:rPr lang="uk-UA" sz="3600" dirty="0" smtClean="0"/>
              <a:t>   иро</a:t>
            </a:r>
            <a:r>
              <a:rPr lang="uk-UA" sz="3600" dirty="0"/>
              <a:t> </a:t>
            </a:r>
            <a:r>
              <a:rPr lang="uk-UA" sz="3600" dirty="0" smtClean="0"/>
              <a:t>   </a:t>
            </a:r>
            <a:r>
              <a:rPr lang="uk-UA" sz="3600" dirty="0" err="1" smtClean="0"/>
              <a:t>иглик</a:t>
            </a:r>
            <a:r>
              <a:rPr lang="uk-UA" sz="3600" dirty="0" smtClean="0"/>
              <a:t> </a:t>
            </a:r>
            <a:r>
              <a:rPr lang="uk-UA" sz="3600" dirty="0"/>
              <a:t>у </a:t>
            </a:r>
            <a:r>
              <a:rPr lang="uk-UA" sz="3600" dirty="0" smtClean="0"/>
              <a:t>лі   </a:t>
            </a:r>
            <a:r>
              <a:rPr lang="uk-UA" sz="3600" dirty="0" err="1" smtClean="0"/>
              <a:t>ині</a:t>
            </a:r>
            <a:r>
              <a:rPr lang="uk-UA" sz="3600" dirty="0"/>
              <a:t> </a:t>
            </a:r>
            <a:br>
              <a:rPr lang="uk-UA" sz="3600" dirty="0"/>
            </a:br>
            <a:r>
              <a:rPr lang="uk-UA" sz="3600" dirty="0" smtClean="0"/>
              <a:t>    </a:t>
            </a:r>
            <a:r>
              <a:rPr lang="uk-UA" sz="3600" dirty="0" err="1" smtClean="0"/>
              <a:t>ебетав</a:t>
            </a:r>
            <a:r>
              <a:rPr lang="uk-UA" sz="3600" dirty="0" smtClean="0"/>
              <a:t> </a:t>
            </a:r>
            <a:r>
              <a:rPr lang="uk-UA" sz="3600" dirty="0"/>
              <a:t>собі </a:t>
            </a:r>
            <a:r>
              <a:rPr lang="uk-UA" sz="3600" dirty="0" smtClean="0"/>
              <a:t>   однини</a:t>
            </a:r>
            <a:r>
              <a:rPr lang="uk-UA" sz="3600" dirty="0"/>
              <a:t>:</a:t>
            </a:r>
            <a:br>
              <a:rPr lang="uk-UA" sz="3600" dirty="0"/>
            </a:br>
            <a:r>
              <a:rPr lang="uk-UA" sz="3600" dirty="0"/>
              <a:t>— </a:t>
            </a:r>
            <a:r>
              <a:rPr lang="uk-UA" sz="3600" dirty="0" smtClean="0"/>
              <a:t>   об </a:t>
            </a:r>
            <a:r>
              <a:rPr lang="uk-UA" sz="3600" dirty="0"/>
              <a:t>нам  </a:t>
            </a:r>
            <a:r>
              <a:rPr lang="uk-UA" sz="3600" dirty="0" smtClean="0"/>
              <a:t>   </a:t>
            </a:r>
            <a:r>
              <a:rPr lang="uk-UA" sz="3600" dirty="0" err="1" smtClean="0"/>
              <a:t>едре</a:t>
            </a:r>
            <a:r>
              <a:rPr lang="uk-UA" sz="3600" dirty="0" smtClean="0"/>
              <a:t> </a:t>
            </a:r>
          </a:p>
          <a:p>
            <a:pPr marL="0" indent="0">
              <a:buNone/>
            </a:pPr>
            <a:r>
              <a:rPr lang="uk-UA" sz="3600" dirty="0" smtClean="0"/>
              <a:t>літечко</a:t>
            </a:r>
            <a:br>
              <a:rPr lang="uk-UA" sz="3600" dirty="0" smtClean="0"/>
            </a:br>
            <a:r>
              <a:rPr lang="uk-UA" sz="3600" dirty="0" smtClean="0"/>
              <a:t>Виростило житечко,</a:t>
            </a:r>
            <a:br>
              <a:rPr lang="uk-UA" sz="3600" dirty="0" smtClean="0"/>
            </a:br>
            <a:r>
              <a:rPr lang="uk-UA" sz="3600" dirty="0" smtClean="0"/>
              <a:t>    об    </a:t>
            </a:r>
            <a:r>
              <a:rPr lang="uk-UA" sz="3600" dirty="0" err="1" smtClean="0"/>
              <a:t>асливий</a:t>
            </a:r>
            <a:r>
              <a:rPr lang="uk-UA" sz="3600" dirty="0" smtClean="0"/>
              <a:t> равлик </a:t>
            </a:r>
            <a:br>
              <a:rPr lang="uk-UA" sz="3600" dirty="0" smtClean="0"/>
            </a:br>
            <a:r>
              <a:rPr lang="uk-UA" sz="3600" dirty="0" smtClean="0"/>
              <a:t>Міг   ипати     </a:t>
            </a:r>
            <a:r>
              <a:rPr lang="uk-UA" sz="3600" dirty="0" err="1" smtClean="0"/>
              <a:t>авлик</a:t>
            </a:r>
            <a:r>
              <a:rPr lang="uk-UA" sz="3600" dirty="0" smtClean="0"/>
              <a:t>.</a:t>
            </a:r>
          </a:p>
          <a:p>
            <a:pPr marL="0" indent="0">
              <a:buNone/>
            </a:pPr>
            <a:r>
              <a:rPr lang="uk-UA" sz="3600" dirty="0" smtClean="0"/>
              <a:t> </a:t>
            </a:r>
            <a:r>
              <a:rPr lang="uk-UA" sz="3600" dirty="0"/>
              <a:t>	</a:t>
            </a:r>
            <a:r>
              <a:rPr lang="uk-UA" sz="3600" dirty="0" smtClean="0"/>
              <a:t>	</a:t>
            </a:r>
            <a:r>
              <a:rPr lang="uk-UA" sz="3600" i="1" dirty="0" smtClean="0"/>
              <a:t>Леся Вознюк</a:t>
            </a:r>
            <a:endParaRPr lang="uk-UA" sz="3600" dirty="0"/>
          </a:p>
          <a:p>
            <a:pPr marL="0" indent="0">
              <a:buNone/>
            </a:pPr>
            <a:endParaRPr lang="uk-UA" sz="3600" dirty="0"/>
          </a:p>
        </p:txBody>
      </p:sp>
      <p:pic>
        <p:nvPicPr>
          <p:cNvPr id="25602" name="Picture 2" descr="http://www.oiseaux.net/photos/robert.hendrick/images/chardonneret.elegant.rohe.5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4634" y="332656"/>
            <a:ext cx="3912369" cy="299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dachnaya-zhizn.ru/images/dacha/vy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4634" y="3645024"/>
            <a:ext cx="3912369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taunt.ru/blog/TaunT/1004/IMG_5137_2_1-9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22670"/>
            <a:ext cx="3312368" cy="216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flipH="1">
            <a:off x="179512" y="246890"/>
            <a:ext cx="576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Щ </a:t>
            </a:r>
            <a:endParaRPr lang="uk-UA" sz="3600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1416118" y="250478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щ</a:t>
            </a:r>
          </a:p>
        </p:txBody>
      </p:sp>
      <p:sp>
        <p:nvSpPr>
          <p:cNvPr id="8" name="TextBox 7"/>
          <p:cNvSpPr txBox="1"/>
          <p:nvPr/>
        </p:nvSpPr>
        <p:spPr>
          <a:xfrm flipH="1">
            <a:off x="3529809" y="250478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щ</a:t>
            </a:r>
            <a:endParaRPr lang="uk-UA" sz="3600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179512" y="811808"/>
            <a:ext cx="576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Щ</a:t>
            </a:r>
          </a:p>
          <a:p>
            <a:endParaRPr lang="uk-UA" sz="3600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2843808" y="727529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щ</a:t>
            </a:r>
            <a:endParaRPr lang="uk-UA" sz="3600" dirty="0"/>
          </a:p>
        </p:txBody>
      </p:sp>
      <p:sp>
        <p:nvSpPr>
          <p:cNvPr id="11" name="TextBox 10"/>
          <p:cNvSpPr txBox="1"/>
          <p:nvPr/>
        </p:nvSpPr>
        <p:spPr>
          <a:xfrm flipH="1">
            <a:off x="611560" y="1181534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Щ</a:t>
            </a:r>
            <a:endParaRPr lang="uk-UA" sz="3600" dirty="0"/>
          </a:p>
        </p:txBody>
      </p:sp>
      <p:sp>
        <p:nvSpPr>
          <p:cNvPr id="12" name="TextBox 11"/>
          <p:cNvSpPr txBox="1"/>
          <p:nvPr/>
        </p:nvSpPr>
        <p:spPr>
          <a:xfrm flipH="1">
            <a:off x="2555776" y="1220971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щ</a:t>
            </a:r>
            <a:endParaRPr lang="uk-UA" sz="3600" dirty="0"/>
          </a:p>
        </p:txBody>
      </p:sp>
      <p:sp>
        <p:nvSpPr>
          <p:cNvPr id="13" name="TextBox 12"/>
          <p:cNvSpPr txBox="1"/>
          <p:nvPr/>
        </p:nvSpPr>
        <p:spPr>
          <a:xfrm flipH="1">
            <a:off x="179512" y="2780928"/>
            <a:ext cx="576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Щ </a:t>
            </a:r>
            <a:endParaRPr lang="uk-UA" sz="3600" dirty="0"/>
          </a:p>
        </p:txBody>
      </p:sp>
      <p:sp>
        <p:nvSpPr>
          <p:cNvPr id="14" name="TextBox 13"/>
          <p:cNvSpPr txBox="1"/>
          <p:nvPr/>
        </p:nvSpPr>
        <p:spPr>
          <a:xfrm flipH="1">
            <a:off x="1144113" y="2815317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щ</a:t>
            </a:r>
            <a:endParaRPr lang="uk-UA" sz="3600" dirty="0"/>
          </a:p>
        </p:txBody>
      </p:sp>
      <p:sp>
        <p:nvSpPr>
          <p:cNvPr id="15" name="TextBox 14"/>
          <p:cNvSpPr txBox="1"/>
          <p:nvPr/>
        </p:nvSpPr>
        <p:spPr>
          <a:xfrm flipH="1">
            <a:off x="856081" y="3321858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щ</a:t>
            </a:r>
            <a:endParaRPr lang="uk-UA" sz="3600" dirty="0"/>
          </a:p>
        </p:txBody>
      </p:sp>
      <p:sp>
        <p:nvSpPr>
          <p:cNvPr id="16" name="TextBox 15"/>
          <p:cNvSpPr txBox="1"/>
          <p:nvPr/>
        </p:nvSpPr>
        <p:spPr>
          <a:xfrm flipH="1">
            <a:off x="2423519" y="3321857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щ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xmlns="" val="388695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836712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600" dirty="0" err="1" smtClean="0"/>
              <a:t>Груден</a:t>
            </a:r>
            <a:r>
              <a:rPr lang="uk-UA" sz="3600" dirty="0" smtClean="0"/>
              <a:t>   </a:t>
            </a:r>
            <a:r>
              <a:rPr lang="uk-UA" sz="3600" dirty="0"/>
              <a:t>і </a:t>
            </a:r>
            <a:r>
              <a:rPr lang="uk-UA" sz="3600" dirty="0" err="1" smtClean="0"/>
              <a:t>січен</a:t>
            </a:r>
            <a:r>
              <a:rPr lang="uk-UA" sz="3600" dirty="0" smtClean="0"/>
              <a:t>   </a:t>
            </a:r>
            <a:r>
              <a:rPr lang="uk-UA" sz="3600" dirty="0"/>
              <a:t>– холод лютує, </a:t>
            </a:r>
            <a:br>
              <a:rPr lang="uk-UA" sz="3600" dirty="0"/>
            </a:br>
            <a:r>
              <a:rPr lang="uk-UA" sz="3600" dirty="0" err="1" smtClean="0"/>
              <a:t>Березен</a:t>
            </a:r>
            <a:r>
              <a:rPr lang="uk-UA" sz="3600" dirty="0" smtClean="0"/>
              <a:t>  </a:t>
            </a:r>
            <a:r>
              <a:rPr lang="uk-UA" sz="3600" dirty="0" err="1" smtClean="0"/>
              <a:t>-місяц</a:t>
            </a:r>
            <a:r>
              <a:rPr lang="uk-UA" sz="3600" dirty="0" smtClean="0"/>
              <a:t>   </a:t>
            </a:r>
            <a:r>
              <a:rPr lang="uk-UA" sz="3600" dirty="0"/>
              <a:t>– весну подарує, </a:t>
            </a:r>
            <a:br>
              <a:rPr lang="uk-UA" sz="3600" dirty="0"/>
            </a:br>
            <a:r>
              <a:rPr lang="uk-UA" sz="3600" dirty="0" err="1" smtClean="0"/>
              <a:t>Квітен</a:t>
            </a:r>
            <a:r>
              <a:rPr lang="uk-UA" sz="3600" dirty="0" smtClean="0"/>
              <a:t>   </a:t>
            </a:r>
            <a:r>
              <a:rPr lang="uk-UA" sz="3600" dirty="0"/>
              <a:t>– заквітне, </a:t>
            </a:r>
            <a:r>
              <a:rPr lang="uk-UA" sz="3600" dirty="0" err="1" smtClean="0"/>
              <a:t>травен</a:t>
            </a:r>
            <a:r>
              <a:rPr lang="uk-UA" sz="3600" dirty="0" smtClean="0"/>
              <a:t>   </a:t>
            </a:r>
            <a:r>
              <a:rPr lang="uk-UA" sz="3600" dirty="0"/>
              <a:t>– буяє, </a:t>
            </a:r>
            <a:br>
              <a:rPr lang="uk-UA" sz="3600" dirty="0"/>
            </a:br>
            <a:r>
              <a:rPr lang="uk-UA" sz="3600" dirty="0" err="1" smtClean="0"/>
              <a:t>Зелен</a:t>
            </a:r>
            <a:r>
              <a:rPr lang="uk-UA" sz="3600" dirty="0" smtClean="0"/>
              <a:t>   </a:t>
            </a:r>
            <a:r>
              <a:rPr lang="uk-UA" sz="3600" dirty="0"/>
              <a:t>травиці до ніг простеляє, </a:t>
            </a:r>
            <a:br>
              <a:rPr lang="uk-UA" sz="3600" dirty="0"/>
            </a:br>
            <a:r>
              <a:rPr lang="uk-UA" sz="3600" dirty="0" err="1" smtClean="0"/>
              <a:t>Червен</a:t>
            </a:r>
            <a:r>
              <a:rPr lang="uk-UA" sz="3600" dirty="0" smtClean="0"/>
              <a:t>   </a:t>
            </a:r>
            <a:r>
              <a:rPr lang="uk-UA" sz="3600" dirty="0"/>
              <a:t>та </a:t>
            </a:r>
            <a:r>
              <a:rPr lang="uk-UA" sz="3600" dirty="0" err="1" smtClean="0"/>
              <a:t>липен</a:t>
            </a:r>
            <a:r>
              <a:rPr lang="uk-UA" sz="3600" dirty="0" smtClean="0"/>
              <a:t>   </a:t>
            </a:r>
            <a:r>
              <a:rPr lang="uk-UA" sz="3600" dirty="0"/>
              <a:t>– ой, літечко-літо!.. </a:t>
            </a:r>
            <a:br>
              <a:rPr lang="uk-UA" sz="3600" dirty="0"/>
            </a:br>
            <a:r>
              <a:rPr lang="uk-UA" sz="3600" dirty="0" err="1" smtClean="0"/>
              <a:t>Серпен</a:t>
            </a:r>
            <a:r>
              <a:rPr lang="uk-UA" sz="3600" dirty="0" smtClean="0"/>
              <a:t>  </a:t>
            </a:r>
            <a:r>
              <a:rPr lang="uk-UA" sz="3600" dirty="0" err="1" smtClean="0"/>
              <a:t>-трудяга</a:t>
            </a:r>
            <a:r>
              <a:rPr lang="uk-UA" sz="3600" dirty="0" smtClean="0"/>
              <a:t> </a:t>
            </a:r>
            <a:r>
              <a:rPr lang="uk-UA" sz="3600" dirty="0"/>
              <a:t>– покосами жито. </a:t>
            </a:r>
            <a:br>
              <a:rPr lang="uk-UA" sz="3600" dirty="0"/>
            </a:br>
            <a:r>
              <a:rPr lang="uk-UA" sz="3600" dirty="0" err="1" smtClean="0"/>
              <a:t>Вересен</a:t>
            </a:r>
            <a:r>
              <a:rPr lang="uk-UA" sz="3600" dirty="0" smtClean="0"/>
              <a:t>  </a:t>
            </a:r>
            <a:r>
              <a:rPr lang="uk-UA" sz="3600" dirty="0" err="1" smtClean="0"/>
              <a:t>-осін</a:t>
            </a:r>
            <a:r>
              <a:rPr lang="uk-UA" sz="3600" dirty="0" smtClean="0"/>
              <a:t>   </a:t>
            </a:r>
            <a:r>
              <a:rPr lang="uk-UA" sz="3600" dirty="0"/>
              <a:t>– коротшає </a:t>
            </a:r>
            <a:r>
              <a:rPr lang="uk-UA" sz="3600" dirty="0" smtClean="0"/>
              <a:t>ден  …</a:t>
            </a:r>
            <a:r>
              <a:rPr lang="uk-UA" sz="3600" dirty="0"/>
              <a:t> </a:t>
            </a:r>
            <a:br>
              <a:rPr lang="uk-UA" sz="3600" dirty="0"/>
            </a:br>
            <a:r>
              <a:rPr lang="uk-UA" sz="3600" dirty="0" err="1" smtClean="0"/>
              <a:t>Жовтен</a:t>
            </a:r>
            <a:r>
              <a:rPr lang="uk-UA" sz="3600" dirty="0" smtClean="0"/>
              <a:t>   </a:t>
            </a:r>
            <a:r>
              <a:rPr lang="uk-UA" sz="3600" dirty="0"/>
              <a:t>грибочком усівся на </a:t>
            </a:r>
            <a:r>
              <a:rPr lang="uk-UA" sz="3600" dirty="0" err="1" smtClean="0"/>
              <a:t>пен</a:t>
            </a:r>
            <a:r>
              <a:rPr lang="uk-UA" sz="3600" dirty="0" smtClean="0"/>
              <a:t>  ... </a:t>
            </a:r>
          </a:p>
          <a:p>
            <a:pPr marL="0" indent="0">
              <a:buNone/>
            </a:pPr>
            <a:r>
              <a:rPr lang="uk-UA" sz="3600" dirty="0"/>
              <a:t>	</a:t>
            </a:r>
            <a:r>
              <a:rPr lang="uk-UA" sz="3600" dirty="0" smtClean="0"/>
              <a:t>		</a:t>
            </a:r>
            <a:r>
              <a:rPr lang="uk-UA" sz="3600" i="1" dirty="0" smtClean="0"/>
              <a:t>Петро </a:t>
            </a:r>
            <a:r>
              <a:rPr lang="uk-UA" sz="3600" i="1" dirty="0" err="1" smtClean="0"/>
              <a:t>Залєвський</a:t>
            </a:r>
            <a:endParaRPr lang="uk-UA" sz="3600" dirty="0"/>
          </a:p>
          <a:p>
            <a:endParaRPr lang="uk-UA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182013" y="834970"/>
            <a:ext cx="610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99283" y="834970"/>
            <a:ext cx="610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87025" y="1378758"/>
            <a:ext cx="610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ь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7403" y="1405224"/>
            <a:ext cx="610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ь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88797" y="1943840"/>
            <a:ext cx="610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ь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68144" y="1943839"/>
            <a:ext cx="610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ь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10505" y="2489443"/>
            <a:ext cx="610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ь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15517" y="3039896"/>
            <a:ext cx="610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ь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54146" y="3039896"/>
            <a:ext cx="610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ь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77559" y="3591462"/>
            <a:ext cx="610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ь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87025" y="4123719"/>
            <a:ext cx="610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ь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08292" y="4123719"/>
            <a:ext cx="610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ь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32131" y="4130387"/>
            <a:ext cx="610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ь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30487" y="4700260"/>
            <a:ext cx="610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ь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45777" y="4700260"/>
            <a:ext cx="610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ь</a:t>
            </a:r>
          </a:p>
        </p:txBody>
      </p:sp>
    </p:spTree>
    <p:extLst>
      <p:ext uri="{BB962C8B-B14F-4D97-AF65-F5344CB8AC3E}">
        <p14:creationId xmlns:p14="http://schemas.microsoft.com/office/powerpoint/2010/main" xmlns="" val="198755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37677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dirty="0"/>
              <a:t> </a:t>
            </a:r>
            <a:r>
              <a:rPr lang="uk-UA" sz="3600" dirty="0" smtClean="0"/>
              <a:t>   </a:t>
            </a:r>
            <a:r>
              <a:rPr lang="uk-UA" sz="3600" dirty="0" err="1" smtClean="0"/>
              <a:t>рба</a:t>
            </a:r>
            <a:r>
              <a:rPr lang="uk-UA" sz="3600" dirty="0" smtClean="0"/>
              <a:t> </a:t>
            </a:r>
            <a:r>
              <a:rPr lang="uk-UA" sz="3600" dirty="0"/>
              <a:t>веселих </a:t>
            </a:r>
            <a:r>
              <a:rPr lang="uk-UA" sz="3600" dirty="0" smtClean="0"/>
              <a:t>    </a:t>
            </a:r>
            <a:r>
              <a:rPr lang="uk-UA" sz="3600" dirty="0" err="1" smtClean="0"/>
              <a:t>наків</a:t>
            </a:r>
            <a:r>
              <a:rPr lang="uk-UA" sz="3600" dirty="0"/>
              <a:t/>
            </a:r>
            <a:br>
              <a:rPr lang="uk-UA" sz="3600" dirty="0"/>
            </a:br>
            <a:r>
              <a:rPr lang="uk-UA" sz="3600" dirty="0"/>
              <a:t>Піймала </a:t>
            </a:r>
            <a:r>
              <a:rPr lang="uk-UA" sz="3600" dirty="0" err="1" smtClean="0"/>
              <a:t>вудко</a:t>
            </a:r>
            <a:r>
              <a:rPr lang="uk-UA" sz="3600" dirty="0" smtClean="0"/>
              <a:t>  </a:t>
            </a:r>
            <a:r>
              <a:rPr lang="uk-UA" sz="3600" dirty="0"/>
              <a:t> </a:t>
            </a:r>
            <a:r>
              <a:rPr lang="uk-UA" sz="3600" dirty="0" smtClean="0"/>
              <a:t>  </a:t>
            </a:r>
            <a:r>
              <a:rPr lang="uk-UA" sz="3600" dirty="0" err="1" smtClean="0"/>
              <a:t>в’</a:t>
            </a:r>
            <a:r>
              <a:rPr lang="uk-UA" sz="3600" dirty="0" smtClean="0"/>
              <a:t>   </a:t>
            </a:r>
            <a:r>
              <a:rPr lang="uk-UA" sz="3600" dirty="0" err="1" smtClean="0"/>
              <a:t>нів</a:t>
            </a:r>
            <a:r>
              <a:rPr lang="uk-UA" sz="3600" dirty="0"/>
              <a:t>.</a:t>
            </a:r>
            <a:br>
              <a:rPr lang="uk-UA" sz="3600" dirty="0"/>
            </a:br>
            <a:r>
              <a:rPr lang="uk-UA" sz="3600" dirty="0"/>
              <a:t>Взяли петрушку з </a:t>
            </a:r>
            <a:r>
              <a:rPr lang="uk-UA" sz="3600" dirty="0" smtClean="0"/>
              <a:t>р   </a:t>
            </a:r>
            <a:r>
              <a:rPr lang="uk-UA" sz="3600" dirty="0" err="1" smtClean="0"/>
              <a:t>кзаків</a:t>
            </a:r>
            <a:r>
              <a:rPr lang="uk-UA" sz="3600" dirty="0" smtClean="0"/>
              <a:t> </a:t>
            </a:r>
            <a:r>
              <a:rPr lang="uk-UA" sz="3600" dirty="0"/>
              <a:t>—</a:t>
            </a:r>
            <a:br>
              <a:rPr lang="uk-UA" sz="3600" dirty="0"/>
            </a:br>
            <a:r>
              <a:rPr lang="uk-UA" sz="3600" dirty="0"/>
              <a:t>Зварили </a:t>
            </a:r>
            <a:r>
              <a:rPr lang="uk-UA" sz="3600" dirty="0" smtClean="0"/>
              <a:t>   </a:t>
            </a:r>
            <a:r>
              <a:rPr lang="uk-UA" sz="3600" dirty="0" err="1" smtClean="0"/>
              <a:t>шку</a:t>
            </a:r>
            <a:r>
              <a:rPr lang="uk-UA" sz="3600" dirty="0" smtClean="0"/>
              <a:t> </a:t>
            </a:r>
            <a:r>
              <a:rPr lang="uk-UA" sz="3600" dirty="0"/>
              <a:t>із </a:t>
            </a:r>
            <a:r>
              <a:rPr lang="uk-UA" sz="3600" dirty="0" err="1" smtClean="0"/>
              <a:t>в’</a:t>
            </a:r>
            <a:r>
              <a:rPr lang="uk-UA" sz="3600" dirty="0" smtClean="0"/>
              <a:t>   </a:t>
            </a:r>
            <a:r>
              <a:rPr lang="uk-UA" sz="3600" dirty="0" err="1" smtClean="0"/>
              <a:t>нів</a:t>
            </a:r>
            <a:r>
              <a:rPr lang="uk-UA" sz="3600" dirty="0"/>
              <a:t>. </a:t>
            </a:r>
            <a:br>
              <a:rPr lang="uk-UA" sz="3600" dirty="0"/>
            </a:br>
            <a:r>
              <a:rPr lang="uk-UA" sz="3600" dirty="0" smtClean="0"/>
              <a:t>С   </a:t>
            </a:r>
            <a:r>
              <a:rPr lang="uk-UA" sz="3600" dirty="0" err="1" smtClean="0"/>
              <a:t>ркоче</a:t>
            </a:r>
            <a:r>
              <a:rPr lang="uk-UA" sz="3600" dirty="0" smtClean="0"/>
              <a:t> </a:t>
            </a:r>
            <a:r>
              <a:rPr lang="uk-UA" sz="3600" dirty="0"/>
              <a:t>коник: — </a:t>
            </a:r>
            <a:r>
              <a:rPr lang="uk-UA" sz="3600" dirty="0" smtClean="0"/>
              <a:t>   </a:t>
            </a:r>
            <a:r>
              <a:rPr lang="uk-UA" sz="3600" dirty="0" err="1" smtClean="0"/>
              <a:t>наки</a:t>
            </a:r>
            <a:r>
              <a:rPr lang="uk-UA" sz="3600" dirty="0"/>
              <a:t>, </a:t>
            </a:r>
            <a:br>
              <a:rPr lang="uk-UA" sz="3600" dirty="0"/>
            </a:br>
            <a:r>
              <a:rPr lang="uk-UA" sz="3600" dirty="0"/>
              <a:t>І я </a:t>
            </a:r>
            <a:r>
              <a:rPr lang="uk-UA" sz="3600" dirty="0" err="1" smtClean="0"/>
              <a:t>скушту</a:t>
            </a:r>
            <a:r>
              <a:rPr lang="uk-UA" sz="3600" dirty="0" smtClean="0"/>
              <a:t>  </a:t>
            </a:r>
            <a:r>
              <a:rPr lang="uk-UA" sz="3600" dirty="0"/>
              <a:t> </a:t>
            </a:r>
            <a:r>
              <a:rPr lang="uk-UA" sz="3600" dirty="0" smtClean="0"/>
              <a:t>  зал   </a:t>
            </a:r>
            <a:r>
              <a:rPr lang="uk-UA" sz="3600" dirty="0" err="1" smtClean="0"/>
              <a:t>бки</a:t>
            </a:r>
            <a:r>
              <a:rPr lang="uk-UA" sz="3600" dirty="0"/>
              <a:t>. </a:t>
            </a:r>
            <a:endParaRPr lang="uk-UA" sz="3600" dirty="0" smtClean="0"/>
          </a:p>
          <a:p>
            <a:pPr marL="0" indent="0">
              <a:buNone/>
            </a:pPr>
            <a:r>
              <a:rPr lang="uk-UA" sz="3600" dirty="0"/>
              <a:t>	</a:t>
            </a:r>
            <a:r>
              <a:rPr lang="uk-UA" sz="3600" dirty="0" smtClean="0"/>
              <a:t>	</a:t>
            </a:r>
            <a:r>
              <a:rPr lang="uk-UA" sz="3600" i="1" dirty="0" smtClean="0"/>
              <a:t>Леся Вознюк</a:t>
            </a:r>
            <a:endParaRPr lang="uk-UA" sz="3600" dirty="0"/>
          </a:p>
          <a:p>
            <a:pPr marL="0" indent="0">
              <a:buNone/>
            </a:pPr>
            <a:endParaRPr lang="uk-UA" sz="3600" dirty="0"/>
          </a:p>
        </p:txBody>
      </p:sp>
      <p:pic>
        <p:nvPicPr>
          <p:cNvPr id="24578" name="Picture 2" descr="http://vseimena.net/images/stories/muzhskie-ime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3996" y="260648"/>
            <a:ext cx="352839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://www.fishing.ru.com/uploads/posts/2015-07/1437761177_uh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49080"/>
            <a:ext cx="352839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652" y="1376772"/>
            <a:ext cx="610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Ю</a:t>
            </a:r>
          </a:p>
          <a:p>
            <a:endParaRPr lang="uk-UA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131840" y="1376772"/>
            <a:ext cx="610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ю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87824" y="1948073"/>
            <a:ext cx="610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ю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43757" y="1930770"/>
            <a:ext cx="610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ю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77938" y="2492896"/>
            <a:ext cx="610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ю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07704" y="2996952"/>
            <a:ext cx="610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ю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00645" y="3043118"/>
            <a:ext cx="610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ю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2664" y="3591464"/>
            <a:ext cx="610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ю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00645" y="3539665"/>
            <a:ext cx="610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Ю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51720" y="4137319"/>
            <a:ext cx="610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ю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07152" y="4127403"/>
            <a:ext cx="610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ю</a:t>
            </a:r>
          </a:p>
        </p:txBody>
      </p:sp>
    </p:spTree>
    <p:extLst>
      <p:ext uri="{BB962C8B-B14F-4D97-AF65-F5344CB8AC3E}">
        <p14:creationId xmlns:p14="http://schemas.microsoft.com/office/powerpoint/2010/main" xmlns="" val="20414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600" dirty="0"/>
              <a:t> </a:t>
            </a:r>
            <a:r>
              <a:rPr lang="uk-UA" sz="3600" dirty="0" smtClean="0"/>
              <a:t> </a:t>
            </a:r>
            <a:r>
              <a:rPr lang="uk-UA" sz="3600" dirty="0" err="1" smtClean="0"/>
              <a:t>блунька</a:t>
            </a:r>
            <a:r>
              <a:rPr lang="uk-UA" sz="3600" dirty="0" smtClean="0"/>
              <a:t> </a:t>
            </a:r>
            <a:r>
              <a:rPr lang="uk-UA" sz="3600" dirty="0"/>
              <a:t>в садочку,</a:t>
            </a:r>
            <a:br>
              <a:rPr lang="uk-UA" sz="3600" dirty="0"/>
            </a:br>
            <a:r>
              <a:rPr lang="uk-UA" sz="3600" dirty="0" smtClean="0"/>
              <a:t>  </a:t>
            </a:r>
            <a:r>
              <a:rPr lang="uk-UA" sz="3600" dirty="0" err="1" smtClean="0"/>
              <a:t>блучок</a:t>
            </a:r>
            <a:r>
              <a:rPr lang="uk-UA" sz="3600" dirty="0" smtClean="0"/>
              <a:t> р  </a:t>
            </a:r>
            <a:r>
              <a:rPr lang="uk-UA" sz="3600" dirty="0" err="1" smtClean="0"/>
              <a:t>сненько</a:t>
            </a:r>
            <a:r>
              <a:rPr lang="uk-UA" sz="3600" dirty="0"/>
              <a:t>.</a:t>
            </a:r>
            <a:br>
              <a:rPr lang="uk-UA" sz="3600" dirty="0"/>
            </a:br>
            <a:r>
              <a:rPr lang="uk-UA" sz="3600" dirty="0" err="1"/>
              <a:t>Назбираєм</a:t>
            </a:r>
            <a:r>
              <a:rPr lang="uk-UA" sz="3600" dirty="0"/>
              <a:t> </a:t>
            </a:r>
            <a:r>
              <a:rPr lang="uk-UA" sz="3600" dirty="0" smtClean="0"/>
              <a:t>  </a:t>
            </a:r>
            <a:r>
              <a:rPr lang="uk-UA" sz="3600" dirty="0" err="1" smtClean="0"/>
              <a:t>блучок</a:t>
            </a:r>
            <a:r>
              <a:rPr lang="uk-UA" sz="3600" dirty="0"/>
              <a:t/>
            </a:r>
            <a:br>
              <a:rPr lang="uk-UA" sz="3600" dirty="0"/>
            </a:br>
            <a:r>
              <a:rPr lang="uk-UA" sz="3600" dirty="0"/>
              <a:t>В </a:t>
            </a:r>
            <a:r>
              <a:rPr lang="uk-UA" sz="3600" dirty="0" smtClean="0"/>
              <a:t>  </a:t>
            </a:r>
            <a:r>
              <a:rPr lang="uk-UA" sz="3600" dirty="0" err="1" smtClean="0"/>
              <a:t>щички</a:t>
            </a:r>
            <a:r>
              <a:rPr lang="uk-UA" sz="3600" dirty="0" smtClean="0"/>
              <a:t> </a:t>
            </a:r>
            <a:r>
              <a:rPr lang="uk-UA" sz="3600" dirty="0"/>
              <a:t>повненько.</a:t>
            </a:r>
            <a:br>
              <a:rPr lang="uk-UA" sz="3600" dirty="0"/>
            </a:br>
            <a:r>
              <a:rPr lang="uk-UA" sz="3600" dirty="0" smtClean="0"/>
              <a:t>  </a:t>
            </a:r>
            <a:r>
              <a:rPr lang="uk-UA" sz="3600" dirty="0" err="1" smtClean="0"/>
              <a:t>блучка</a:t>
            </a:r>
            <a:r>
              <a:rPr lang="uk-UA" sz="3600" dirty="0"/>
              <a:t>, </a:t>
            </a:r>
            <a:r>
              <a:rPr lang="uk-UA" sz="3600" dirty="0" smtClean="0"/>
              <a:t>  </a:t>
            </a:r>
            <a:r>
              <a:rPr lang="uk-UA" sz="3600" dirty="0" err="1" smtClean="0"/>
              <a:t>блучка</a:t>
            </a:r>
            <a:r>
              <a:rPr lang="uk-UA" sz="3600" dirty="0"/>
              <a:t>,</a:t>
            </a:r>
            <a:br>
              <a:rPr lang="uk-UA" sz="3600" dirty="0"/>
            </a:br>
            <a:r>
              <a:rPr lang="uk-UA" sz="3600" dirty="0" smtClean="0"/>
              <a:t>  к </a:t>
            </a:r>
            <a:r>
              <a:rPr lang="uk-UA" sz="3600" dirty="0"/>
              <a:t>же вас багато.</a:t>
            </a:r>
            <a:br>
              <a:rPr lang="uk-UA" sz="3600" dirty="0"/>
            </a:br>
            <a:r>
              <a:rPr lang="uk-UA" sz="3600" dirty="0" err="1"/>
              <a:t>Повезем</a:t>
            </a:r>
            <a:r>
              <a:rPr lang="uk-UA" sz="3600" dirty="0"/>
              <a:t> на </a:t>
            </a:r>
            <a:r>
              <a:rPr lang="uk-UA" sz="3600" dirty="0" smtClean="0"/>
              <a:t>  </a:t>
            </a:r>
            <a:r>
              <a:rPr lang="uk-UA" sz="3600" dirty="0" err="1" smtClean="0"/>
              <a:t>рмарок</a:t>
            </a:r>
            <a:r>
              <a:rPr lang="uk-UA" sz="3600" dirty="0"/>
              <a:t>,</a:t>
            </a:r>
            <a:br>
              <a:rPr lang="uk-UA" sz="3600" dirty="0"/>
            </a:br>
            <a:r>
              <a:rPr lang="uk-UA" sz="3600" dirty="0" err="1"/>
              <a:t>Будем</a:t>
            </a:r>
            <a:r>
              <a:rPr lang="uk-UA" sz="3600" dirty="0"/>
              <a:t> продавати</a:t>
            </a:r>
            <a:r>
              <a:rPr lang="uk-UA" sz="3600" dirty="0" smtClean="0"/>
              <a:t>.</a:t>
            </a:r>
          </a:p>
          <a:p>
            <a:pPr marL="0" indent="0">
              <a:buNone/>
            </a:pPr>
            <a:r>
              <a:rPr lang="uk-UA" sz="3600" dirty="0"/>
              <a:t>	</a:t>
            </a:r>
            <a:r>
              <a:rPr lang="uk-UA" sz="3600" dirty="0" smtClean="0"/>
              <a:t>	 </a:t>
            </a:r>
            <a:r>
              <a:rPr lang="uk-UA" sz="3600" i="1" dirty="0" smtClean="0"/>
              <a:t>Жанна </a:t>
            </a:r>
            <a:r>
              <a:rPr lang="uk-UA" sz="3600" i="1" dirty="0" err="1" smtClean="0"/>
              <a:t>Вовк-Черемуш</a:t>
            </a:r>
            <a:endParaRPr lang="uk-UA" sz="3600" dirty="0"/>
          </a:p>
          <a:p>
            <a:pPr marL="0" indent="0">
              <a:buNone/>
            </a:pPr>
            <a:endParaRPr lang="uk-UA" sz="3600" dirty="0"/>
          </a:p>
        </p:txBody>
      </p:sp>
      <p:pic>
        <p:nvPicPr>
          <p:cNvPr id="11266" name="Picture 2" descr="http://46.img.avito.st/1280x960/15634801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5191" y="692696"/>
            <a:ext cx="4279161" cy="337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agroprice.com.ua/images/com_adsmanager/ads/3782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5190" y="5394414"/>
            <a:ext cx="1911025" cy="127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jandamom.typepad.com/.a/6a0147e3dd5e6c970b017d3cb9b2ea970c-800w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6126" y="4507382"/>
            <a:ext cx="2168226" cy="216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://mirsazhencev.ru/uploads/posts/2012-05/1337884015_perenasyschenie-yablok-na-rynk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69161"/>
            <a:ext cx="2014679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http://agro-ukraine.com/imgs/board/55/448655-1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138" r="7212" b="22955"/>
          <a:stretch/>
        </p:blipFill>
        <p:spPr bwMode="auto">
          <a:xfrm>
            <a:off x="2383273" y="5352748"/>
            <a:ext cx="2044711" cy="131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9512" y="251794"/>
            <a:ext cx="610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Я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4584" y="814117"/>
            <a:ext cx="610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Я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02594" y="814117"/>
            <a:ext cx="610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я</a:t>
            </a:r>
            <a:r>
              <a:rPr lang="uk-UA" sz="3600" dirty="0" smtClean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91134" y="1346096"/>
            <a:ext cx="610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я</a:t>
            </a:r>
            <a:r>
              <a:rPr lang="uk-UA" sz="3600" dirty="0" smtClean="0"/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1702" y="1887318"/>
            <a:ext cx="610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я</a:t>
            </a:r>
            <a:r>
              <a:rPr lang="uk-UA" sz="3600" dirty="0" smtClean="0"/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253" y="2457669"/>
            <a:ext cx="610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Я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62129" y="2451317"/>
            <a:ext cx="610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я</a:t>
            </a:r>
            <a:r>
              <a:rPr lang="uk-UA" sz="3600" dirty="0" smtClean="0"/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8759" y="2996952"/>
            <a:ext cx="610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Я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81867" y="3578163"/>
            <a:ext cx="610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я</a:t>
            </a:r>
            <a:r>
              <a:rPr lang="uk-UA" sz="36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56864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4664"/>
            <a:ext cx="680808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b="1" dirty="0"/>
              <a:t> </a:t>
            </a:r>
            <a:r>
              <a:rPr lang="uk-UA" sz="3600" b="1" dirty="0" smtClean="0"/>
              <a:t>  </a:t>
            </a:r>
            <a:r>
              <a:rPr lang="uk-UA" sz="3600" dirty="0" err="1" smtClean="0"/>
              <a:t>едмедиця</a:t>
            </a:r>
            <a:r>
              <a:rPr lang="uk-UA" sz="3600" dirty="0" smtClean="0"/>
              <a:t>    </a:t>
            </a:r>
            <a:r>
              <a:rPr lang="uk-UA" sz="3600" dirty="0" err="1" smtClean="0"/>
              <a:t>едмежатам</a:t>
            </a:r>
            <a:r>
              <a:rPr lang="uk-UA" sz="3600" dirty="0" smtClean="0"/>
              <a:t> </a:t>
            </a:r>
            <a:r>
              <a:rPr lang="uk-UA" sz="3600" dirty="0" err="1" smtClean="0"/>
              <a:t>мо</a:t>
            </a:r>
            <a:r>
              <a:rPr lang="uk-UA" sz="3600" b="1" dirty="0"/>
              <a:t> </a:t>
            </a:r>
            <a:r>
              <a:rPr lang="uk-UA" sz="3600" b="1" dirty="0" smtClean="0"/>
              <a:t> </a:t>
            </a:r>
            <a:r>
              <a:rPr lang="uk-UA" sz="3600" dirty="0" err="1" smtClean="0"/>
              <a:t>ить</a:t>
            </a:r>
            <a:r>
              <a:rPr lang="uk-UA" sz="3600" dirty="0"/>
              <a:t>:</a:t>
            </a:r>
            <a:br>
              <a:rPr lang="uk-UA" sz="3600" dirty="0"/>
            </a:br>
            <a:r>
              <a:rPr lang="uk-UA" sz="3600" dirty="0" smtClean="0"/>
              <a:t>«</a:t>
            </a:r>
            <a:r>
              <a:rPr lang="uk-UA" sz="3600" b="1" dirty="0" smtClean="0"/>
              <a:t>  </a:t>
            </a:r>
            <a:r>
              <a:rPr lang="uk-UA" sz="3600" dirty="0" err="1" smtClean="0"/>
              <a:t>ам</a:t>
            </a:r>
            <a:r>
              <a:rPr lang="uk-UA" sz="3600" dirty="0" smtClean="0"/>
              <a:t> </a:t>
            </a:r>
            <a:r>
              <a:rPr lang="uk-UA" sz="3600" dirty="0"/>
              <a:t>же час </a:t>
            </a:r>
            <a:r>
              <a:rPr lang="uk-UA" sz="3600" b="1" dirty="0"/>
              <a:t> </a:t>
            </a:r>
            <a:r>
              <a:rPr lang="uk-UA" sz="3600" b="1" dirty="0" smtClean="0"/>
              <a:t> </a:t>
            </a:r>
            <a:r>
              <a:rPr lang="uk-UA" sz="3600" dirty="0" smtClean="0"/>
              <a:t>ста</a:t>
            </a:r>
            <a:r>
              <a:rPr lang="uk-UA" sz="3600" b="1" dirty="0"/>
              <a:t> </a:t>
            </a:r>
            <a:r>
              <a:rPr lang="uk-UA" sz="3600" b="1" dirty="0" smtClean="0"/>
              <a:t> </a:t>
            </a:r>
            <a:r>
              <a:rPr lang="uk-UA" sz="3600" dirty="0" smtClean="0"/>
              <a:t>ати</a:t>
            </a:r>
            <a:r>
              <a:rPr lang="uk-UA" sz="3600" dirty="0"/>
              <a:t>!</a:t>
            </a:r>
            <a:br>
              <a:rPr lang="uk-UA" sz="3600" dirty="0"/>
            </a:br>
            <a:r>
              <a:rPr lang="uk-UA" sz="3600" b="1" dirty="0"/>
              <a:t> </a:t>
            </a:r>
            <a:r>
              <a:rPr lang="uk-UA" sz="3600" b="1" dirty="0" smtClean="0"/>
              <a:t>   </a:t>
            </a:r>
            <a:r>
              <a:rPr lang="uk-UA" sz="3600" dirty="0" err="1" smtClean="0"/>
              <a:t>есело</a:t>
            </a:r>
            <a:r>
              <a:rPr lang="uk-UA" sz="3600" dirty="0"/>
              <a:t>, не </a:t>
            </a:r>
            <a:r>
              <a:rPr lang="uk-UA" sz="3600" dirty="0" err="1" smtClean="0"/>
              <a:t>ліну</a:t>
            </a:r>
            <a:r>
              <a:rPr lang="uk-UA" sz="3600" b="1" dirty="0"/>
              <a:t> </a:t>
            </a:r>
            <a:r>
              <a:rPr lang="uk-UA" sz="3600" b="1" dirty="0" smtClean="0"/>
              <a:t> </a:t>
            </a:r>
            <a:r>
              <a:rPr lang="uk-UA" sz="3600" dirty="0" err="1" smtClean="0"/>
              <a:t>атись</a:t>
            </a:r>
            <a:r>
              <a:rPr lang="uk-UA" sz="3600" dirty="0"/>
              <a:t> </a:t>
            </a:r>
            <a:br>
              <a:rPr lang="uk-UA" sz="3600" dirty="0"/>
            </a:br>
            <a:r>
              <a:rPr lang="uk-UA" sz="3600" dirty="0" smtClean="0"/>
              <a:t>  </a:t>
            </a:r>
            <a:r>
              <a:rPr lang="uk-UA" sz="3600" dirty="0"/>
              <a:t> </a:t>
            </a:r>
            <a:r>
              <a:rPr lang="uk-UA" sz="3600" dirty="0" smtClean="0"/>
              <a:t> сі </a:t>
            </a:r>
            <a:r>
              <a:rPr lang="uk-UA" sz="3600" b="1" dirty="0" smtClean="0"/>
              <a:t>  </a:t>
            </a:r>
            <a:r>
              <a:rPr lang="uk-UA" sz="3600" dirty="0" err="1" smtClean="0"/>
              <a:t>иходимо</a:t>
            </a:r>
            <a:r>
              <a:rPr lang="uk-UA" sz="3600" dirty="0" smtClean="0"/>
              <a:t> </a:t>
            </a:r>
            <a:r>
              <a:rPr lang="uk-UA" sz="3600" b="1" dirty="0"/>
              <a:t> </a:t>
            </a:r>
            <a:r>
              <a:rPr lang="uk-UA" sz="3600" b="1" dirty="0" smtClean="0"/>
              <a:t> </a:t>
            </a:r>
            <a:r>
              <a:rPr lang="uk-UA" sz="3600" dirty="0" smtClean="0"/>
              <a:t>ми</a:t>
            </a:r>
            <a:r>
              <a:rPr lang="uk-UA" sz="3600" b="1" dirty="0"/>
              <a:t> </a:t>
            </a:r>
            <a:r>
              <a:rPr lang="uk-UA" sz="3600" b="1" dirty="0" smtClean="0"/>
              <a:t> </a:t>
            </a:r>
            <a:r>
              <a:rPr lang="uk-UA" sz="3600" dirty="0" err="1" smtClean="0"/>
              <a:t>атись</a:t>
            </a:r>
            <a:r>
              <a:rPr lang="uk-UA" sz="3600" dirty="0"/>
              <a:t>". </a:t>
            </a:r>
            <a:endParaRPr lang="uk-UA" sz="3600" dirty="0" smtClean="0"/>
          </a:p>
          <a:p>
            <a:pPr marL="0" indent="0">
              <a:buNone/>
            </a:pPr>
            <a:r>
              <a:rPr lang="uk-UA" sz="3600" i="1" dirty="0" smtClean="0"/>
              <a:t>		Людмила Коваль</a:t>
            </a:r>
            <a:endParaRPr lang="uk-UA" sz="3600" dirty="0"/>
          </a:p>
          <a:p>
            <a:endParaRPr lang="uk-UA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412071" y="415430"/>
            <a:ext cx="80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В</a:t>
            </a:r>
            <a:endParaRPr lang="uk-UA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5893574" y="415431"/>
            <a:ext cx="80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в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1807" y="1547097"/>
            <a:ext cx="80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В</a:t>
            </a:r>
            <a:endParaRPr lang="uk-UA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497724" y="2067813"/>
            <a:ext cx="80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В </a:t>
            </a:r>
            <a:endParaRPr lang="uk-UA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794812" y="415432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1457" y="974028"/>
            <a:ext cx="80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В</a:t>
            </a:r>
            <a:endParaRPr lang="uk-UA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2758667" y="963368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в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59475" y="969375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в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19226" y="1498451"/>
            <a:ext cx="368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в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87624" y="2053960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в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83932" y="2043033"/>
            <a:ext cx="419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в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00977" y="2053959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в</a:t>
            </a:r>
          </a:p>
        </p:txBody>
      </p:sp>
      <p:pic>
        <p:nvPicPr>
          <p:cNvPr id="2" name="Picture 2" descr="http://detsad-kitty.ru/uploads/posts/2010-04/1270408367_0012-012-umyvaetsja-v-vannoj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3574" y="1788294"/>
            <a:ext cx="2790825" cy="45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sd.uploads.ru/t/mYRz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2022" y="3284984"/>
            <a:ext cx="4397628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460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2041" y="260648"/>
            <a:ext cx="747258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dirty="0"/>
              <a:t> </a:t>
            </a:r>
            <a:r>
              <a:rPr lang="uk-UA" sz="3600" dirty="0" smtClean="0"/>
              <a:t>  </a:t>
            </a:r>
            <a:r>
              <a:rPr lang="uk-UA" sz="3600" dirty="0" err="1" smtClean="0"/>
              <a:t>ел</a:t>
            </a:r>
            <a:r>
              <a:rPr lang="uk-UA" sz="3600" dirty="0"/>
              <a:t> </a:t>
            </a:r>
            <a:r>
              <a:rPr lang="uk-UA" sz="3600" dirty="0" smtClean="0"/>
              <a:t> </a:t>
            </a:r>
            <a:r>
              <a:rPr lang="uk-UA" sz="3600" dirty="0" err="1" smtClean="0"/>
              <a:t>отів</a:t>
            </a:r>
            <a:r>
              <a:rPr lang="uk-UA" sz="3600" dirty="0" smtClean="0"/>
              <a:t> </a:t>
            </a:r>
            <a:r>
              <a:rPr lang="uk-UA" sz="3600" dirty="0"/>
              <a:t>гусак весь ранок: </a:t>
            </a:r>
            <a:br>
              <a:rPr lang="uk-UA" sz="3600" dirty="0"/>
            </a:br>
            <a:r>
              <a:rPr lang="uk-UA" sz="3600" dirty="0"/>
              <a:t>—  </a:t>
            </a:r>
            <a:r>
              <a:rPr lang="uk-UA" sz="3600" dirty="0" smtClean="0"/>
              <a:t> </a:t>
            </a:r>
            <a:r>
              <a:rPr lang="uk-UA" sz="3600" dirty="0" err="1" smtClean="0"/>
              <a:t>валт</a:t>
            </a:r>
            <a:r>
              <a:rPr lang="uk-UA" sz="3600" dirty="0"/>
              <a:t>, </a:t>
            </a:r>
            <a:r>
              <a:rPr lang="uk-UA" sz="3600" dirty="0" smtClean="0"/>
              <a:t>про</a:t>
            </a:r>
            <a:r>
              <a:rPr lang="uk-UA" sz="3600" dirty="0"/>
              <a:t> </a:t>
            </a:r>
            <a:r>
              <a:rPr lang="uk-UA" sz="3600" dirty="0" smtClean="0"/>
              <a:t> </a:t>
            </a:r>
            <a:r>
              <a:rPr lang="uk-UA" sz="3600" dirty="0" err="1" smtClean="0"/>
              <a:t>авив</a:t>
            </a:r>
            <a:r>
              <a:rPr lang="uk-UA" sz="3600" dirty="0" smtClean="0"/>
              <a:t> я сніданок</a:t>
            </a:r>
            <a:r>
              <a:rPr lang="uk-UA" sz="3600" dirty="0"/>
              <a:t>,</a:t>
            </a:r>
            <a:br>
              <a:rPr lang="uk-UA" sz="3600" dirty="0"/>
            </a:br>
            <a:r>
              <a:rPr lang="uk-UA" sz="3600" dirty="0"/>
              <a:t>Бо  </a:t>
            </a:r>
            <a:r>
              <a:rPr lang="uk-UA" sz="3600" dirty="0" smtClean="0"/>
              <a:t>  </a:t>
            </a:r>
            <a:r>
              <a:rPr lang="uk-UA" sz="3600" dirty="0" err="1" smtClean="0"/>
              <a:t>аздиня</a:t>
            </a:r>
            <a:r>
              <a:rPr lang="uk-UA" sz="3600" dirty="0" smtClean="0"/>
              <a:t> </a:t>
            </a:r>
            <a:r>
              <a:rPr lang="uk-UA" sz="3600" dirty="0"/>
              <a:t>пізно встала</a:t>
            </a:r>
            <a:br>
              <a:rPr lang="uk-UA" sz="3600" dirty="0"/>
            </a:br>
            <a:r>
              <a:rPr lang="uk-UA" sz="3600" dirty="0"/>
              <a:t>Й довго  </a:t>
            </a:r>
            <a:r>
              <a:rPr lang="uk-UA" sz="3600" dirty="0" smtClean="0"/>
              <a:t>  </a:t>
            </a:r>
            <a:r>
              <a:rPr lang="uk-UA" sz="3600" dirty="0" err="1" smtClean="0"/>
              <a:t>удзик</a:t>
            </a:r>
            <a:r>
              <a:rPr lang="uk-UA" sz="3600" dirty="0" smtClean="0"/>
              <a:t> пришивала</a:t>
            </a:r>
            <a:r>
              <a:rPr lang="uk-UA" sz="3600" dirty="0"/>
              <a:t>.</a:t>
            </a:r>
            <a:br>
              <a:rPr lang="uk-UA" sz="3600" dirty="0"/>
            </a:br>
            <a:r>
              <a:rPr lang="uk-UA" sz="3600" dirty="0"/>
              <a:t> </a:t>
            </a:r>
            <a:r>
              <a:rPr lang="uk-UA" sz="3600" dirty="0" smtClean="0"/>
              <a:t> </a:t>
            </a:r>
            <a:r>
              <a:rPr lang="uk-UA" sz="3600" dirty="0" err="1" smtClean="0"/>
              <a:t>едзь</a:t>
            </a:r>
            <a:r>
              <a:rPr lang="uk-UA" sz="3600" dirty="0" smtClean="0"/>
              <a:t> </a:t>
            </a:r>
            <a:r>
              <a:rPr lang="uk-UA" sz="3600" dirty="0"/>
              <a:t>від сміху впав </a:t>
            </a:r>
            <a:r>
              <a:rPr lang="uk-UA" sz="3600" dirty="0" smtClean="0"/>
              <a:t>із</a:t>
            </a:r>
            <a:r>
              <a:rPr lang="uk-UA" sz="3600" dirty="0"/>
              <a:t>   </a:t>
            </a:r>
            <a:r>
              <a:rPr lang="uk-UA" sz="3600" dirty="0" err="1" smtClean="0"/>
              <a:t>анку</a:t>
            </a:r>
            <a:r>
              <a:rPr lang="uk-UA" sz="3600" dirty="0" smtClean="0"/>
              <a:t> </a:t>
            </a:r>
            <a:r>
              <a:rPr lang="uk-UA" sz="3600" dirty="0"/>
              <a:t>—</a:t>
            </a:r>
            <a:br>
              <a:rPr lang="uk-UA" sz="3600" dirty="0"/>
            </a:br>
            <a:r>
              <a:rPr lang="uk-UA" sz="3600" dirty="0"/>
              <a:t>Набив  </a:t>
            </a:r>
            <a:r>
              <a:rPr lang="uk-UA" sz="3600" dirty="0" smtClean="0"/>
              <a:t> </a:t>
            </a:r>
            <a:r>
              <a:rPr lang="uk-UA" sz="3600" dirty="0" err="1" smtClean="0"/>
              <a:t>улю</a:t>
            </a:r>
            <a:r>
              <a:rPr lang="uk-UA" sz="3600" dirty="0" smtClean="0"/>
              <a:t> </a:t>
            </a:r>
            <a:r>
              <a:rPr lang="uk-UA" sz="3600" dirty="0"/>
              <a:t>спозаранку. </a:t>
            </a:r>
            <a:endParaRPr lang="uk-UA" sz="3600" dirty="0" smtClean="0"/>
          </a:p>
          <a:p>
            <a:r>
              <a:rPr lang="uk-UA" sz="3600" dirty="0"/>
              <a:t>	</a:t>
            </a:r>
            <a:r>
              <a:rPr lang="uk-UA" sz="3600" dirty="0" smtClean="0"/>
              <a:t>	</a:t>
            </a:r>
            <a:r>
              <a:rPr lang="uk-UA" sz="3600" i="1" dirty="0" smtClean="0"/>
              <a:t>Леся Вознюк</a:t>
            </a:r>
            <a:endParaRPr lang="uk-UA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475928" y="262879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Ґ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7716" y="829320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Ґ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98342" y="260648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ґ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7980" y="1343598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ґ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53531" y="799468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ґ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0283" y="2419306"/>
            <a:ext cx="792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Ґ</a:t>
            </a:r>
          </a:p>
          <a:p>
            <a:endParaRPr lang="uk-UA" sz="3600" dirty="0"/>
          </a:p>
        </p:txBody>
      </p:sp>
      <p:sp>
        <p:nvSpPr>
          <p:cNvPr id="18" name="TextBox 17"/>
          <p:cNvSpPr txBox="1"/>
          <p:nvPr/>
        </p:nvSpPr>
        <p:spPr>
          <a:xfrm>
            <a:off x="2039636" y="1881781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ґ</a:t>
            </a:r>
            <a:endParaRPr lang="uk-UA" sz="3600" dirty="0"/>
          </a:p>
        </p:txBody>
      </p:sp>
      <p:sp>
        <p:nvSpPr>
          <p:cNvPr id="19" name="TextBox 18"/>
          <p:cNvSpPr txBox="1"/>
          <p:nvPr/>
        </p:nvSpPr>
        <p:spPr>
          <a:xfrm>
            <a:off x="4761305" y="2419306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ґ</a:t>
            </a:r>
          </a:p>
        </p:txBody>
      </p:sp>
      <p:pic>
        <p:nvPicPr>
          <p:cNvPr id="1026" name="Picture 2" descr="http://dic.academic.ru/pictures/wiki/files/48/03941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371" y="4230966"/>
            <a:ext cx="2618543" cy="251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data:image/jpeg;base64,/9j/4AAQSkZJRgABAQAAAQABAAD/2wCEAAkGBxQSEhUUExQWFRUXGCEbGBgYFx8fHxwgIiAiIBogHCIgHSgiHSAlIx4aITIhJSkrLi4uGx8zODMtNygtLysBCgoKDg0OGxAQGzQlICQ0LC8vLywsLDAsNDQsLCwyLDQsLDQvLCw0LzQsLC0wLCwsLzc0LC8sLy8sLDAsLjQ0NP/AABEIAJ4AzgMBIgACEQEDEQH/xAAbAAADAQADAQAAAAAAAAAAAAAEBQYDAQIHAP/EAEAQAAIBAgUCBAQEBAQFAwUAAAECEQMhAAQSMUEFURMiYXEGMoGRQlKhsRQj0fBicsHhBxVDgvEWM5Ikc6LC0v/EABkBAAMBAQEAAAAAAAAAAAAAAAECAwAEBf/EACwRAAICAQMDAgUEAwAAAAAAAAABAhEhAxIxQVHwYXETIoGRwQSx0fFyoeH/2gAMAwEAAhEDEQA/ALF2KqCp1SLjtjOrQDtcXUSCLfcYWeMae+4FwCd/64YAwNRFx6n+xjxZdz0UfVxIWIBAteSR7Y+pyJJMAz9+31x0ZzYtLHYBdwDaBPPOCMurIoIl1YEFg0xGwjub+ltsB00ZSoxfKU3AUsVKSy+WZjvMe2Msy+qamymD5bqeePlGxxxmWLAhoiYYAi4jnv8A698YLlhSQKSkOPlki07Ed7YaMul+3AkmmaZWkjB1DMPIdGn5SxJN731WP936VaUHwioYESZUXgi7NxvaRxNsF5DSDEATqUH1YQthBvYYGruIUFY4YkmxkaREwRIAO5H1xDVm1heMjLkX1KTJ5nKlSQqrpNvQ38s6bmbSDHOO3ggMzU9bFQKaooEGAIub2JBn3wNkKM1TUqamp03Ls0THLQLSvcwYgGRcDrWzLUdJRJkMEYFhpMMNa7liR5tIvYXO2FlJ1XUSTAA1d2Uu2o1qhpmlMFC+yniAQsxcY+6z1BMsgFZhUzDi4RoLrJXzSJ3iIvA3xj1qsrxVWYFQgtqEXgsO0iZg7iBAxKf8Q8zqalMSV1KARZT3IAkk9pHlxfSh8WSixXK+Tp11zoqqYVaVgGaZkCFXaYJP33xGhScEVnZguoyBb298Fr08qyWubmdip5H6jHq6UFpxoQL6MpVbECTMnm1/0n74Nr5CXFRzJIt6cC3G22GFBEddVOQqkeX23Bj7x2BwfQK6NDCCR5iBzYyAbCAD745dTUcXaRRJgDUXNRFEaD8xIiJ5A+m/rj0f4ZrKcsNCwqsRcXNrkdx64kc3kWVvIhZZACajMRuSPwzxzGHXSiaBTSJfSBsYixj0In1wIzTimVi0x+9aKiQDpJEjkf3v9cZ9UpKQ8WlON/b6D98a1Mwyl6h1MTfsB6DCvIZp6uurInVC28sRG/3wZN3ZnkxyPQ1FJ6gMl1kAjb1/vtiVfpaguhYuVFoECTuPp3xYV6hRZZXhfKfWDIAG98KKodKTFF0s5kybx+Eeg5PfG0tVSe1dBU4vg5+EOjCmA+lWJaRP6DG3xo1KpockI6GWEc8Ae2Cvg4FaR1GTcuTwON/vgb4l6SlVRVBJEg27d/XDwtyb4eR5VVBHRqqtQh++x5n05x1ooFLABom07/7YDzeaPiZZafl1kkt2AHOCOoUSrbtHF4n3w0Y3j6mbrP0KFpUwSCSJt2x9/Fn83pHoMC08qRYsT9J+n74C6jmwskEeXeIHtjzrU+C0XY3OZiLxN5sR6HAJ6kLczwLTH9cSNfrxZ4ggWsP68zhnTzesUxCqlOZ0qNTEn8feItEYstGSVvAHON4Kutm6YIp0xqLTNvlBtB5gSf8AwMZ57oerw/DqKhRSGU/iHyoS3G0SReBhP0f4iqFyP5RItrZL6eV1A/UfUYw6sWC5hGLO7woYfKJvMbgm/lnieTjl+HqRlS8+npZKnYwp5qnRYK586kAwRbkFWje++OMxVUIxZQSxBnT8zTc7yDv3HHGEGRzYULKjsZEzB9ex+2CxVDJ4hIREIlmNxeSL/wDi2Ly0s5ZRJDPpFEtUIYsbgg7lTcqCdoJEc84Hq16iVaiay40CoWP4m0yCvE+UNAgDvjt0XMlaZ01HGu/iIAZJJ8q8EdiZAJg4xzObLO7hmA8SQ4Oy6AQBsRAkFbz5TaMcmpe9przBzTeSf+IKGaqg1QpDvoJidTeYgE332mJn6YmH+H3pUkr1oKVZVRNwymCh5DWIjjFb1+sunwlUFtqagf8AUO2hpvuJtwMVnQvhJ6GXpK9YEAlmBpg+HIltLSbk6jMCbdsej+mnWn2/gXHDPJsjkEqLrDRDztIEXGr6gj64cZLJ6wFGlSWtwALyQZ5PHrxgr4m6SadZzRcCn8tKlHnVAZEwLkksQf1O2B1cO2kF9IIM2JMfNcARaOMUk84dhSSCcg9Wo4JU+IrS0wPKo0ibdveZnBWSp+LUWlI8UeYHcaRsPr68Y2FNtINJpDIVYEXQgX5kkCPT2xz0ilNRUpwVplTrbc6uTG8HSeO2FvqOh/QpmnUPiQvc8EXj34++OPHpEIxuqkwVi83tG/0xznU8zBtTBoUNyZGwtH0F8fdG6c1TRTQAA+XVaRwYtuFOI6jSxHqB+gN1bqQ/h3UjSCAF/MZMXHrjejmFoqijSAKZ55AmLWnmMX56XSRNK01gAWIBJHEk48q+NspVoV/Ep+Wlst/LJ3IHfcYv8GW2kwOTHmU6gMxDGoauob+GVIYW0kelo74zzqaUHifyw8gztMxc9/QYS9P6xT8o8UKdYWREibAngRvjp1vIPmf5IqkKKg1tqU6RtJMiJksI7jE9OGx1x57FFHGEG9VztJEpZWiA8Jqeq/lIM2gdu09sYLkswlFyW0qACCb+8ducLaGU8PMtSpqtXw1QGsT5UEyQVHzEiB6TOKrqnTmr0hS8QybtHINzHcXx1Rk40vqZpNNkj8O1Kprh/DaovyqR+pv98U3xD1GlSZQRqaL6SLe+BKmT8JSqOxuABtbYn0wTXyKF38MLIgMCZvF8SlPY3Jgb+U3zubZ6t2CAC1hpB4Jm8zzOF/WNNUhVECN/mM//AMzgjNsqBQIGq+lr25APrOPsmih9LEIqi25YkmwDTx2g44oRUWn0XnnqZy6okXybK2gBmJkiAeIm0euKpcn/AAtCajCd2UQQZ+WTOOY85ZvMYIGkmwNhfnbvxiT+LKx0SlhIUlhv3m8AD0nfHfGctSKSCkuWMun9QTx62hj4ZGovFpjb6e+G6BaokyVkPcXa17/hjtjHpnTF8NF1KAYXTtNpJmJ7cYYU6HgUIRSzajAEmSeTNzhGleOR7xkW5xwUXQ8wVIMAyCdJj2jbbH2c0yQLo3kM3J4EgD3EDnGPUssgqlKmo6wXfSbAA2Gw7m3aCIwQMt8kyCzjQqiYUMCGJPYThULuqRl0nJhZRCAJ80CCDHfaIuZH7Tjh1MirUdQCIRUA44IkAANME/mMHfDzJdNVvxOrGoagBYQSRHuQVvzBY2wb03p9JKb62mw43CmYE98cUm23JkZITZHJqSAAqKpUhkiCfwlux+WywLnvhtW6m4cKsvLgG8TvqCg8CPY/WcbZp2ql1ARLeUASAYgAMdxtPefXCjp2cU3RV8rEO54aDITmSxW1o1LvaC2niSsKwG9Zy6V0hFJP4vLBg7ze5HbviGzbgP4jkqUMaRFxOkTYea3O/wBcVeeWmygeNDUxIRYJYi5X5rX473xN/wDLSWqNVspcxusrFrsR737DtjvjF1hDPAXSc1DKqgGkQD82rVC35OmZ7Y5zdE0qmsOqMfNpmJW+3eCDeO+DvFLpppIxNpcBm276QfbfbGVTpLNp8QqoQlgW0qCCBKsC91sDGk4X4TsGegR0nOmvFJgQ5hEWYvsAJuNX7Xx6h0HoYyy7STcwNv8ACOY9ceRplf5iVUfU6NKsgLQe8qgBPrOHxzL1L1sxmH40B/DX6+bUfvh1BRdjU5HoHV+o0KX/AL1Wkg7NUCn/ALRv24xAfGHV8pmE8MVC20EK1ovJJgH+mFOboUyTCoo7agPuRJJwszFKeE2taf3OLxyzOKSEyZMB51WGygiJ7nucNskwUFSlMqbmf0vOw3wOroGCs4DHgAf6DB1LJmRCE8jVt9sWcUxU2gjpRZTUL3Wo2o6RwBFvS32w4p5zxKg0jgwTa3PvjOjlmUjxUBJjSpWFM7Gxv7+m2Ac31NUqqLawZ07x6cYnPSVOQVN8BmczI0BW1KwPmDCCTPM7TgPqb02pqSAGLHmIHa1774F6p1Q1CahXzAbAGPriH651Vi0lg4Bi208xiT0LdxdAk1WT1NelMzCpVY6APKBYmdp9dv1xqtIAtCklRJFvpJO/oMbF5JUwzAgWm07SP6Y2dKYUiSpi9+/4mH9xjkSu7GoXVsjV0hrlRJDEQ3dh+2J3qXSqjnQNTapCEjb3PYC22K4Z4KLHyxAi30I74+FMOoJIOkTxInn++2KxltuuBlwAdJylLK5bS9UMKf4nF52he97RhD1r4j0x4dNnLMAQG8zX8sCN7gRztjbLv/G1i/8A0KXlpKNj/i9zgjp+SVMyaxAIoJ4gH+MnRR4jcs3ugx0Qgm7n51+4jePl6HdstUOadawcui6AGuLgtpm4sTfc39MNem5EqxZxreAq+UggA7KCSZJuRzAw+omu9FTQUF282t7AcDSDzz6Wxp0vptem+qo6uZk8x7RubRhZRisMKtoV0uiVQIZdHm1FqraBA9TIk8j03E4K6p0iuVlmLF7Hwl1IF3JJEEme5AAnBudqZk1CValUWTErcel5vsLEcbYXV+q1qc6qNrXp6kMbcfW0YT4Omnlf7AkxDWbNQ1Snl8w9M/jFMKNuxGrT/iFhG9sJ8w1ZgKj5c+Hcku5uLmwTTcxvJvj0LovVWDAoGAIuu4JsJjg2m3riMq0jTrMauWzCmoxZadHzI7NYsAysGkRYGcXjpwStGymaUqPlDM7KGAJAqBVkjYBAIH+YsZ5wZ0/KUeKVNjySZP3icfdKTMVqmgO1NECkM6sCRJB8pkWYR2sLDmg6xlXD09SJUBUFiiAE39QwnGoL9wGpG3kHoSW/phX1HK1HOlRRvYAmJPYaoBJ7SJ4vbFJ/6fy4uxel/mFvqVMfthB8WfDCgIyksuq8OxVxA3ljpi/6zbDbRMWTfSugT50qLUVSRAUFhBuCuqRBJG37YarlBY3F/wAgHvbTjLIZfLpI8Np2PmGpPuNLA9juNjgjMMVujF02kEhgJkyhM/USMMkZgvVq7U6ZqArKxAZB5r7SP2ws6ZXaufMiaiRAA39I57YcZLp4zFSVLMRcAksB9Apg8Ax7jHOZFNSFYle+qxBnaw4/sDk1gwIekIsHwGB5KmRY38pFj/TH1Qog1NCiDZhpNpHP++FvV/iYUlNOkzODO5tAO9xbYf7YV53MuUVnJYg2UfhO+374DnFGWR3m/iZbLlpSN2BIZpi2mbD1P6YUZoVIDFSt9ROqfVp7yeMJAlR6ilV0qCZIvHe2CmLNWUCoSsQLk+/rbE22/YKN88taqpVSFSxOkwWjk4kc5lmRoa+PSen5bQw/mK5PB9BAA9fQ4L6d0ag9SoxfWxOzGI7wOBxjLUpBenbGOVzkZmorlSztOuAF0/hjjbG2YoPqLUxLmJYzEekH9BgPp/SvDqB3UabJdySJvMcDiPXDTMu9bxaVOUQJBqabKTsQeefbHNKqXt+xTqxK+deFWsPCvIZj5KgvOkxGob6TBuMNnymoeG1ZaCVzHiMbgaSWsYPy6j274lc9n8xl1NPMPSr02/C6sCw/wqTLT6D7YpaHVhQy1PNOpNXLMGpJJCsXBpDUTJCjVsLmBisYR59hLfQc/C3R8umVzBWnVqrSMUxLK9QRZtOhSAeDcWPbE11/MECnSSnp8fMorKGJJ0+VVDMT5bk+5O2GXTOs1FFR0cq1Vy76bSx/WBsJJwHmKv8AEBPF83h5uk2s3IWqrJE3MB6YP/di6y0/8f3ROqT+v7MoMxWqs8O9NVBEqrglRMR5ZGw/XDvL5ZSPNWiezQPWJvhZT+GlVwWZYmJ2+2KnOZZPKiJxB9R/TE6rIyl0Ey0yl1qI0C0GbT7QebcY61+uxKlZHLBgY24m+44i+N+oUEp1F2CROkx6j6j++MAjPZU3d6IY/mN+Cbzb37nEblv7FcOPc2brogsqswEU5CkRqMA7ED5v2x36lmwkKGgEH5Wi3uDYb3F7fTGOe6fTq0JoMBpdWZob8LhisSNz+47Thf8AFBDVqaUwSzi0e21veJ9sUk+4FXQKVDVYNRhGU8N3A31XKsIkGefccZzWulWPhvwJJG99JuwEzbzR3xt0rpIy1Z60L4RRQzi8MNRYr+b5okmAAogxhb8RZVSfM9U1B8qq0tBNpVQZvJmw2xdZWSN5waV+sVwAHK6bEOIYN2MgkGYIt9sCF2NQboIkkExBjzE7Ebi+18b/AA4KHlp1yQwWfO0KZJB+pINycTPxJl1bPVaJrtQpKFAXU0ElQTB4mTvbGfFmvNDjr1VKbKXdAQkxohmW8QVtHIt398Jsx4tVFaggI0yS0DftpmeN4wx6b8N0gtSp5GVULEAhjYE8EHi5uN+2A+hU8ylNBUVtDUwFBkQCDp439za2BuoYlc71fMUKxWovhOgvDQWnYrF2G319RgLqHxU5VpOqoTuQdtrkmbbYrviXp6/xB8VNQakjjzX5Vu1vL+lsSvVvhkq66AwWpMKXUkEcT2j8w+uNtt2C6QkoZ6bLBc22+sjvcYa0syzAqAVhRLVBAE/MY7nYYR1V8OoECsrTDqRf+/bHo/w/08NTIRpDDzHiDw0zv3tvbvjn1UojQhusC+E+kkh6gJGtoU6YJAtI98F5zpdMl6oZ4USdjcDzTa0dxg6iy000oWOwZ3Ox2IHqI24kemMKtepTqKmlVpxq1ESWYMLEao7++ETfUqooBoZUvTFdUBGouEJM2EE+3OMs91FaYp1GDEOCA1SEJg3sLxwCdwMdeoVqtZvC8RqY1AwCNUGZMAWU2tNpEzhf1vM01WnTKv5ZiWWOxvpiZB2xWMbefOwrbXn3LPK9SpVJLB2qPshEgRYgdiLXP0w/egNC0mkIQA5UwR9RcYmvg3p501asQGbyhjxG/ff9sPK6MYVpuRJOx7X5nE3SxXYCyL62Ty6sf4fLs9QSdQWxXYnUfNty1xiX6t1J6y1KKQKZWLXDOCCun2OkE7YbVuuw4ZWRqauVJQTJiACB8wET/qcJFptNIU6clxZX4g3Zo2BnbDQ5thfAV0DN66OobfK4/Iw4PvuPrgqjXDeNT/NRJEbzTYVAB6x4mBanSc5ki2apIKgefGpaSA0XJUSTI+/OEp+IUbOUKlJGRQTrVotKkNEcQTisJ28f1jyhG6VP+z0XqnS3qhK1J2YHSSZuLDcenf3w/wAtma4nziXDLMyVMRJjbbbb1uMI/hDqVF6ApawrEEjVyQf14w2y/WxQJerSMMImmmpYn2tNzfvgTWaNFo65nLatWrMGoflJJBj/AAxwb4RZn4fUndmJYBF2LEmIH1HsBc2w1GcGeza0xlfLGpqpWSE2ILah9CZ+uOlTq1BTp8I5akH0rmKguZYqdCKBOqLEAWEniUUXd2M3SpI0p0PAWp4j6tBBdKdlRQQxDEmSO7k3kxwAiyXxmtSu1T+HBVlgX0uNMlFm4Cb+X1Nzhx8f9Rp5LJ6KLArUABqKfnB+YrpMkgdzA7c4l+hdbNIDwqFOkwgDxAWck3EIqye/zCO98V20InZ6XUzX8XRARytJUGvw7FiVBFNTB0eW7EXEgAi5wDV6bI0mAQLp+AxJJI520iSTM9hhJ8K53MeI1EI5R2Z2Lr4c6jJIklhaFAM2AvzhnlcxUeqfOF0zuCbG15C+uBuvqHbQq+JuntTdCoLMRp1CSoEjfmRcgDv9cTb9HrZjMVGvpXSDUYwD5BuSRJ9px6h1BmZAr1JQ7qiqo3+pJ2O/OJDNdV8OqVRW1j5V1eb/AORuqg888X2ZsCFq5F6LNTBbVURgIVrAgrq2iJP7d8YJRq5PT4h8t9BDSCLrftzx3w1D6QzMSXbcrIkjgbkKNhf1MnGdasjJoaSxjy7mI/Lci82ttjXZrFWY6m75hmMQKa0trgxqm+0l+/BwT1fOUylNDTiXgEAflN9u2A8tkGVn0UzBBkMYF4APeYFh3GEvUepEZgKwIWmCIYQb7kd7WBxlayB5Pur5emzI1QXaV4B7qduMAdPz9SgzecmGi4FoNrzyMfZzOJVrTq/l0h5e0xJ/0XC3obnMVijAHUZE++2DqU45BC7wWmVzTPoZRrZj5tFySJ0ki8CPxEAcYb5SnVZW/wCmzNdgRJUQWHOkmN/XjGXw5kUy3kaC7WB5EbixtvIE397YZ57JswADkT+SFa1ze8baZji2OByldJF7yK+qEikrKART5bSGAuQCSJMTtvGFQ6NrrEZ93D6A1OCqoUJ3Ek3nvfDPqfUV8YUEKBouGBZiLyqRu0Dc79jjtkula6rlWYwIHjU4McWsQR6gSIwdTU+HDOMfXpX5NJ5T6FD0yqnlpmQ43G8TeSYiPfAnxT1dMmUgAsDqWT9G02jnGHxJmRldGbQrLWYMDBNjp9R7Yj/ibIvXq+MzLrBhaY37kkT9bb4aFSa3YV5C1SddsfkIo/B1Nv5pdkQkEktMCbbC89/tvjel8OvS0kuWWSZWRza0fWPfFJTytg1SC5gAEkGw4G3f2tjr1GuKdPwiYZklF1TEfiPYevOHU5LqIknlier0gs6TVeqLNAMgdywNiI4M4A6zSrV3NUOA06BAAWBOGtfqMZLWCxqsmlI3LbRHrf2GNsllRVQFiNRXtYN6mYMYEm07fQyolv5q0/P5Spksx/uBij6J8e5ugsNRp1aYAU6pFvU3E339cd0yINgQ5Ujy87kiTzeB2gnAdVRTcNClSYIkGD6i0rzHacaOq1wBwTKin8cZeoW1ZZ6ZMiVeIHMkRbextGEvU8zRqu7JVJZ1XyOSZAFwUazCTPlhrzJ2xmvTxPl5uIA1HiNtzxa5OD/+T0MlrNZtdfMLoSk3m0C2pmi82FpAECDJwVOwqLiKsnm/AQgUkZI0syqGkHipqVmmABLLsOd8cZer49anV0o1FHVQoqBV+UhQ5QqVgkQCFtbnC3qeWKnXRqsoBMtBjeIIO4PsbRgXL9RVKgFRPO4A1IR8syQREXiI2jFlJNCvDPVOmZPLP4j1EqBtJga3Kj20sR+vbGeZ6JlVWVBY/wD3GP8A+1v9sR+SzYBPg1DPKFtJnj0+/bDT/wBS1lOl1E9nAk+3B9xOFx2Dnoxlk+jo++tQO1Rxf/5YgfiCg9Ksz0Xdxq0ly032CgmdR9LxN8U9Tr17yhi0yB9L6TiezHVWpOrBtZ2HJHoIG3OHiuwjb6heRbMNTUOtYSbQumfdjc/SBgyjTdRai6mYtG+/5rmAf17YBpdUNXzMGkc3P/jDLLdRpCxabAxMea0x2AhoJv5jhqEbfY+yuYNWmXVVVJNMahdmN4VZmQDuYAE73wL1fpeXqSrsWcLZkiAx3A3mL8kERbCzr/UEWoPCdSWB16bjgrJ77iP6xgjLIXUF2MneBH+//jDYXJkQfUejVaTQZYE+U8EcyODht0P+Qdag6g14Em4It6iZtiyzNCi0qNUGIDG8xf8AWR9sTdfIulSQx0gyIN/tG4MYlqJtFNN0x/Q6pBUGFC3JO4iTFjeBzeDHbDPI5uYpgpIWVO/zghb3kxJuZtxiczXVSBTUuHaoszpIUNJ1avxNMEiCME5qrRRDmNTeJ8qgGZn8AUjjuRIxDa+C9ouPh3o1Js0tYopNM2ZvnBiwHZbnnGf/ABGrVDWpikJOi4JjnuCPthFlM15aZpAr5ZBJ836Hzbk+wx9nszNTXWZXJEBSVE3+aDEHi/btGOSe6Lb5tLzxm1NvDMOo5Wi4pvVd5ADLTZp03sT9ucderZsLEU41LAOqTbexEie1sF5+mSjH87aSDA9Y1RyARucTvxJmocVHPlUiNBY3m5mIFu3P2x1JLCQlsqcjny+X8QCTOktH3ERC8nHTqHTzWf8AmVNKhfk21RvJFydoGMfhUk0qZdQoIkLMk+hn0uT64b5pQ7aoZgkWUwP7G/8AXAmvmpAjxYhyXRwQlPVBWbKIWOwJ7i31xoFFIFVLFFM3F+fuPUdsUX/LlBRolXkXMj+oi3YYV9fpLYalQhT5msDsAG7cweN/dZWMvQUVMwFWUBcRxYibxBgGIPfnecc182rg6VLWBN9Kldgb7e8zviYy+TzeZD1J8OiCQXC3MTtyfewkYJ6l05ANID1deneTeRJMW/oBvfBUIp5ZNscZj43pZdFFECpXA06xBjk6R78n6c4m36pUer4zB9V41j1BEnmLmMPKPSfCZ5WmFQhWuCJ/CVYWm4tPPvg/NU1BUgq7EEkTMW7TMXvHHInDb4rhDe7JermalWCGgEATwTvI4v8AbHDdOqLIYgrAB/MAZ81hNvWdsNamTfxEdgXgWBsEVfMFgXZLtG5nV2xxVapSqNVWKlMHzaoJCk7H/Lv6CcMpdg0DZOuCnm/CJDAAgwPLPP0id8NKWZcUyAdVOx0uJF9rcXm4PGBazCE0KopAQSsG9g0kG4IvhC3UWRnpuRpdpWSdwIgEcQbf3LU+UK6Q+TN03PkY0zpkrOpY7kG4HvMYxr5GmTLqB/iQkofdfw+4jCpcm71TUqHRo8oVZE2kSeRtI5xWjpizqDgDYwbggAzYREEGCcZ6kUCmL8tSUf8Atkr/AJDqH1G4+31wT/M4KP6c/r/TAWfy3hg1CSundgN+Nge/scbUeoa101IYcNG3vyP73xSMr4M0cV21RrpAkdgJ+sY5r5+migvSJv2gR227xf3wLVrNqIDW4k/6/wBcGUc3AhlldiCLH6j/AG2w5M79O6j4l6SrOx0iAPrYfQTg9smtQwzW5IERPIvJgk4CyVNKYOgATxuP7+2CqdRfIIBYzqtbe0ci284AQOrkKWXZfxFTeLkzsw/pjjq2RSsPEVtJtZjv6R67YPzieJTdAAGg6D+UzP1B7YmqfT4JirpaPxA+buO0Yk4pP3KqTaHmUqiXWAFpAS4JJG0aItMWPIwctMNZCQtjKt33mQf2wFQoqaaBedwCIn1n+98GZj4eo1UUVFFTR8oGoQD/AJYJ2G4+uJjvjIwPxJl8yUAsQBpVVIWQLXMAEem2FFLoqVqniMCykWLSRzpAG1gZkzfG/VPhVFT/AOnUNqIupAgzsQbBY44PJwH07rXm/myp5EEG9hvxtGBGKk3tx6CZgs5XcqcyypKqbLEALBiLzO36YIyrAsAshJvIKlgBIiYj178YCpKNRgg3kajudgByRvgo02mSCukAk9uOecKnTyDL4NqvSQlcuXcgSUUEQZmWMbniLcWwi67RWpQqlhfTKgzvwPXvGLh6Ku5VmgBYVFsDOlpg2FubmJxB/GbvlVy7FrM7MxBPMNSDflJGo2AERbASbdDvuCdEzDPSVD5gAVAEQbWAH4rQfoME57ourw6gVtKCPM20x5o7e8Dc4I6NmFgEkkmTwIjZVAsvfb3tGGeddNE1PMkFhpcRUIHysJAZZt2v2xDW1XGfAlpERW65pqmmNAVnsVhogwSIn0//ACj069XIpVKIHyPqJDQBCsxQgxMSWBEz8uPs50mtUUVmVEVGiNKiDPy7S28gC0W4JwlqdRYutRpdKTQAWA3HmA5VZGLwUZRW3pz+Ce5lhUkgEap7gQI/EFG4AnmJ9MCVFgvTbeACRyI0kngm5t7d8dfhR3/gx4jyRq0MROoBZAMG8Hyk7i2MUoVqiEAxrQy7auD5jHETYe2Nw3bKqTasXVP5fiEB6iI/4dxJskibnjC7I9EDg165OoNJpxso2FueYHBnvhxlemHLh6pOp2JaW9FGw4I1SAY2+/KVAFCKSUBEvEAxdm7rO0DD7nlJiv1MidVIK8S0hYF15H6AwSfTAnwv1E0Wq0WBf+YGXVPIgkk8RH2wVns94ShgpZiQQBP29pke4nA9bIvqOZrETKpAsIg2N5kd439MZYTT6mSyVOarCo8WC2kC+okmL/X9owr6z0cEaqZbUPmZCBBvaO8xY2M3xjSovVqeWpp2gwWkCSDMWgx7SeMMczVLB1DL5bMWMarnbkyDcemEWGqY3KyT2WqVFBWquog/MAI/7ux+04ZUswikCQpNhcX9u/tjmlNRtMqWQTqUEjTcyDaTFoPYYYZHo9Kuy1SwIYSAQARxI7HtI4xV61coG04o5UPcMNUbi1wfTe179sFrlDqh4ng9+fvhnmMnQRNOkdyeTYXnf7euBkyKEHUCIB2ZotsSNU3wY6lq2bb2MfF0SsC+x2/bnCavljqkNC7wQCPpPJN42w5zOSA2uP69yb4UVOnJmBJDAIbr3PHr9cFzTMlWQNa7IrEgMhkCNwdrgW3w2o9aqpTQ0gNtLA9xtyL4Ho5f/pgOPLIBkz3i3pE45qdOC3NRkJ7LqEfpHthFLPAV3Zc9Cy9QKD5yCmtxKz/hCgFfMwFhe28cr8xlcnncytGpSBqFddOqupTv+Iza8WgzfHNH4hTwKhFMhtHiG+1rkHcmIEGwjHnWc6g/8YlGlUdSNOpmMlniSZ/CBIAjtgacW9Sp4rtz9/THnDSklp7l1/4eldO6LUyuZTxf5lOQDUF9MT8wNxJ5GKPr0Q4ALNpXQLw0NMW7i08fXGPQAwUCq7VdAHmYyZgmduLge+N+rZ5aNYJ5jqIQ2H4jAi/E/phNVuSUo59f5DDEs/YS/B/VGqZQs4JY1HQlub3mdgJA/wC0epKr/itl2q5XXsviU21AbiCGEQYggH1sMN8hnUV66Q2sFNTCBd1IYrv+UGSNxhd8cZkVcjVlQPDy4qWmxDALBm8AntvjO91tdn+TNKnXqhd0z4gy1XILTRD46UdJKsAZUHdjHlPJJ742yXUUKsynU1WQWYFkCsJjTAMHU1pmFI7DHlfSc6aNUoQGFQBYItP7rvuL4p1WtUq04dUR6i02Alp0E8ExA4Hqfrv1OjpyeMX5x56nNu+XnjzkZdb6WadMBKrrSqN4llLPqEKtzeOymDOonjEo+VUMURjpCgme44m1he+x98VXxtn2ytOmhZmBqEOdRJby+9hEiNh6zAlMrkHqEAlRILWncaQq7fKN5ubnC/pnULb58+4FbHHwjnXeAFGhVCi1ySw1EGNiQOREn6WiKoYGVMQG3hgZGwiQSB9sS/w5C1RUT8hp6fwkaZGofT7nFhQGoFhcJUEg2uIPljjb642u2pemCscCn4upkUk8NZJLGoIExe/oQBAG52xMtlnSn/MmPEiLEgQGgR3EH7jjFdn6niFadwZJDb8NE9yDfEy9fWwRyTCvEW2JH7KRP+InFI3WAXnJkaIqMGgKAARO0DbveTE7x9cMstS8WlqKxKlb2MxM32ud/bHbO5GXFJIQFdYAJMfKRc3m4x21tEPBg6jA+jR3mdtsI3ZSLtC/MA00NaWDUwNiBvFyDYgSN+MEq6shqMvnOolRtb5d79pjuYwW1Ba9AMZXWSVC2sfLfmbT9sDrTNTLoVbSzEiY58ymeTcav0wWr5BaswybFtCwV1GVJ7Dg+k3w0yeV0iBKjciJ+x3Jxh0nRUWCDNMr23Pb7YcMdKFwSIUwN+w/1OFknY9qgGtSUgSDpbuSSPafTjHbqKLTb+WXKOFMztMj/N+X9caZyg2rQxBOnVPpE/Q4XNnlCvqBlHItzHy+o2wsU28M0nSpnDZ7w3/mAstoBsRNtJIvvJE98OKj0ZBQsJHIMyN5jf0ucIM45ca3ZmMBrmbcf9wj2wwyaHysbeSbE+49LD/XD4wxVwxhQygaTYEcgiIF7X59ecaHMZcLDxvyGF/QgebE7kqXiIxJM8n0B9txP6YZrmWVUiCpB+bffDfKpZ6C5Z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" name="AutoShape 6" descr="data:image/jpeg;base64,/9j/4AAQSkZJRgABAQAAAQABAAD/2wCEAAkGBxQSEhUUExQWFRUXGCEbGBgYFx8fHxwgIiAiIBogHCIgHSgiHSAlIx4aITIhJSkrLi4uGx8zODMtNygtLysBCgoKDg0OGxAQGzQlICQ0LC8vLywsLDAsNDQsLCwyLDQsLDQvLCw0LzQsLC0wLCwsLzc0LC8sLy8sLDAsLjQ0NP/AABEIAJ4AzgMBIgACEQEDEQH/xAAbAAADAQADAQAAAAAAAAAAAAAEBQYDAQIHAP/EAEAQAAIBAgUCBAQEBAQFAwUAAAECEQMhAAQSMUEFURMiYXEGMoGRQlKhsRQj0fBicsHhBxVDgvEWM5Ikc6LC0v/EABkBAAMBAQEAAAAAAAAAAAAAAAECAwAEBf/EACwRAAICAQMDAgUEAwAAAAAAAAABAhEhAxIxQVHwYXETIoGRwQSx0fFyoeH/2gAMAwEAAhEDEQA/ALF2KqCp1SLjtjOrQDtcXUSCLfcYWeMae+4FwCd/64YAwNRFx6n+xjxZdz0UfVxIWIBAteSR7Y+pyJJMAz9+31x0ZzYtLHYBdwDaBPPOCMurIoIl1YEFg0xGwjub+ltsB00ZSoxfKU3AUsVKSy+WZjvMe2Msy+qamymD5bqeePlGxxxmWLAhoiYYAi4jnv8A698YLlhSQKSkOPlki07Ed7YaMul+3AkmmaZWkjB1DMPIdGn5SxJN731WP936VaUHwioYESZUXgi7NxvaRxNsF5DSDEATqUH1YQthBvYYGruIUFY4YkmxkaREwRIAO5H1xDVm1heMjLkX1KTJ5nKlSQqrpNvQ38s6bmbSDHOO3ggMzU9bFQKaooEGAIub2JBn3wNkKM1TUqamp03Ls0THLQLSvcwYgGRcDrWzLUdJRJkMEYFhpMMNa7liR5tIvYXO2FlJ1XUSTAA1d2Uu2o1qhpmlMFC+yniAQsxcY+6z1BMsgFZhUzDi4RoLrJXzSJ3iIvA3xj1qsrxVWYFQgtqEXgsO0iZg7iBAxKf8Q8zqalMSV1KARZT3IAkk9pHlxfSh8WSixXK+Tp11zoqqYVaVgGaZkCFXaYJP33xGhScEVnZguoyBb298Fr08qyWubmdip5H6jHq6UFpxoQL6MpVbECTMnm1/0n74Nr5CXFRzJIt6cC3G22GFBEddVOQqkeX23Bj7x2BwfQK6NDCCR5iBzYyAbCAD745dTUcXaRRJgDUXNRFEaD8xIiJ5A+m/rj0f4ZrKcsNCwqsRcXNrkdx64kc3kWVvIhZZACajMRuSPwzxzGHXSiaBTSJfSBsYixj0In1wIzTimVi0x+9aKiQDpJEjkf3v9cZ9UpKQ8WlON/b6D98a1Mwyl6h1MTfsB6DCvIZp6uurInVC28sRG/3wZN3ZnkxyPQ1FJ6gMl1kAjb1/vtiVfpaguhYuVFoECTuPp3xYV6hRZZXhfKfWDIAG98KKodKTFF0s5kybx+Eeg5PfG0tVSe1dBU4vg5+EOjCmA+lWJaRP6DG3xo1KpockI6GWEc8Ae2Cvg4FaR1GTcuTwON/vgb4l6SlVRVBJEg27d/XDwtyb4eR5VVBHRqqtQh++x5n05x1ooFLABom07/7YDzeaPiZZafl1kkt2AHOCOoUSrbtHF4n3w0Y3j6mbrP0KFpUwSCSJt2x9/Fn83pHoMC08qRYsT9J+n74C6jmwskEeXeIHtjzrU+C0XY3OZiLxN5sR6HAJ6kLczwLTH9cSNfrxZ4ggWsP68zhnTzesUxCqlOZ0qNTEn8feItEYstGSVvAHON4Kutm6YIp0xqLTNvlBtB5gSf8AwMZ57oerw/DqKhRSGU/iHyoS3G0SReBhP0f4iqFyP5RItrZL6eV1A/UfUYw6sWC5hGLO7woYfKJvMbgm/lnieTjl+HqRlS8+npZKnYwp5qnRYK586kAwRbkFWje++OMxVUIxZQSxBnT8zTc7yDv3HHGEGRzYULKjsZEzB9ex+2CxVDJ4hIREIlmNxeSL/wDi2Ly0s5ZRJDPpFEtUIYsbgg7lTcqCdoJEc84Hq16iVaiay40CoWP4m0yCvE+UNAgDvjt0XMlaZ01HGu/iIAZJJ8q8EdiZAJg4xzObLO7hmA8SQ4Oy6AQBsRAkFbz5TaMcmpe9przBzTeSf+IKGaqg1QpDvoJidTeYgE332mJn6YmH+H3pUkr1oKVZVRNwymCh5DWIjjFb1+sunwlUFtqagf8AUO2hpvuJtwMVnQvhJ6GXpK9YEAlmBpg+HIltLSbk6jMCbdsej+mnWn2/gXHDPJsjkEqLrDRDztIEXGr6gj64cZLJ6wFGlSWtwALyQZ5PHrxgr4m6SadZzRcCn8tKlHnVAZEwLkksQf1O2B1cO2kF9IIM2JMfNcARaOMUk84dhSSCcg9Wo4JU+IrS0wPKo0ibdveZnBWSp+LUWlI8UeYHcaRsPr68Y2FNtINJpDIVYEXQgX5kkCPT2xz0ilNRUpwVplTrbc6uTG8HSeO2FvqOh/QpmnUPiQvc8EXj34++OPHpEIxuqkwVi83tG/0xznU8zBtTBoUNyZGwtH0F8fdG6c1TRTQAA+XVaRwYtuFOI6jSxHqB+gN1bqQ/h3UjSCAF/MZMXHrjejmFoqijSAKZ55AmLWnmMX56XSRNK01gAWIBJHEk48q+NspVoV/Ep+Wlst/LJ3IHfcYv8GW2kwOTHmU6gMxDGoauob+GVIYW0kelo74zzqaUHifyw8gztMxc9/QYS9P6xT8o8UKdYWREibAngRvjp1vIPmf5IqkKKg1tqU6RtJMiJksI7jE9OGx1x57FFHGEG9VztJEpZWiA8Jqeq/lIM2gdu09sYLkswlFyW0qACCb+8ducLaGU8PMtSpqtXw1QGsT5UEyQVHzEiB6TOKrqnTmr0hS8QybtHINzHcXx1Rk40vqZpNNkj8O1Kprh/DaovyqR+pv98U3xD1GlSZQRqaL6SLe+BKmT8JSqOxuABtbYn0wTXyKF38MLIgMCZvF8SlPY3Jgb+U3zubZ6t2CAC1hpB4Jm8zzOF/WNNUhVECN/mM//AMzgjNsqBQIGq+lr25APrOPsmih9LEIqi25YkmwDTx2g44oRUWn0XnnqZy6okXybK2gBmJkiAeIm0euKpcn/AAtCajCd2UQQZ+WTOOY85ZvMYIGkmwNhfnbvxiT+LKx0SlhIUlhv3m8AD0nfHfGctSKSCkuWMun9QTx62hj4ZGovFpjb6e+G6BaokyVkPcXa17/hjtjHpnTF8NF1KAYXTtNpJmJ7cYYU6HgUIRSzajAEmSeTNzhGleOR7xkW5xwUXQ8wVIMAyCdJj2jbbH2c0yQLo3kM3J4EgD3EDnGPUssgqlKmo6wXfSbAA2Gw7m3aCIwQMt8kyCzjQqiYUMCGJPYThULuqRl0nJhZRCAJ80CCDHfaIuZH7Tjh1MirUdQCIRUA44IkAANME/mMHfDzJdNVvxOrGoagBYQSRHuQVvzBY2wb03p9JKb62mw43CmYE98cUm23JkZITZHJqSAAqKpUhkiCfwlux+WywLnvhtW6m4cKsvLgG8TvqCg8CPY/WcbZp2ql1ARLeUASAYgAMdxtPefXCjp2cU3RV8rEO54aDITmSxW1o1LvaC2niSsKwG9Zy6V0hFJP4vLBg7ze5HbviGzbgP4jkqUMaRFxOkTYea3O/wBcVeeWmygeNDUxIRYJYi5X5rX473xN/wDLSWqNVspcxusrFrsR737DtjvjF1hDPAXSc1DKqgGkQD82rVC35OmZ7Y5zdE0qmsOqMfNpmJW+3eCDeO+DvFLpppIxNpcBm276QfbfbGVTpLNp8QqoQlgW0qCCBKsC91sDGk4X4TsGegR0nOmvFJgQ5hEWYvsAJuNX7Xx6h0HoYyy7STcwNv8ACOY9ceRplf5iVUfU6NKsgLQe8qgBPrOHxzL1L1sxmH40B/DX6+bUfvh1BRdjU5HoHV+o0KX/AL1Wkg7NUCn/ALRv24xAfGHV8pmE8MVC20EK1ovJJgH+mFOboUyTCoo7agPuRJJwszFKeE2taf3OLxyzOKSEyZMB51WGygiJ7nucNskwUFSlMqbmf0vOw3wOroGCs4DHgAf6DB1LJmRCE8jVt9sWcUxU2gjpRZTUL3Wo2o6RwBFvS32w4p5zxKg0jgwTa3PvjOjlmUjxUBJjSpWFM7Gxv7+m2Ac31NUqqLawZ07x6cYnPSVOQVN8BmczI0BW1KwPmDCCTPM7TgPqb02pqSAGLHmIHa1774F6p1Q1CahXzAbAGPriH651Vi0lg4Bi208xiT0LdxdAk1WT1NelMzCpVY6APKBYmdp9dv1xqtIAtCklRJFvpJO/oMbF5JUwzAgWm07SP6Y2dKYUiSpi9+/4mH9xjkSu7GoXVsjV0hrlRJDEQ3dh+2J3qXSqjnQNTapCEjb3PYC22K4Z4KLHyxAi30I74+FMOoJIOkTxInn++2KxltuuBlwAdJylLK5bS9UMKf4nF52he97RhD1r4j0x4dNnLMAQG8zX8sCN7gRztjbLv/G1i/8A0KXlpKNj/i9zgjp+SVMyaxAIoJ4gH+MnRR4jcs3ugx0Qgm7n51+4jePl6HdstUOadawcui6AGuLgtpm4sTfc39MNem5EqxZxreAq+UggA7KCSZJuRzAw+omu9FTQUF282t7AcDSDzz6Wxp0vptem+qo6uZk8x7RubRhZRisMKtoV0uiVQIZdHm1FqraBA9TIk8j03E4K6p0iuVlmLF7Hwl1IF3JJEEme5AAnBudqZk1CValUWTErcel5vsLEcbYXV+q1qc6qNrXp6kMbcfW0YT4Omnlf7AkxDWbNQ1Snl8w9M/jFMKNuxGrT/iFhG9sJ8w1ZgKj5c+Hcku5uLmwTTcxvJvj0LovVWDAoGAIuu4JsJjg2m3riMq0jTrMauWzCmoxZadHzI7NYsAysGkRYGcXjpwStGymaUqPlDM7KGAJAqBVkjYBAIH+YsZ5wZ0/KUeKVNjySZP3icfdKTMVqmgO1NECkM6sCRJB8pkWYR2sLDmg6xlXD09SJUBUFiiAE39QwnGoL9wGpG3kHoSW/phX1HK1HOlRRvYAmJPYaoBJ7SJ4vbFJ/6fy4uxel/mFvqVMfthB8WfDCgIyksuq8OxVxA3ljpi/6zbDbRMWTfSugT50qLUVSRAUFhBuCuqRBJG37YarlBY3F/wAgHvbTjLIZfLpI8Np2PmGpPuNLA9juNjgjMMVujF02kEhgJkyhM/USMMkZgvVq7U6ZqArKxAZB5r7SP2ws6ZXaufMiaiRAA39I57YcZLp4zFSVLMRcAksB9Apg8Ax7jHOZFNSFYle+qxBnaw4/sDk1gwIekIsHwGB5KmRY38pFj/TH1Qog1NCiDZhpNpHP++FvV/iYUlNOkzODO5tAO9xbYf7YV53MuUVnJYg2UfhO+374DnFGWR3m/iZbLlpSN2BIZpi2mbD1P6YUZoVIDFSt9ROqfVp7yeMJAlR6ilV0qCZIvHe2CmLNWUCoSsQLk+/rbE22/YKN88taqpVSFSxOkwWjk4kc5lmRoa+PSen5bQw/mK5PB9BAA9fQ4L6d0ag9SoxfWxOzGI7wOBxjLUpBenbGOVzkZmorlSztOuAF0/hjjbG2YoPqLUxLmJYzEekH9BgPp/SvDqB3UabJdySJvMcDiPXDTMu9bxaVOUQJBqabKTsQeefbHNKqXt+xTqxK+deFWsPCvIZj5KgvOkxGob6TBuMNnymoeG1ZaCVzHiMbgaSWsYPy6j274lc9n8xl1NPMPSr02/C6sCw/wqTLT6D7YpaHVhQy1PNOpNXLMGpJJCsXBpDUTJCjVsLmBisYR59hLfQc/C3R8umVzBWnVqrSMUxLK9QRZtOhSAeDcWPbE11/MECnSSnp8fMorKGJJ0+VVDMT5bk+5O2GXTOs1FFR0cq1Vy76bSx/WBsJJwHmKv8AEBPF83h5uk2s3IWqrJE3MB6YP/di6y0/8f3ROqT+v7MoMxWqs8O9NVBEqrglRMR5ZGw/XDvL5ZSPNWiezQPWJvhZT+GlVwWZYmJ2+2KnOZZPKiJxB9R/TE6rIyl0Ey0yl1qI0C0GbT7QebcY61+uxKlZHLBgY24m+44i+N+oUEp1F2CROkx6j6j++MAjPZU3d6IY/mN+Cbzb37nEblv7FcOPc2brogsqswEU5CkRqMA7ED5v2x36lmwkKGgEH5Wi3uDYb3F7fTGOe6fTq0JoMBpdWZob8LhisSNz+47Thf8AFBDVqaUwSzi0e21veJ9sUk+4FXQKVDVYNRhGU8N3A31XKsIkGefccZzWulWPhvwJJG99JuwEzbzR3xt0rpIy1Z60L4RRQzi8MNRYr+b5okmAAogxhb8RZVSfM9U1B8qq0tBNpVQZvJmw2xdZWSN5waV+sVwAHK6bEOIYN2MgkGYIt9sCF2NQboIkkExBjzE7Ebi+18b/AA4KHlp1yQwWfO0KZJB+pINycTPxJl1bPVaJrtQpKFAXU0ElQTB4mTvbGfFmvNDjr1VKbKXdAQkxohmW8QVtHIt398Jsx4tVFaggI0yS0DftpmeN4wx6b8N0gtSp5GVULEAhjYE8EHi5uN+2A+hU8ylNBUVtDUwFBkQCDp439za2BuoYlc71fMUKxWovhOgvDQWnYrF2G319RgLqHxU5VpOqoTuQdtrkmbbYrviXp6/xB8VNQakjjzX5Vu1vL+lsSvVvhkq66AwWpMKXUkEcT2j8w+uNtt2C6QkoZ6bLBc22+sjvcYa0syzAqAVhRLVBAE/MY7nYYR1V8OoECsrTDqRf+/bHo/w/08NTIRpDDzHiDw0zv3tvbvjn1UojQhusC+E+kkh6gJGtoU6YJAtI98F5zpdMl6oZ4USdjcDzTa0dxg6iy000oWOwZ3Ox2IHqI24kemMKtepTqKmlVpxq1ESWYMLEao7++ETfUqooBoZUvTFdUBGouEJM2EE+3OMs91FaYp1GDEOCA1SEJg3sLxwCdwMdeoVqtZvC8RqY1AwCNUGZMAWU2tNpEzhf1vM01WnTKv5ZiWWOxvpiZB2xWMbefOwrbXn3LPK9SpVJLB2qPshEgRYgdiLXP0w/egNC0mkIQA5UwR9RcYmvg3p501asQGbyhjxG/ff9sPK6MYVpuRJOx7X5nE3SxXYCyL62Ty6sf4fLs9QSdQWxXYnUfNty1xiX6t1J6y1KKQKZWLXDOCCun2OkE7YbVuuw4ZWRqauVJQTJiACB8wET/qcJFptNIU6clxZX4g3Zo2BnbDQ5thfAV0DN66OobfK4/Iw4PvuPrgqjXDeNT/NRJEbzTYVAB6x4mBanSc5ki2apIKgefGpaSA0XJUSTI+/OEp+IUbOUKlJGRQTrVotKkNEcQTisJ28f1jyhG6VP+z0XqnS3qhK1J2YHSSZuLDcenf3w/wAtma4nziXDLMyVMRJjbbbb1uMI/hDqVF6ApawrEEjVyQf14w2y/WxQJerSMMImmmpYn2tNzfvgTWaNFo65nLatWrMGoflJJBj/AAxwb4RZn4fUndmJYBF2LEmIH1HsBc2w1GcGeza0xlfLGpqpWSE2ILah9CZ+uOlTq1BTp8I5akH0rmKguZYqdCKBOqLEAWEniUUXd2M3SpI0p0PAWp4j6tBBdKdlRQQxDEmSO7k3kxwAiyXxmtSu1T+HBVlgX0uNMlFm4Cb+X1Nzhx8f9Rp5LJ6KLArUABqKfnB+YrpMkgdzA7c4l+hdbNIDwqFOkwgDxAWck3EIqye/zCO98V20InZ6XUzX8XRARytJUGvw7FiVBFNTB0eW7EXEgAi5wDV6bI0mAQLp+AxJJI520iSTM9hhJ8K53MeI1EI5R2Z2Lr4c6jJIklhaFAM2AvzhnlcxUeqfOF0zuCbG15C+uBuvqHbQq+JuntTdCoLMRp1CSoEjfmRcgDv9cTb9HrZjMVGvpXSDUYwD5BuSRJ9px6h1BmZAr1JQ7qiqo3+pJ2O/OJDNdV8OqVRW1j5V1eb/AORuqg888X2ZsCFq5F6LNTBbVURgIVrAgrq2iJP7d8YJRq5PT4h8t9BDSCLrftzx3w1D6QzMSXbcrIkjgbkKNhf1MnGdasjJoaSxjy7mI/Lci82ttjXZrFWY6m75hmMQKa0trgxqm+0l+/BwT1fOUylNDTiXgEAflN9u2A8tkGVn0UzBBkMYF4APeYFh3GEvUepEZgKwIWmCIYQb7kd7WBxlayB5Pur5emzI1QXaV4B7qduMAdPz9SgzecmGi4FoNrzyMfZzOJVrTq/l0h5e0xJ/0XC3obnMVijAHUZE++2DqU45BC7wWmVzTPoZRrZj5tFySJ0ki8CPxEAcYb5SnVZW/wCmzNdgRJUQWHOkmN/XjGXw5kUy3kaC7WB5EbixtvIE397YZ57JswADkT+SFa1ze8baZji2OByldJF7yK+qEikrKART5bSGAuQCSJMTtvGFQ6NrrEZ93D6A1OCqoUJ3Ek3nvfDPqfUV8YUEKBouGBZiLyqRu0Dc79jjtkula6rlWYwIHjU4McWsQR6gSIwdTU+HDOMfXpX5NJ5T6FD0yqnlpmQ43G8TeSYiPfAnxT1dMmUgAsDqWT9G02jnGHxJmRldGbQrLWYMDBNjp9R7Yj/ibIvXq+MzLrBhaY37kkT9bb4aFSa3YV5C1SddsfkIo/B1Nv5pdkQkEktMCbbC89/tvjel8OvS0kuWWSZWRza0fWPfFJTytg1SC5gAEkGw4G3f2tjr1GuKdPwiYZklF1TEfiPYevOHU5LqIknlier0gs6TVeqLNAMgdywNiI4M4A6zSrV3NUOA06BAAWBOGtfqMZLWCxqsmlI3LbRHrf2GNsllRVQFiNRXtYN6mYMYEm07fQyolv5q0/P5Spksx/uBij6J8e5ugsNRp1aYAU6pFvU3E339cd0yINgQ5Ujy87kiTzeB2gnAdVRTcNClSYIkGD6i0rzHacaOq1wBwTKin8cZeoW1ZZ6ZMiVeIHMkRbextGEvU8zRqu7JVJZ1XyOSZAFwUazCTPlhrzJ2xmvTxPl5uIA1HiNtzxa5OD/+T0MlrNZtdfMLoSk3m0C2pmi82FpAECDJwVOwqLiKsnm/AQgUkZI0syqGkHipqVmmABLLsOd8cZer49anV0o1FHVQoqBV+UhQ5QqVgkQCFtbnC3qeWKnXRqsoBMtBjeIIO4PsbRgXL9RVKgFRPO4A1IR8syQREXiI2jFlJNCvDPVOmZPLP4j1EqBtJga3Kj20sR+vbGeZ6JlVWVBY/wD3GP8A+1v9sR+SzYBPg1DPKFtJnj0+/bDT/wBS1lOl1E9nAk+3B9xOFx2Dnoxlk+jo++tQO1Rxf/5YgfiCg9Ksz0Xdxq0ly032CgmdR9LxN8U9Tr17yhi0yB9L6TiezHVWpOrBtZ2HJHoIG3OHiuwjb6heRbMNTUOtYSbQumfdjc/SBgyjTdRai6mYtG+/5rmAf17YBpdUNXzMGkc3P/jDLLdRpCxabAxMea0x2AhoJv5jhqEbfY+yuYNWmXVVVJNMahdmN4VZmQDuYAE73wL1fpeXqSrsWcLZkiAx3A3mL8kERbCzr/UEWoPCdSWB16bjgrJ77iP6xgjLIXUF2MneBH+//jDYXJkQfUejVaTQZYE+U8EcyODht0P+Qdag6g14Em4It6iZtiyzNCi0qNUGIDG8xf8AWR9sTdfIulSQx0gyIN/tG4MYlqJtFNN0x/Q6pBUGFC3JO4iTFjeBzeDHbDPI5uYpgpIWVO/zghb3kxJuZtxiczXVSBTUuHaoszpIUNJ1avxNMEiCME5qrRRDmNTeJ8qgGZn8AUjjuRIxDa+C9ouPh3o1Js0tYopNM2ZvnBiwHZbnnGf/ABGrVDWpikJOi4JjnuCPthFlM15aZpAr5ZBJ836Hzbk+wx9nszNTXWZXJEBSVE3+aDEHi/btGOSe6Lb5tLzxm1NvDMOo5Wi4pvVd5ADLTZp03sT9ucderZsLEU41LAOqTbexEie1sF5+mSjH87aSDA9Y1RyARucTvxJmocVHPlUiNBY3m5mIFu3P2x1JLCQlsqcjny+X8QCTOktH3ERC8nHTqHTzWf8AmVNKhfk21RvJFydoGMfhUk0qZdQoIkLMk+hn0uT64b5pQ7aoZgkWUwP7G/8AXAmvmpAjxYhyXRwQlPVBWbKIWOwJ7i31xoFFIFVLFFM3F+fuPUdsUX/LlBRolXkXMj+oi3YYV9fpLYalQhT5msDsAG7cweN/dZWMvQUVMwFWUBcRxYibxBgGIPfnecc182rg6VLWBN9Kldgb7e8zviYy+TzeZD1J8OiCQXC3MTtyfewkYJ6l05ANID1deneTeRJMW/oBvfBUIp5ZNscZj43pZdFFECpXA06xBjk6R78n6c4m36pUer4zB9V41j1BEnmLmMPKPSfCZ5WmFQhWuCJ/CVYWm4tPPvg/NU1BUgq7EEkTMW7TMXvHHInDb4rhDe7JermalWCGgEATwTvI4v8AbHDdOqLIYgrAB/MAZ81hNvWdsNamTfxEdgXgWBsEVfMFgXZLtG5nV2xxVapSqNVWKlMHzaoJCk7H/Lv6CcMpdg0DZOuCnm/CJDAAgwPLPP0id8NKWZcUyAdVOx0uJF9rcXm4PGBazCE0KopAQSsG9g0kG4IvhC3UWRnpuRpdpWSdwIgEcQbf3LU+UK6Q+TN03PkY0zpkrOpY7kG4HvMYxr5GmTLqB/iQkofdfw+4jCpcm71TUqHRo8oVZE2kSeRtI5xWjpizqDgDYwbggAzYREEGCcZ6kUCmL8tSUf8Atkr/AJDqH1G4+31wT/M4KP6c/r/TAWfy3hg1CSundgN+Nge/scbUeoa101IYcNG3vyP73xSMr4M0cV21RrpAkdgJ+sY5r5+migvSJv2gR227xf3wLVrNqIDW4k/6/wBcGUc3AhlldiCLH6j/AG2w5M79O6j4l6SrOx0iAPrYfQTg9smtQwzW5IERPIvJgk4CyVNKYOgATxuP7+2CqdRfIIBYzqtbe0ci284AQOrkKWXZfxFTeLkzsw/pjjq2RSsPEVtJtZjv6R67YPzieJTdAAGg6D+UzP1B7YmqfT4JirpaPxA+buO0Yk4pP3KqTaHmUqiXWAFpAS4JJG0aItMWPIwctMNZCQtjKt33mQf2wFQoqaaBedwCIn1n+98GZj4eo1UUVFFTR8oGoQD/AJYJ2G4+uJjvjIwPxJl8yUAsQBpVVIWQLXMAEem2FFLoqVqniMCykWLSRzpAG1gZkzfG/VPhVFT/AOnUNqIupAgzsQbBY44PJwH07rXm/myp5EEG9hvxtGBGKk3tx6CZgs5XcqcyypKqbLEALBiLzO36YIyrAsAshJvIKlgBIiYj178YCpKNRgg3kajudgByRvgo02mSCukAk9uOecKnTyDL4NqvSQlcuXcgSUUEQZmWMbniLcWwi67RWpQqlhfTKgzvwPXvGLh6Ku5VmgBYVFsDOlpg2FubmJxB/GbvlVy7FrM7MxBPMNSDflJGo2AERbASbdDvuCdEzDPSVD5gAVAEQbWAH4rQfoME57ourw6gVtKCPM20x5o7e8Dc4I6NmFgEkkmTwIjZVAsvfb3tGGeddNE1PMkFhpcRUIHysJAZZt2v2xDW1XGfAlpERW65pqmmNAVnsVhogwSIn0//ACj069XIpVKIHyPqJDQBCsxQgxMSWBEz8uPs50mtUUVmVEVGiNKiDPy7S28gC0W4JwlqdRYutRpdKTQAWA3HmA5VZGLwUZRW3pz+Ce5lhUkgEap7gQI/EFG4AnmJ9MCVFgvTbeACRyI0kngm5t7d8dfhR3/gx4jyRq0MROoBZAMG8Hyk7i2MUoVqiEAxrQy7auD5jHETYe2Nw3bKqTasXVP5fiEB6iI/4dxJskibnjC7I9EDg165OoNJpxso2FueYHBnvhxlemHLh6pOp2JaW9FGw4I1SAY2+/KVAFCKSUBEvEAxdm7rO0DD7nlJiv1MidVIK8S0hYF15H6AwSfTAnwv1E0Wq0WBf+YGXVPIgkk8RH2wVns94ShgpZiQQBP29pke4nA9bIvqOZrETKpAsIg2N5kd439MZYTT6mSyVOarCo8WC2kC+okmL/X9owr6z0cEaqZbUPmZCBBvaO8xY2M3xjSovVqeWpp2gwWkCSDMWgx7SeMMczVLB1DL5bMWMarnbkyDcemEWGqY3KyT2WqVFBWquog/MAI/7ux+04ZUswikCQpNhcX9u/tjmlNRtMqWQTqUEjTcyDaTFoPYYYZHo9Kuy1SwIYSAQARxI7HtI4xV61coG04o5UPcMNUbi1wfTe179sFrlDqh4ng9+fvhnmMnQRNOkdyeTYXnf7euBkyKEHUCIB2ZotsSNU3wY6lq2bb2MfF0SsC+x2/bnCavljqkNC7wQCPpPJN42w5zOSA2uP69yb4UVOnJmBJDAIbr3PHr9cFzTMlWQNa7IrEgMhkCNwdrgW3w2o9aqpTQ0gNtLA9xtyL4Ho5f/pgOPLIBkz3i3pE45qdOC3NRkJ7LqEfpHthFLPAV3Zc9Cy9QKD5yCmtxKz/hCgFfMwFhe28cr8xlcnncytGpSBqFddOqupTv+Iza8WgzfHNH4hTwKhFMhtHiG+1rkHcmIEGwjHnWc6g/8YlGlUdSNOpmMlniSZ/CBIAjtgacW9Sp4rtz9/THnDSklp7l1/4eldO6LUyuZTxf5lOQDUF9MT8wNxJ5GKPr0Q4ALNpXQLw0NMW7i08fXGPQAwUCq7VdAHmYyZgmduLge+N+rZ5aNYJ5jqIQ2H4jAi/E/phNVuSUo59f5DDEs/YS/B/VGqZQs4JY1HQlub3mdgJA/wC0epKr/itl2q5XXsviU21AbiCGEQYggH1sMN8hnUV66Q2sFNTCBd1IYrv+UGSNxhd8cZkVcjVlQPDy4qWmxDALBm8AntvjO91tdn+TNKnXqhd0z4gy1XILTRD46UdJKsAZUHdjHlPJJ742yXUUKsynU1WQWYFkCsJjTAMHU1pmFI7DHlfSc6aNUoQGFQBYItP7rvuL4p1WtUq04dUR6i02Alp0E8ExA4Hqfrv1OjpyeMX5x56nNu+XnjzkZdb6WadMBKrrSqN4llLPqEKtzeOymDOonjEo+VUMURjpCgme44m1he+x98VXxtn2ytOmhZmBqEOdRJby+9hEiNh6zAlMrkHqEAlRILWncaQq7fKN5ubnC/pnULb58+4FbHHwjnXeAFGhVCi1ySw1EGNiQOREn6WiKoYGVMQG3hgZGwiQSB9sS/w5C1RUT8hp6fwkaZGofT7nFhQGoFhcJUEg2uIPljjb642u2pemCscCn4upkUk8NZJLGoIExe/oQBAG52xMtlnSn/MmPEiLEgQGgR3EH7jjFdn6niFadwZJDb8NE9yDfEy9fWwRyTCvEW2JH7KRP+InFI3WAXnJkaIqMGgKAARO0DbveTE7x9cMstS8WlqKxKlb2MxM32ud/bHbO5GXFJIQFdYAJMfKRc3m4x21tEPBg6jA+jR3mdtsI3ZSLtC/MA00NaWDUwNiBvFyDYgSN+MEq6shqMvnOolRtb5d79pjuYwW1Ba9AMZXWSVC2sfLfmbT9sDrTNTLoVbSzEiY58ymeTcav0wWr5BaswybFtCwV1GVJ7Dg+k3w0yeV0iBKjciJ+x3Jxh0nRUWCDNMr23Pb7YcMdKFwSIUwN+w/1OFknY9qgGtSUgSDpbuSSPafTjHbqKLTb+WXKOFMztMj/N+X9caZyg2rQxBOnVPpE/Q4XNnlCvqBlHItzHy+o2wsU28M0nSpnDZ7w3/mAstoBsRNtJIvvJE98OKj0ZBQsJHIMyN5jf0ucIM45ca3ZmMBrmbcf9wj2wwyaHysbeSbE+49LD/XD4wxVwxhQygaTYEcgiIF7X59ecaHMZcLDxvyGF/QgebE7kqXiIxJM8n0B9txP6YZrmWVUiCpB+bffDfKpZ6C5Z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32" name="Picture 8" descr="https://upload.wikimedia.org/wikipedia/commons/thumb/1/14/Horse_fly_Tabanus_2.jpg/258px-Horse_fly_Tabanus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1053" y="758197"/>
            <a:ext cx="24574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upload.wikimedia.org/wikipedia/commons/thumb/3/39/Domestic_Goose.jpg/265px-Domestic_Goos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0630" y="3336560"/>
            <a:ext cx="2454004" cy="324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670738" y="2973304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ґ</a:t>
            </a:r>
          </a:p>
        </p:txBody>
      </p:sp>
    </p:spTree>
    <p:extLst>
      <p:ext uri="{BB962C8B-B14F-4D97-AF65-F5344CB8AC3E}">
        <p14:creationId xmlns:p14="http://schemas.microsoft.com/office/powerpoint/2010/main" xmlns="" val="85720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770" y="349204"/>
            <a:ext cx="620245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600" dirty="0" smtClean="0"/>
              <a:t>   </a:t>
            </a:r>
            <a:r>
              <a:rPr lang="uk-UA" sz="3600" dirty="0" err="1" smtClean="0"/>
              <a:t>рібний</a:t>
            </a:r>
            <a:r>
              <a:rPr lang="uk-UA" sz="3600" dirty="0"/>
              <a:t>  </a:t>
            </a:r>
            <a:r>
              <a:rPr lang="uk-UA" sz="3600" dirty="0" smtClean="0"/>
              <a:t>  </a:t>
            </a:r>
            <a:r>
              <a:rPr lang="uk-UA" sz="3600" dirty="0" err="1" smtClean="0"/>
              <a:t>ощик-</a:t>
            </a:r>
            <a:r>
              <a:rPr lang="uk-UA" sz="3600" dirty="0"/>
              <a:t> </a:t>
            </a:r>
            <a:r>
              <a:rPr lang="uk-UA" sz="3600" dirty="0" smtClean="0"/>
              <a:t> </a:t>
            </a:r>
            <a:r>
              <a:rPr lang="uk-UA" sz="3600" dirty="0" err="1" smtClean="0"/>
              <a:t>ивачок</a:t>
            </a:r>
            <a:r>
              <a:rPr lang="uk-UA" sz="3600" dirty="0"/>
              <a:t/>
            </a:r>
            <a:br>
              <a:rPr lang="uk-UA" sz="3600" dirty="0"/>
            </a:br>
            <a:r>
              <a:rPr lang="uk-UA" sz="3600" dirty="0"/>
              <a:t>Нам танцює гопачок.</a:t>
            </a:r>
            <a:br>
              <a:rPr lang="uk-UA" sz="3600" dirty="0"/>
            </a:br>
            <a:r>
              <a:rPr lang="uk-UA" sz="3600" dirty="0"/>
              <a:t> </a:t>
            </a:r>
            <a:r>
              <a:rPr lang="uk-UA" sz="3600" dirty="0" smtClean="0"/>
              <a:t>  </a:t>
            </a:r>
            <a:r>
              <a:rPr lang="uk-UA" sz="3600" dirty="0" err="1" smtClean="0"/>
              <a:t>ім</a:t>
            </a:r>
            <a:r>
              <a:rPr lang="uk-UA" sz="3600" dirty="0"/>
              <a:t>,  </a:t>
            </a:r>
            <a:r>
              <a:rPr lang="uk-UA" sz="3600" dirty="0" smtClean="0"/>
              <a:t> </a:t>
            </a:r>
            <a:r>
              <a:rPr lang="uk-UA" sz="3600" dirty="0" err="1" smtClean="0"/>
              <a:t>ерева</a:t>
            </a:r>
            <a:r>
              <a:rPr lang="uk-UA" sz="3600" dirty="0" smtClean="0"/>
              <a:t> </a:t>
            </a:r>
            <a:r>
              <a:rPr lang="uk-UA" sz="3600" dirty="0"/>
              <a:t>і </a:t>
            </a:r>
            <a:r>
              <a:rPr lang="uk-UA" sz="3600" dirty="0" smtClean="0"/>
              <a:t>   </a:t>
            </a:r>
            <a:r>
              <a:rPr lang="uk-UA" sz="3600" dirty="0" err="1" smtClean="0"/>
              <a:t>оріжки</a:t>
            </a:r>
            <a:r>
              <a:rPr lang="uk-UA" sz="3600" dirty="0"/>
              <a:t/>
            </a:r>
            <a:br>
              <a:rPr lang="uk-UA" sz="3600" dirty="0"/>
            </a:br>
            <a:r>
              <a:rPr lang="uk-UA" sz="3600" dirty="0"/>
              <a:t> </a:t>
            </a:r>
            <a:r>
              <a:rPr lang="uk-UA" sz="3600" dirty="0" smtClean="0"/>
              <a:t>  </a:t>
            </a:r>
            <a:r>
              <a:rPr lang="uk-UA" sz="3600" dirty="0" err="1" smtClean="0"/>
              <a:t>опоміг</a:t>
            </a:r>
            <a:r>
              <a:rPr lang="uk-UA" sz="3600" dirty="0" smtClean="0"/>
              <a:t> </a:t>
            </a:r>
            <a:r>
              <a:rPr lang="uk-UA" sz="3600" dirty="0"/>
              <a:t>помити трішки.</a:t>
            </a:r>
            <a:br>
              <a:rPr lang="uk-UA" sz="3600" dirty="0"/>
            </a:br>
            <a:r>
              <a:rPr lang="uk-UA" sz="3600" dirty="0"/>
              <a:t>Ще й  </a:t>
            </a:r>
            <a:r>
              <a:rPr lang="uk-UA" sz="3600" dirty="0" smtClean="0"/>
              <a:t> ля</a:t>
            </a:r>
            <a:r>
              <a:rPr lang="uk-UA" sz="3600" dirty="0"/>
              <a:t> </a:t>
            </a:r>
            <a:r>
              <a:rPr lang="uk-UA" sz="3600" dirty="0" smtClean="0"/>
              <a:t>   </a:t>
            </a:r>
            <a:r>
              <a:rPr lang="uk-UA" sz="3600" dirty="0" err="1" smtClean="0"/>
              <a:t>івчинки</a:t>
            </a:r>
            <a:r>
              <a:rPr lang="uk-UA" sz="3600" dirty="0"/>
              <a:t>  </a:t>
            </a:r>
            <a:r>
              <a:rPr lang="uk-UA" sz="3600" dirty="0" smtClean="0"/>
              <a:t>  </a:t>
            </a:r>
            <a:r>
              <a:rPr lang="uk-UA" sz="3600" dirty="0" err="1" smtClean="0"/>
              <a:t>аринки</a:t>
            </a:r>
            <a:r>
              <a:rPr lang="uk-UA" sz="3600" dirty="0"/>
              <a:t/>
            </a:r>
            <a:br>
              <a:rPr lang="uk-UA" sz="3600" dirty="0"/>
            </a:br>
            <a:r>
              <a:rPr lang="uk-UA" sz="3600" dirty="0"/>
              <a:t> </a:t>
            </a:r>
            <a:r>
              <a:rPr lang="uk-UA" sz="3600" dirty="0" smtClean="0"/>
              <a:t>  </a:t>
            </a:r>
            <a:r>
              <a:rPr lang="uk-UA" sz="3600" dirty="0" err="1" smtClean="0"/>
              <a:t>ощ</a:t>
            </a:r>
            <a:r>
              <a:rPr lang="uk-UA" sz="3600" dirty="0" smtClean="0"/>
              <a:t> залишив </a:t>
            </a:r>
            <a:r>
              <a:rPr lang="uk-UA" sz="3600" dirty="0"/>
              <a:t> </a:t>
            </a:r>
            <a:r>
              <a:rPr lang="uk-UA" sz="3600" dirty="0" smtClean="0"/>
              <a:t>  </a:t>
            </a:r>
            <a:r>
              <a:rPr lang="uk-UA" sz="3600" dirty="0" err="1" smtClean="0"/>
              <a:t>ві</a:t>
            </a:r>
            <a:r>
              <a:rPr lang="uk-UA" sz="3600" dirty="0" smtClean="0"/>
              <a:t> </a:t>
            </a:r>
            <a:r>
              <a:rPr lang="uk-UA" sz="3600" dirty="0"/>
              <a:t>краплинки. </a:t>
            </a:r>
            <a:endParaRPr lang="uk-UA" sz="3600" dirty="0" smtClean="0"/>
          </a:p>
          <a:p>
            <a:pPr marL="0" indent="0">
              <a:buNone/>
            </a:pPr>
            <a:r>
              <a:rPr lang="uk-UA" sz="3600" dirty="0"/>
              <a:t>	</a:t>
            </a:r>
            <a:r>
              <a:rPr lang="uk-UA" sz="3600" dirty="0" smtClean="0"/>
              <a:t>	</a:t>
            </a:r>
            <a:r>
              <a:rPr lang="uk-UA" sz="3600" i="1" dirty="0" smtClean="0"/>
              <a:t>Леся Вознюк</a:t>
            </a:r>
            <a:endParaRPr lang="uk-UA" sz="3600" dirty="0"/>
          </a:p>
          <a:p>
            <a:endParaRPr lang="uk-UA" sz="3600" dirty="0"/>
          </a:p>
        </p:txBody>
      </p:sp>
      <p:pic>
        <p:nvPicPr>
          <p:cNvPr id="5124" name="Picture 4" descr="http://budrada.com/images/upload/seo/stroitelstvo%20derevyannogo%20do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0852" y="4397696"/>
            <a:ext cx="3720446" cy="226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img10.proshkolu.ru/content/media/pic/std/4000000/3123000/3122872-7781f946615c981d.gif"/>
          <p:cNvPicPr>
            <a:picLocks noChangeAspect="1" noChangeArrowheads="1" noCrop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47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47628">
            <a:off x="5177631" y="1002925"/>
            <a:ext cx="37909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7449" y="349204"/>
            <a:ext cx="396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Д </a:t>
            </a:r>
            <a:endParaRPr lang="uk-UA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2101365" y="351228"/>
            <a:ext cx="819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 д</a:t>
            </a:r>
            <a:endParaRPr lang="uk-UA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3490852" y="349204"/>
            <a:ext cx="819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 д</a:t>
            </a:r>
            <a:endParaRPr lang="uk-UA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1183876" y="1464917"/>
            <a:ext cx="819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 д</a:t>
            </a:r>
            <a:endParaRPr lang="uk-UA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2926654" y="1464916"/>
            <a:ext cx="819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 д</a:t>
            </a:r>
            <a:endParaRPr lang="uk-UA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1345944" y="2523798"/>
            <a:ext cx="819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 д</a:t>
            </a:r>
            <a:endParaRPr lang="uk-UA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2165669" y="2517047"/>
            <a:ext cx="819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 д</a:t>
            </a:r>
            <a:endParaRPr lang="uk-UA" sz="3600" dirty="0"/>
          </a:p>
        </p:txBody>
      </p:sp>
      <p:sp>
        <p:nvSpPr>
          <p:cNvPr id="16" name="TextBox 15"/>
          <p:cNvSpPr txBox="1"/>
          <p:nvPr/>
        </p:nvSpPr>
        <p:spPr>
          <a:xfrm>
            <a:off x="3139629" y="3104728"/>
            <a:ext cx="819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 д</a:t>
            </a:r>
            <a:endParaRPr lang="uk-UA" sz="3600" dirty="0"/>
          </a:p>
        </p:txBody>
      </p:sp>
      <p:sp>
        <p:nvSpPr>
          <p:cNvPr id="17" name="TextBox 16"/>
          <p:cNvSpPr txBox="1"/>
          <p:nvPr/>
        </p:nvSpPr>
        <p:spPr>
          <a:xfrm>
            <a:off x="401252" y="1468708"/>
            <a:ext cx="396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Д</a:t>
            </a:r>
            <a:endParaRPr lang="uk-UA" sz="3600" dirty="0"/>
          </a:p>
        </p:txBody>
      </p:sp>
      <p:sp>
        <p:nvSpPr>
          <p:cNvPr id="18" name="TextBox 17"/>
          <p:cNvSpPr txBox="1"/>
          <p:nvPr/>
        </p:nvSpPr>
        <p:spPr>
          <a:xfrm>
            <a:off x="414753" y="1986543"/>
            <a:ext cx="396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Д </a:t>
            </a:r>
            <a:endParaRPr lang="uk-UA" sz="3600" dirty="0"/>
          </a:p>
        </p:txBody>
      </p:sp>
      <p:sp>
        <p:nvSpPr>
          <p:cNvPr id="19" name="TextBox 18"/>
          <p:cNvSpPr txBox="1"/>
          <p:nvPr/>
        </p:nvSpPr>
        <p:spPr>
          <a:xfrm>
            <a:off x="4157879" y="2579246"/>
            <a:ext cx="396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Д </a:t>
            </a:r>
            <a:endParaRPr lang="uk-UA" sz="3600" dirty="0"/>
          </a:p>
        </p:txBody>
      </p:sp>
      <p:sp>
        <p:nvSpPr>
          <p:cNvPr id="20" name="TextBox 19"/>
          <p:cNvSpPr txBox="1"/>
          <p:nvPr/>
        </p:nvSpPr>
        <p:spPr>
          <a:xfrm>
            <a:off x="413277" y="3104728"/>
            <a:ext cx="396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Д </a:t>
            </a:r>
            <a:endParaRPr lang="uk-UA" sz="3600" dirty="0"/>
          </a:p>
        </p:txBody>
      </p:sp>
      <p:sp>
        <p:nvSpPr>
          <p:cNvPr id="2" name="AutoShape 2" descr="data:image/jpeg;base64,/9j/4AAQSkZJRgABAQAAAQABAAD/2wCEAAkGBxISERMTExIWFhUXFhYXGRgWFx4eGRkeGhcdFxggGB8aHykjHh0mHh8bITEhJSorLi4uHSAzODMsNyktLysBCgoKDg0OGxAQGy0lICYtLS0tMC8vLSsuLS8tLS0tLy0tLTUtLS0tLS0tLS0tLS8vLS0tLS0tLS8vLy0vLS8tK//AABEIALsBDQMBIgACEQEDEQH/xAAcAAACAgMBAQAAAAAAAAAAAAAABQQGAgMHAQj/xAA7EAACAQMDAwMCBAUCBQQDAAABAhEDEiEABDEFIkEGE1EyYSNCcYEHFFKRoWLBFTOx0fAWgpLhcqLD/8QAGQEBAAMBAQAAAAAAAAAAAAAAAAECAwQF/8QAJxEAAgICAgEEAQUBAAAAAAAAAAECEQMhEjFBBBMiUTJhccHw8YH/2gAMAwEAAhEDEQA/AO46NGjQBo0aNAGjRo0AaNGjQBo0aNAGjUPf9Sp0RLHPhVyx+YH2zqn731o14VCBkj9ZHMHGIJ/78HDL6mGPTKyko9l7ZoEnRPnVH3fqRnQq4Swh7oIMgiOBjGfPxzEFdvfWDkGXAEBrFIBAxE/YGM8ZA8icX66HhMh5Ejoz11HLDgn9gJJ/TWzXGd31RyyWmO0lgOIxaARj7fH0/fTXYeuGpPa7FgIAT9oGR94+3641WHrbfyRT3o+TqOjSfZeoaT0UqObC0dvkZAkjmMzPxnS/qfqkpUimFdZ+/wB5gj9iPnPETrol6nHFXZpyVWZepevtQqLTErIObQZnggk44I88iJONV6t6jrP/AMt3Vw2TPaR5GRb8GRkY8HSP1b1utUqCAWcghQFBBGcYGB5mYgeda+l9LZWSo7gVIi0EFByQCR8COB4PmdebkzScnJN14MHOUpUi0bX1m73i4KAohsEKZmDdz2kDkHj9dYb31LXqJFNrSDnBBMkRmfpjM/bwMaR19jSIgiQCS36x+aMn5+cEcTpPtttWvupqzUyPqcoLZJkFSblMj92EZ1VZpyW5EOU1o6/0brCVRaXl1AvMdoJBaAYAMQR+x++m+uS9NqbleyobKauWhlVpMgBsHtJH+kAfeSNXCh6voyFVSQqxaqmLhiAQIAHB8DHHnvx+qj1Jm0J62WrRqB07qtOsBBAJJtUnuIHmP7/2PxqfrrjJSVo0DRo0akBo0aNAGjRo0AaNGjQBo0aNAGjRo0AaNGjQBo0ag9U6olAAscmYHzHP/h1WUlFWwTtV/wBW+ohtEx9ZGJ4zI5HBwT/7Tr3a+q6LIWYFGBgKSCT2hpkGADOJM8Ykxqiep+vpWcsQGgY4IABJAMEkGSRdIEAnkEa5c/qEo1B7ZlPIlHRj1Hd1KpN5DEC4AE9xMkwMRJj9Y/cJ/wDhzU66uXlIHBJgmB3RygwZEGIwNYUXpWqz/WwLEN4AtJAmBAMjyDGYkTq/nJQsEZhcvBwwILTzH7knEj5B8ymjmcvsZ7ncqCRBIEggjtUnIx4jEcZI86UDp8utQsASxZbiYaZ8TxmYn8uZzKTZuaighT7jN2r5A4i4iAYuz8H7nUjo+2SqUQhhDGPbc4CkyysWy03EgRg/Odae3x8mblb6LJSHusFZZKY4Nvw05GTnyDgxHIYbmvTqCwojLkMCIGDMfEcQP0zEHUXadPo0FZQQxLGbrR+g4/eM/fVe9Q0qhpOVqEqrFrHMiM4+Yg8Hx8eaJKTpM1txVFoqdahb1KwLgF5BPAnEKAPGBHnga20q6MFEyWuZeMx57Zgfc8AgfGuZ195DI5qFmUYUqFHyJ+w/fiJGrT032wL5BIAZjMIDMgRAMckcfpxq08PGJCyPyPN1tReWdyhgW2/ViDMmRkgdpyZzGoHU2emwgMQFMQ8f0jBaWgcnESf21t3vWloxeFGFIxgEkpgTcMZmBMYYHmRS39Oskxcq2kAEiCfkDiJ5aATxxAolLt9EtxfQs6VvhPttUBcAWm4BTMAW+T4ErnK5yNSd91D2ws1YF2c5MvDQqxMZ+J4ziVXVdja5NGmPc3EzILKkkksTmJj6fJ4BMam9M6GlMkPVLH2ltiiqinIMzglzMAAwcHnJ1ZpdkJS6PKHUnr1SE5tuEhpUgSxP3g+OQORMmPW6n7ZtdpcEhWAAgD6g9xJDY5AxiYyAdX6M1l9PcsFUF2lPhbjnn4lSWxOfGq9s6jVKUOSwBYL2Ekfm7TEEk4M8ccRGkIxatFGpLbL/ANC64oIemWBMg4WRiAQzkspMjAxmJxq3dI9TBAWqu7grKgQfuYJg8Rz/ALHXIKTqntElbmP1N25wuFxEn4+RP3bbLqVRvdvRbzChCpjMwMLgEZx8HB51dOUXcWaQytHYtt6poO4Rbp8zGP1gyBz/AG06RgQCOCJGuR7J4XvcoQpdLBABWIjtgHAHHMYwDrovpzqlKpTVEIlcQSJMAEmBxJJMHXX6fO5upHRjny7HOjRo11moaNGjQBo0aNAGjRo0AaNGjQBo1hWqhFLMYAyTqj9d9ZysUSFgSx8/Ef8Agj+2ccueONbKyko9jH1J6oWi6LSN7XFXUAyBcASPuM/pyeNUr1J16puKhJRlUSAMd6hpgrd8eB/STzGltfqK7g/XNR1+uOTH3HgicZx4OCqrbaoKqsWlD7gQK7SSBbMspYG0x2zH6SG8yeWc2+RyzyuXXROHUKqvBUAA47/qmY+IJYgAfpzOtWw6awksDZwEI7u3utIjiRHGRniNeGvc7sGIppKgxzGWJDGWa0HjwD99Md7vqaLcXJKxMwBLeMflOTwPMDA1ltaRmt9srHX+psLV9qUXJ7SJj8s8cEDgfoPCfcdaqqAacJmZUsJ47VzIXzE+TJPi09fVKtAw10IXpgEZkkkLyD2hhAGTP7U5ei1mCBFVlYFlIbwWMXGBkiDHMEfoOrDwcbZHmzPaI2+3Chu2RBKjCrB8T5mPjI1eNn0qhRsekHNgKB7jMjGR4EfAjumD5Ren+mHb06j1VtLCy6cREmTysZmYmFHb5a9a34pqQPqDCboIuBnuYcxEQIj9xrPNJylxh0WuKRD324JqL+MUC3GAJWA0MFEgkkNlTHxiJ15ud77UPTrCpTkJ7bfWMAkhf/x/KzRyf6iFVXqwemUqC0CSArE3GMBQeFx5nFsmck6VtlsvLVL8LIB4EELgycZgjgGYGRZQpbMnKuyVXIcQqopbNxAleGhs4EGJEER9iTurBqis7Gk1gzaxF2O1f88zycnyYe/r1adZEqNSZGprUkgQATiYeQQynEgieDA1q2W2eowa5VQvLVCCCFjuxBBMQeJgHI5WXGkRTWgo00+vcOxckW9xZhLMQXUm4qT845mfOlOpsre4lQE4FoUiRicDgkDJmSBz4DhjtEpKFALDIgMzYIDGqQJVcDA5k/1A6j9TRH2rVKQU2sCXVoYhiYHyQZGDIgE5jUqVvaZK7HFL1BcxFN/plVUk4MG69jgEiRgwc/prdTrMA5a1eSsXG6RmJY4uCif841RNluQtQSe49mGCQSQASxEAYEz8n7EW6lu1SKNjFbWU3wWaTgxzMHIn5weBTLjros2WIVWsughGEsLh4k5JxIE8EDH30p9T7lvac1adxRSFLM1quxC3EA5IJkQGm0/IOoB9UlKgBpkcwvDc8CAeQqyuQJxxOmew6u1UmQs5CqBkDhTBJyYPaDHwZA1kscotNmimuinJT3EhbqmTbh5VSO6YmItBBHj48Gz7HbAWipWhyoGDE4uUwY4xyVBH6DSne01FM1qdJJU4Htyp8HIE2mDmBBGCBnWFb1KjiDRb3KfDEri2AQwCA8rwCM+cZ6ZJzWjLvYy6c+5pVWSs0DEMFaSCYgGIWJkwZBnVq6DUejWRYKISLHgf6ZAZuY7cE4k/OqHv+uX0UHuOjxwj9pn+qDM48zHAPwy6P3MveVnECAH7sRnP3ETmRwdUcWvky0XTPoDpzPb3qQZPJycz4JA+OTxqVql+jPUBYLSYEhvpc+DgWGCQWkEyIGeOdXTXpYpqUbR3xkmrQaNGjWhYNGjRoA0aNGgDRo0aAVepqc7aoZParEgMyyIyDaRz/wCRzri9cUqYNVwF7WKgH5zkzJnwPgxjOu49Xt9morvYGUrdIESPE6+f/Um4ioTKW5VSwaT4Y2g5NpE/2xjXn+rhc0cvqPs9bqa06bfhzTyFJAWRm0J5z84kTgmDpTu94SoioHqs0Ag91Mj+mBbJiCf38mIG43FSqEVjiGMEYMz3cTMeSfB/Q+iglErcQY7irTmB3DjzAHx+o1SONR/c5G/ssVCt/LIo9w1IdLywkrwAFSZhQpgZ8kDGdfUd8rlb8oBcWp92RwWgjtGCYnOQdV/edSarTLOigsYQKpEWkQwzHyoP+k41C29JiGAaBGQDAiTz8+dFi8ss3oa7LfxULQyo7FQJJAmCboGfFwHIPicudtXFYtFRYIdgPysAQuQ0+SO0yTkkAxqq09qwdBaYvAwcZgQY4n7/AB50/wCn7haKVaj07WEq6iQQwwAwPBH9/tjDLFVoq4oZbv26sTkqoYDBMHukAHk/Uf8AudItwIAo00cLHuXtgyCQ5MYgkAcfV9jqPR6+3faLFIwAVuAzPdaJyZ/UYjxJ6ZTpsgr1d1TvLqtP3HLMoUkteigsqkcYtyZIxchikrLqDbFu4QO5LuTauS/MzH3BP68mfJ1aug9LuQ1azAubLBB5+oHAiSCsGR++q7t9uNw9NKThbqhVriboAuFQiwBVtaPqyZxq3NTZENEKbAAyuRDpa4YsjXAZMSXkTbxA0zOklYceK2Y19ntmqOxAvtBLdxaWQDIaMkBf0JJjM6iIUp1Ct5uPZ+H9OIxEwPAmQe0+eMen30nVKjuazEt3KTAHcTbEqxEggRyDM6n7irQpmbUVhMMuA1tpKyOfytE57cdsawdp12UexPU6mtISbfeBIdWzOOZH5gSvDDIMgiYgbMq1UkRUDFifImYkDxkzJj5+NM+u19q9JWAKyPqP9Ja0txLEMeBnIgHlV/R9k0n26lMqVY3Oh4VmgqSA0cY4MiQPG8UlDl0OHxskr0FUNQrMMDKAMYUkrILHiD5M+c8awo7CpTCOiEs0CxjbIAlMeIENM4+3l9sgqoS703t83QwIJICXNxBUQM8faI1C1azKaTiCHR5vUzwLgI5uknA8yecvck78kbe7NOw6C6warG64CV7rZPGSPmSOWjjB06/4WVbsbuIAYESzC0z4gcESFUd3zpS1esWJKM6AG1wLgMAfSqyTIY24wGgRpT0reV6dSVWACcY8kfRPH2g8QRmDooyltstpMsNDcozG0EmTJttLAkkDwPEySD4kzGkfWNm1OtUqpTAEq6gqpAjs7lIIM5nnjJPJfoobuKtSqEH6gxmZIgEwR9MmOD4OvdpskNQs6Am0dxUt2ACRBBHcSZ5mYmLjpHIouy6fgoKUnqkILQLcEnmD+Zjycx/YafdL6bVEXlQCEOQCMMAAw8EAcwQsrJF2LHT6JtmHYLvxLopmE+ME/lkkf+8z+WIdTdFKzIqlSWFrXdqcKoa43QMlZZssRiCNaSzctIiS8sv/APDbc0VqMlv4jEw2IgAEhPmSY+SAD9tdH1xnovWUoMtUlT5V7cDicjH2zP5QOZHVukdYo7lA9NvjBiRIkSPuM/prp9LkTjxOzDJcaGGjRo11mwaNGjQBo0aNAGvGYASTA++vdc+9bdfqh2o0w4LMqHAIMmMfbJk5IPng6zy5FjjbKylxVll64u13KCk1ZZJNhDAgMAecwR9j/wBdc79Z+h6CVFZGVKcKgYsWMyRULA4wTThRaMnjhtFVLaZAEkjJBxP2PHaQpjH6607rq5aEDNITtpCYVRlScDtkgGSDAjGvNfqud/HZhklFr5FL6zNFYApwc/T2woUQBEmciSY/wTu6T02luKb1NwrCXFtRnIOO51zgLBGZn9MTGrVqnuGn7RqsKgZmZo9xVINuV844+3II1O6p1U2BbQCVUsQotAIAtBWPj4H2+0vlSS7+zmj8VYy3lFWWFRVplVUNA+lGhu7MD/MkE8aq/UtutIE0qTPhSzlGhSSALu4KvMA/JWPJLPYvcyO9rYACL4u4ZkkeeTMDmDgGbU/5VQlCfbAYpTF9gyC1SJtxcDcRg/GTELi67K227K70sVDFUh0juRgIZssAVMiFBVhg8g+JGmX/AKdFaatR3mo10XTUcmZZ+c8yOZPg6z6alMsahM2kWCLgTdj94t7fkD7AsnWpVgK5pANbIUZt74xwRGf0GCcCcmSV60FJ9oR1fS5LG5xGAoEAkzMkHjmPkeYiNZrt12zVQgq91J6bkjFtVSpmSMQVgiMmZFsGZ/w6rTaXLNBlbSQ3PGSIUjMqZP8Aka9pVq1A5alEkhRN1MSftzEATGcAnnRTl3f8FeUl0ZVvUyKlNPZYMtGnRWDYLUOAcmZlpc+YMeB5R39LtFaXDwsEt7dJGgsVIBY85GJEYwNRtzRpt+HDkrjt5cFu2S0/7ZJ+J0rr7lUFoaDLSFjBjgxGeOcDwOZsoqW6LOfJnu+f26pVHUmmzAMhD0jGBaSO4GJuOI+daxuKhqswAuaCAMDi2FGfAiP1++s+lqHqEtAXvMFTJJRrTifzBRk+fInU3abdPeT3CALVb8MTBZLlWciQSA08GR4nWrpEvSN9ajtq6In8sFqKr3uHqG4sD3WgwtpIgQfpWZGNa9hsUoq5JA+jvcXKohjcLZjugZH6f6tO7CtVhnvUHEQTlSfEeR+v216N1VqADtKE5BUr9R7SRMHwRHAM3DGqNyarwQ5Sqmzb1XrRcoqqvaQ2AQGgwPbnMYyTPcD4A0x696prbqjRLETTp2BwbWM/UrN9Z8SswYn76rjUvbZyAQSREYWGhgIOT2nwMY/XUlHG4qBIShhZdsr+Y8ARJiBjz8idWjGlUejRKT1E1bmqzFAGqe8TawYsACOy21cnwTjwRk8XHZ7NKCBqjFnHJcg5AmFBM8fqYA5wNLOk9MpUxTqM1Q1Czh1NLCgQ13OfIgr4Yz9M4ddrJWFtwS0iGK9zsxiBnAChmJgCSPpJC6xyLk1FdFXXRaf5ulWpkCqt1kXqshSZOSY/sCP7TpTvqlWmbFdWqSIBQgfTJAPiAM8gYOLtVvpW3dQWFSKTXKj3HuIC3fSDAEjgZmM41O2dNxXyxUtaSB9MSIkA+OZ45iPNfaUfIlK+yft+sMpao1BBxKqSLTJksBmcsZEfuSSF3VKlddyzhVpucsKeVMloJKkxBjtOQVGOJn0adR7lZjF5LAQAwBBn8QdyEH6WEN+hMy9yiHvq1odyTDQLitxZe0AC76bcZIic6uuK6WyabWiJU9xmWGVZtGQsq4JkoQqx9QyRJjxAA6F6Y6nAQVXa1VS2y5mJ+qTDYW0x2/J1y3bdXNNyPYYNcp/EckSVwQPyqadssLiJUyBA1Y+nFgxX3KVS5gwakzFByYkqpJgZgCcfqLVKG0Wg3FneKZHAMxjmTx5+/wCustVn0jtaypJKhO1cD6iB+I4gj80qCRkLPBA1ZtehFtrZ3J2g0aNGrEho1q3O4WmpZzCiJJ+5jSbe+rNvT/qaCQbVmIBIP3nVJZIR/JkNpD7XIvVG8/Hlp+syVtg2AzOI8gGfPwRGrptPW9GoGIR4khRGWjn7YwOZnEY1Sut7lNy1WoWZS2JZptXP0jmBmMZJP7cHrMsJpJMzySTRT+tddqU6tn1i6CkkNccQrRIwRiDGPJI1t6tQqUwXBllRBapgVGvIxDC4BfzG4wCYE9g202m3KF6JquLgpwQxAByrNgjj5BnE2zG39ao5NSGCFWUgENKmeBAMRjJxOQvGsoxWq/045NfuaqXVi7FDSKmMgNIAJLefkxM4I/zpSFDM8ZVrhUPzlfsQYkKZEeASdKRtq1VlrByCAFZhOAZBiJJmSD8kn7xqqEtXFOtVeJua5oBMXC6cEngtB+rzOt/bXghRsfdIoe8tWorOjPckoBcwOWyDCjz+wz8xa6VVLVKe4eG7TaSrMi5l4Yls5IIORnPOyuV7fc9tYmKZaFVTyZBIYfBx5XJiYu26ht9tVIhXUoTKEEFmMgEGQbY5P7hhyindr+/9CTfRZqOwq1GWpugIWilMACFe3CtW/qeO0N/pXAjXj76ltbkCKheQe3GYhMfmMHJAiDiIlZ1PqiBrkqlVamSLFBIkTEtMG0jiIIYjMHVWob5y6SzsKZJp9wBQFrmtMfrn5zjjULG57kW/LZeae5WorVGPeVWQCW9ssv4cgwDhV4ByqyJwIe4/DptVvqWAiXkASQSLTIJqETBmTxPEql6yGe326dNKge4XQxBbAueYwF8HPnMa1buqXULUYBUYQtylZQ2SApCsPqFw+BpHFRRx2TK23dlY02imFmDAa0SVutEEljA/bA5K5NmWZyIiBDyD/qkH5ifn9jxi9K9gnawIQ/fIgCJOcxxyT9tWLpu1Ap5JMKIAjAkfHxImcQfJwLP4IhpoW7TYMaopin3OEC3YJYlQABIEmcccjmRo6ZQqtuVoKoSqakRUkqjK/cahHAEwYGPtqfuKiMWEAqYliO0rgiJUAjz9oEzxrd0tfYDhOcgkjI4EtkFY8nwB86ry1tCPFdmvqvQa3uVKlZtuXZ3JVABSk4FpwMgkicyBIJOZO8q1FpMr7ej7b1Ub26Ld6quHCMzMCzAGSZBILfbSrceoAzj2rvdy7VCICkDgSYKxI7hPd4IBLR0qLSqVCzQDcSKh77XAkleeTmW458COU1+X2bOT1aFfqDc7eoFNJqpcxHujNEAsCqieCLTAAEeMgLH6Zsws1bwzkSqKcABiIcDk5kf78CLbc8KJk8nFxMXEk8CZyZ+TwdOR0+5CKVdlFOWskgZibQ2UJIUTIk2mTgDScvBaWR7QVd8Y9y0AjtCk9h8kt+W6JUAR9Ix8rqVWkaZepWAKspWnmCTKmSDOAQTHIB+2tFes4cI4BtCqJUKwHItHHGZM/txrTW2zPJEgeSZ4mJMf7f8A3qsYJGcYpOxv7zNTT2yt6u5hPbHuBieWRolYtu7pDd0WgGRt0qvXJrE02MRY0EwQFS0CTyZkZgzkzqFs9iyrcsq9xAKAhufkgiPHyOT4LMNv1D3g0MJCrN+ai4JlVpmCloXPiDIyJpOTfRWUnIlb/cPSZFqA2QSKiyDwCJPMjnEDHxxl7S1UF6/irUDU8zP5iYBEQJJzJKkkHM57Xqq+2oqJTemDhnHYYPaYyDmACZ+/GMqW8oK1SlTYl1fJVeMiRnB4YnkiD9I1mtFo66NlDaU6pWaToISAEHIcFCnaue4qWyWyJ5mQ9RbTUNGaga+9R3sRKkq1oJEicj9swNO/60qoGVv9TTcGPbjJ+ZU/tBAnPtHrVP2Q1oLsYmJglsrJWFHmJ+Pm7VJcm7NFVDv031ncUlUrdY1NmUiJVJ/KCIEBXJ7YPtxA51cOkeuEYFaoyLO5JtM4OOZEE8f99UPZbmisWOEP5AhIAzdbCx8EQOCRJzmbtKVNqiU7goqWJej5F3krN0YGQRHJmcaQzzuokxk10zsAOvdQdlZRUUzUQQxVRMHmVGTJaCCf11MRwRIIIPkca9VM6xH6u3/t0SBBu5mYjjJH0nMg/wCnXKuoeovbcAs0ksCAJGYH+kAMSIj98cXv+JuyigK6MVKRJnFvgfIMnwcAsYMDXNth0PcBalemEZKaGqHpNDm9CVgHKwLvqC/ILROuHNic5vkcuWUuVIZb/dBlAFxmZt+wkRMGQ/OPM8zNYq+oKm3ZqZpraAwhGmDIyxzMZEQOQCe3TjrPR6u3oVJemCGZGRSWL9qkuS4EpmCfJ45nSDf03AFRVChwpBgQoMIoJgEG6cRyf01jDCoumZS5LbMNl1Rq9Wmr0wDJAA7AAFjJJE2x+o8CY1Yq26FJMibibOLlXIgiAYnHd4t8g6WdC9M/zjgCtZUvlal1oHtkXH6YbLoRBlYwIzrR1Xp38stSi8V2DEBuUjA7R8CInjxGDrWWNaZZrjFNdjj+fNUxQkAFQLu0NzESP0wfFs4ABr/UugtVf3m7KcgGTmJmSR2+RkkTKkAzjR0c1ajimstNwgVSAFALvmQQtoI4jznOpy9VLe4HWaBZVPBciMG5GkiLyIPJMHRRceiknKL2LKvSU7QiXBhF4K+JEEQDJxkc8czopdItFQFSIC4OIlwENQMPoJEcCOZ7dWeg6ZanFvaEkTgKAcXCSST8Du8nIj/8aBEW2rBqMjuFYrcERYAJDcSec8xqVOXgpb+yv7+k954JQC4OCTEYIznEc/IOZOllLZhrApJOZYg2j7SJJP2A5Gm+2r2VPcKU27hVVDNhIMWsGLAqQW8SO2IEg4VdzRRUAFoDZRZIHOAzRIwBJJi4EzxrbaRfjJRUl5MbEUoYU0iEtZmcqkjvLFFLGYmLTGY+DCG3vLMqdoC8yJ4kmSRJII8jJ+2pe32/ugVEQhZzCk25BKqTyYxIxMY+JPu0kVFIbKsDC2/6sFjyJA/xyZEcqKub6RhsKYAHugstykhGAIUT8HGYOYxd99Md1uqDELTkIwHa6QZkGouDlBFgOJl8TDBX/NSWcZy0AgAjEzg4gfHPJ8zm1KkUZlqG5AajLAPLBUWZEYksZMYUKTOlWaYtumhztd2peKVI2JaoF0Zc2iBmckZJHIEcnUWrTqElvctEwoW8AEkXEgKAUAi7HaRwDgm1uqUwiKRio7GAQQQBHz55mf8AEWHa9Ho1FArUyWtFwMAyCQPpODkgSRy3POsJNRZWUPkyvdO2VCkKr1Q19lQ0SWKEFVtJnF0uyjkyDxwdPqezo0kWkfogAmME5XgEhYknxm4/J1JqbSnQWDabQDDuCJCQJBUnkYAwIug6T7rrLqj+7WCkjCAKT5/OJKklSfkA5hTcUn7lUXm1SSJ+22VLamrUFI1GYdkM6iiTEXhhwORwxBKkCNQ/5motrCmsEkloIKyxiVtgicRHHJzOvOl9UuqMrhQIhSCQDgMCGA4tg8Az8HUSn1bDGQbj2iTchALXvKm66VAJPgniAIcW+yknJ6FnW64cra10XdyEFcC8AKPpCyZJ+3HGjpy3MlNbTUawKFAJmTjJ5gCB985xrX1LdB6t6KLTaxyYmJc2kCMePBE5BgQatNYuiBdNueD+sTjP7a2UFVFaZZOl7yqKjmmoFRWAWCcEKUYwcSTMSAVPGc63bdzTUXoDcGQuswb8gIIxNx4PJx8629No31DWm0v+IFYW3hzdd4LH5YxMr8zrbX6nTpOgrOSYJtanmIIDA4VlaGAgxzOBB53d1EcXehU2wqsihC9QHNsBcpEXZyZbjJ/aJyp1xYEYQyuAfrBBjyGbtkgn/pBGJHSt3Lt3t9RABiWUMFAxBK55VhntMwsb65p1KiA0wDJfsYkiYJXwWH0iMmbojJJp+Q7ojbvZ1CgkrBAU+MAWoSBiD9PwYIB4JR0a1MEIyFkwSDC54zOJ5HyPnzq3l0cFXVoSZY2rJ9w2kOO4uCsyDd9iDlRU6RJT22WkwpGQxxIIB+oZUSfHjgGdIP7LLoibZ7GtD1BNzKUuyl0RDCCLrluU8/fGrFtOnV81miskkJYpeoQoM4Uyiqw4tIbnzqJ0bp9SlUp0Vp/iFQ/bHeQCJUEwIJK5CYJ8SFsnSd5Up1HUo9NlklWUwPIgiPj/AFSBg50nXfglK+yAnUDTZZBAW0ss3KFKqbr0U/ODwcfc6636RL/y4DoVILQGEGCxiRAhvkeDI1xfddQoqKApEH27hWWAs/iKqohAkrkuCATgE8Y7J6Z6wlSl/wAv2wsYLLksLmMdsG4mRAz41tgjGM9G+N1KrGfUel0q9vurcFMgHifuPP76z2Wwp0VsprCzOSTmZ5Yk86k6NdtLs3pXZyr+JaN/MAGsFCxavP1L29oBAWVyx4+ONUKrRq1KlMVEDHP0gmCYBgDPiBmOAOI13brHpejuKq1XEkQCCJVl4j7ecjyfOt+29ObWmyvToqhUEC34JB/wRI+CSfJ1zPC3JsyeNt2cd6F0Ct7Ic3VGasPwUqBHu9txTqG9u5gQwCtbPcDgjW5dtS9mq1SlVZwHpRUBp0EhlRWhxcWBDgAkgFTMa6H0t7NzWR72RGqMnto5yzsSGNMlZAaAD4jCkNLXqXTlrqWrAqqhiij8pKkFiBIvzjmPGSdS8VrQljtHz30nfvQapUQ0VNIWrSZCTWFSUqBoOVAukE47R3auew/hqm7o+/S316PdUVQgQgkGVJEhSGgGFiJFoxC/pPouvV3aUH29Xb0mVmN023ogBNNiCc9pgzgvEH6b/W9O7ujQSgVXeUEUqq02NCsoMfLe3UiME2kfOTq0Y6JSUkcwpo9FRTqUWZSh7gZMGoKMUwsSGqFRdmZmciNnWukpVjcptnpU6joiKlNjJPZeGt9sC5YsBLTB4bVk9QbKhVq0lsPTWWogI3CgUmRYzRZey8Exz4Jx5vW+obKjsQFSi9BGoz3C1QHRLrlHKC2PsoGqxxdmKwummcLoenKm5R6yK60lWu5qPTawGl+QEYubiSBkE8yNLF6BWqbf+ZFMmkrFWf4tj5PHd4mIM8GLj6r9Rq9ajtqVcFQtQNUK+6oY1IDkiXZoRTMHBBEggr76b9S0aO3/AJUbJtxUqKQwDwC7E3yEWFQKVOItyMAzq/DxZf2tUmVffdRIp01VEWV7f3+mLQIIyM/GR86dzVNMClVp3yUZiDLWnNqtMTEnM5J+DMrrvp6vtaiVK20egrOWpKSXAII7ZViZ4wxkjUwend6SN0dkalMsHKhQ6t3yFZFYsAItKmCIgwRqigkQsCvZJ9M+nU3rvRVy1vti+mpFMlrv6gv0qggYDsQC0iTG9Q9B3HTqz7WvUHtVgkVRcQ1NXkwJ+oDBBmJ5gg6tfpX1j0/bV2d9idvcAJo5ReLiUgHkA/mPPwNX71v02j1LpzWFHWPcp1MtaR5ULmYlTPEmfI1rxVWjaMEjl1Hb1Cwo0afuMKcqoi6AsCAOM85ESQTgagbmrUqAVmLLQJlGamSGZebCQblEDExwPtrR/Dbqq7bqNCoxtRjY08Q4KifsGKkn7at38cut0LaFCkUeoCxJWJpiVIggYLH4I+nIOCMPYSV2Zyw/qUfd7xqgA9xmV5Uhm+CCsjETAkjz5wJVbsLVZCoheYPnEDxP2iMfHjU7pXQ93VO3RKDsat7J+VSFByWcWlQQZgg40+3XQDTTbgMrHdUxVgYCrM90n7F7sRB+J1bg4qxLHxjrsr9DbAIQ8MGEtbMASeVIkgiD2kRjyJFt6ZslRXZ1RiwelVkWkF1NIKxH0w0RJBnjPDuh0XqW1oh1ppXsMFFVZBRl5UICxFkBheeP6RETd+qNxv6Y2ybAipKmmaZuCtTKlb1ZBCgYa7kEDEmY4N/oZwxN7Of9S6ZU20FgrLNVGPaVWoMurESA9ubCSZAGSdT+n7CtUX3koNUCm8kguogFj7vaPsYmYI+2usemf4YUabNX3oSvXdriFEUlk3EWwAwJMZEREAavwoJbZatsRbAtj4jiNa+3Zs8SZ81dD6b1Brqe09+pbUhwFIFNgcXXntMhrhg4Ek8ariEUmekyBrbkgz2kGCJBH3bH+86+t126AMAigN9UAd2Le75wAM+BqpevfSdDcUmf2bqgp2CywN2m5O58KoPMQYMT4J49EuHxo4n0LYO9xpSHVFqFUsMSe5gpYA2g5U2hZglcjWNY1SSfcJc1DH5WCyGBVibykzwcYkidWbou8GzRyadKuGKBaDKFWpIYU3SuwZaitBNoIBN9ogEGTQr7aom+NDa2lacotZbShZy7BjwKYJWJIJKQOROTxmHtCHd9TMwHp30lmqxGQxKp9TN3EAmTBklucHWuvu1Fy01Qiaao5kjKrJN4IKJxAJiF5EDTrpdFqtNQygVablGEqaipJNJFIALXEuuWqGbWhRyp9QbUUqjXJUpgEB7J7gFUIXCG0TAPaclvHjNwVESjo37SlUHtmteChqNCdks4IXBtg4bEgNIk86Dvqm4qVC9So799tIhixYPYqgqArMECTA4DkAQRqHsVqLJV2VlW3udoIMAXjMAxMGPygZImy7LpO4U7feIiqAPdb8YmpbTKthSAiUgpwvGRJF2qJXohW0I+heid1Xqq6UjUpVA5vuXiArkyYJJxBy0sZwSOx+lul1aXvGojMCUSn7ry/tosLdM5kk88k+I1H/h/SpzuaqFmFZ7wzszMAJtQlifpBEQSO7nGrhrqxQVcrOmEdWGjRo1uaBo0aNAaNts6dO6xFUsZYgZY/LHkn9db9GjQBo0aNAa69BHFrqrD4YAj44Oqj1v+Guw3DBhT9kwQfZCqDPBItIwc4jVy0aigctqfwkuaX3TvctUM7c3W20CF5MeZbNscGA72HRlqJT2lSkGpUVVagQ+2l/dLBAboZczdi7yZi76j7TZU6V1ihbjc0eTxJ+8QJ+AB4GlEUKd76P2VUG6glxpNRujuCtJOebpJN3OedZdD9NUdvSSnYGCwRcS3cLgXluCQfAxkZ080aUhSKX6w/h3Q31Q1lqNSrFQCQAUaBALLzMACQRgDnVB3fT+sdIputOofYYyXpw6AnE9wmmeMwPGddy1jUphgVYAqQQQRIIOCCDyNKJPkwpn/ABxpv6Y9Pfze7o0eLmyfhRlj+toJ1Yf4ieml2m7C08U3HuJP5ZJBWfMEYnwRzr3+HvVqe13gq1AStroYElfv/cR+51k+9g7g+1o06KqYSlSURDFQqqIyQR2x841z3+HGzTcbupuVZzR2y/y+3uEdpLRMATCng/1A88Rtud71x4f8HZq8lRwYggT+dx/8QcxxPTunbCnQprSpKFReAP8AJPyT8607BJ1qXbqHLgQxABPzH24n788fGtujVgGjRo0Aa8YSCNe6NAfM/qVa+231RK5YVKJL06qywLEUrLvcPcgGSR3XMWM663tfRdSqtWrUqmnXcAI4Q4H5mKO7gFu7yCLuBAAsnX/T9Hde2XpKzK6sGgSIIk8cwIH7acAaoolFHZyzqPTKW0/AVHFxSnTcKyhKpvKdtoFVBaptm0kMfuJOzdOppRoO1ZBQY0nOQKlQAEn22lQRbIV1NtxiLTrom82dOqpWooYERn++CMjgcfGomz6OlOo9QZuN0QBmAuSMt2hRn4HnOo4EOFnP+sfw1SkgFGpWP0hSTdBJVACuIABZgVIg/AmZXpfolbbM1NlIFKDRkk05LXuCFjLSSC+VwTOddI0ae2u0PbXgXdG6Sm3WFMyBP9MxkqPE/AxgfqWOjRq6SWkXSoNGjRqSQ0aNGgDRo0aANGjRoA0aNGgDRo0aANGjRoA0aNGgOW/xnpH3No3grVH3wUP++ue9C2ofd0Un66qLI5EsAY/uddG/jRUg7IeZrf8A8/8A61zb01uAu9258CrSP/7j/trKS2D6R2m2Ski06ahUUQAOBrdo0a1AaNGjQBo0aNAGjRo0AaNGjQBo0aNAGjRo0AaNGjQBo0aNAGjRo0AaNGjQBo0aNAGjRo0B4TrW1SNZka01Kc6AwfdAa1N1FRrTuNsTpXudk+gGx6svzo/4unzqqbjZVPvpdW21YfOgF38aNwHbZupwq7hf3Y0SP8Kdcup1ClSVORkEfqYI/Q/9Ptq6+qujbuuZADBRCrOc5JziTA/sNV/b+l92WN1MKDIEkYgRmP8Ab/GqNEn0dtOpI6I0juVW/uJ1IG6X51yXp+7rUqdNMmxVX/4iBqfS6zVHzq5B04Vh86yDjXO6XXqmp1HrzaAu86J1VqPWzqdR6tOgHmjUClvgdSUrA6A3aNeA690AaNGjQBo0aNAGjRo0AaNGjQBo0aNAGjRo0AaNGjQBo0aNAGiNGjQGJXWJpDWzRoDQ22U+Nam2CnxqZo0AtbpSHxrU/REPjTfRoBE3QE+Na29PJ8asOjQFcPp1fjXn/p9fjVk0RoCujoYGtqdJjTyNEaAV09jGpNOhGpca9jQGKDWWjRoA0aNGgDRo0aANGjRo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" name="AutoShape 4" descr="data:image/jpeg;base64,/9j/4AAQSkZJRgABAQAAAQABAAD/2wCEAAkGBxISERMTExIWFhUXFhYXGRgWFx4eGRkeGhcdFxggGB8aHykjHh0mHh8bITEhJSorLi4uHSAzODMsNyktLysBCgoKDg0OGxAQGy0lICYtLS0tMC8vLSsuLS8tLS0tLy0tLTUtLS0tLS0tLS0tLS8vLS0tLS0tLS8vLy0vLS8tK//AABEIALsBDQMBIgACEQEDEQH/xAAcAAACAgMBAQAAAAAAAAAAAAAABQQGAgMHAQj/xAA7EAACAQMDAwMCBAUCBQQDAAABAhEDEiEABDEFIkEGE1EyYSNCcYEHFFKRoWLBFTOx0fAWgpLhcqLD/8QAGQEBAAMBAQAAAAAAAAAAAAAAAAECAwQF/8QAJxEAAgICAgEEAQUBAAAAAAAAAAECEQMhEjFBBBMiUTJhccHw8YH/2gAMAwEAAhEDEQA/AO46NGjQBo0aNAGjRo0AaNGjQBo0aNAGjUPf9Sp0RLHPhVyx+YH2zqn731o14VCBkj9ZHMHGIJ/78HDL6mGPTKyko9l7ZoEnRPnVH3fqRnQq4Swh7oIMgiOBjGfPxzEFdvfWDkGXAEBrFIBAxE/YGM8ZA8icX66HhMh5Ejoz11HLDgn9gJJ/TWzXGd31RyyWmO0lgOIxaARj7fH0/fTXYeuGpPa7FgIAT9oGR94+3641WHrbfyRT3o+TqOjSfZeoaT0UqObC0dvkZAkjmMzPxnS/qfqkpUimFdZ+/wB5gj9iPnPETrol6nHFXZpyVWZepevtQqLTErIObQZnggk44I88iJONV6t6jrP/AMt3Vw2TPaR5GRb8GRkY8HSP1b1utUqCAWcghQFBBGcYGB5mYgeda+l9LZWSo7gVIi0EFByQCR8COB4PmdebkzScnJN14MHOUpUi0bX1m73i4KAohsEKZmDdz2kDkHj9dYb31LXqJFNrSDnBBMkRmfpjM/bwMaR19jSIgiQCS36x+aMn5+cEcTpPtttWvupqzUyPqcoLZJkFSblMj92EZ1VZpyW5EOU1o6/0brCVRaXl1AvMdoJBaAYAMQR+x++m+uS9NqbleyobKauWhlVpMgBsHtJH+kAfeSNXCh6voyFVSQqxaqmLhiAQIAHB8DHHnvx+qj1Jm0J62WrRqB07qtOsBBAJJtUnuIHmP7/2PxqfrrjJSVo0DRo0akBo0aNAGjRo0AaNGjQBo0aNAGjRo0AaNGjQBo0ag9U6olAAscmYHzHP/h1WUlFWwTtV/wBW+ohtEx9ZGJ4zI5HBwT/7Tr3a+q6LIWYFGBgKSCT2hpkGADOJM8Ykxqiep+vpWcsQGgY4IABJAMEkGSRdIEAnkEa5c/qEo1B7ZlPIlHRj1Hd1KpN5DEC4AE9xMkwMRJj9Y/cJ/wDhzU66uXlIHBJgmB3RygwZEGIwNYUXpWqz/WwLEN4AtJAmBAMjyDGYkTq/nJQsEZhcvBwwILTzH7knEj5B8ymjmcvsZ7ncqCRBIEggjtUnIx4jEcZI86UDp8utQsASxZbiYaZ8TxmYn8uZzKTZuaighT7jN2r5A4i4iAYuz8H7nUjo+2SqUQhhDGPbc4CkyysWy03EgRg/Odae3x8mblb6LJSHusFZZKY4Nvw05GTnyDgxHIYbmvTqCwojLkMCIGDMfEcQP0zEHUXadPo0FZQQxLGbrR+g4/eM/fVe9Q0qhpOVqEqrFrHMiM4+Yg8Hx8eaJKTpM1txVFoqdahb1KwLgF5BPAnEKAPGBHnga20q6MFEyWuZeMx57Zgfc8AgfGuZ195DI5qFmUYUqFHyJ+w/fiJGrT032wL5BIAZjMIDMgRAMckcfpxq08PGJCyPyPN1tReWdyhgW2/ViDMmRkgdpyZzGoHU2emwgMQFMQ8f0jBaWgcnESf21t3vWloxeFGFIxgEkpgTcMZmBMYYHmRS39Oskxcq2kAEiCfkDiJ5aATxxAolLt9EtxfQs6VvhPttUBcAWm4BTMAW+T4ErnK5yNSd91D2ws1YF2c5MvDQqxMZ+J4ziVXVdja5NGmPc3EzILKkkksTmJj6fJ4BMam9M6GlMkPVLH2ltiiqinIMzglzMAAwcHnJ1ZpdkJS6PKHUnr1SE5tuEhpUgSxP3g+OQORMmPW6n7ZtdpcEhWAAgD6g9xJDY5AxiYyAdX6M1l9PcsFUF2lPhbjnn4lSWxOfGq9s6jVKUOSwBYL2Ekfm7TEEk4M8ccRGkIxatFGpLbL/ANC64oIemWBMg4WRiAQzkspMjAxmJxq3dI9TBAWqu7grKgQfuYJg8Rz/ALHXIKTqntElbmP1N25wuFxEn4+RP3bbLqVRvdvRbzChCpjMwMLgEZx8HB51dOUXcWaQytHYtt6poO4Rbp8zGP1gyBz/AG06RgQCOCJGuR7J4XvcoQpdLBABWIjtgHAHHMYwDrovpzqlKpTVEIlcQSJMAEmBxJJMHXX6fO5upHRjny7HOjRo11moaNGjQBo0aNAGjRo0AaNGjQBo1hWqhFLMYAyTqj9d9ZysUSFgSx8/Ef8Agj+2ccueONbKyko9jH1J6oWi6LSN7XFXUAyBcASPuM/pyeNUr1J16puKhJRlUSAMd6hpgrd8eB/STzGltfqK7g/XNR1+uOTH3HgicZx4OCqrbaoKqsWlD7gQK7SSBbMspYG0x2zH6SG8yeWc2+RyzyuXXROHUKqvBUAA47/qmY+IJYgAfpzOtWw6awksDZwEI7u3utIjiRHGRniNeGvc7sGIppKgxzGWJDGWa0HjwD99Md7vqaLcXJKxMwBLeMflOTwPMDA1ltaRmt9srHX+psLV9qUXJ7SJj8s8cEDgfoPCfcdaqqAacJmZUsJ47VzIXzE+TJPi09fVKtAw10IXpgEZkkkLyD2hhAGTP7U5ei1mCBFVlYFlIbwWMXGBkiDHMEfoOrDwcbZHmzPaI2+3Chu2RBKjCrB8T5mPjI1eNn0qhRsekHNgKB7jMjGR4EfAjumD5Ren+mHb06j1VtLCy6cREmTysZmYmFHb5a9a34pqQPqDCboIuBnuYcxEQIj9xrPNJylxh0WuKRD324JqL+MUC3GAJWA0MFEgkkNlTHxiJ15ud77UPTrCpTkJ7bfWMAkhf/x/KzRyf6iFVXqwemUqC0CSArE3GMBQeFx5nFsmck6VtlsvLVL8LIB4EELgycZgjgGYGRZQpbMnKuyVXIcQqopbNxAleGhs4EGJEER9iTurBqis7Gk1gzaxF2O1f88zycnyYe/r1adZEqNSZGprUkgQATiYeQQynEgieDA1q2W2eowa5VQvLVCCCFjuxBBMQeJgHI5WXGkRTWgo00+vcOxckW9xZhLMQXUm4qT845mfOlOpsre4lQE4FoUiRicDgkDJmSBz4DhjtEpKFALDIgMzYIDGqQJVcDA5k/1A6j9TRH2rVKQU2sCXVoYhiYHyQZGDIgE5jUqVvaZK7HFL1BcxFN/plVUk4MG69jgEiRgwc/prdTrMA5a1eSsXG6RmJY4uCif841RNluQtQSe49mGCQSQASxEAYEz8n7EW6lu1SKNjFbWU3wWaTgxzMHIn5weBTLjros2WIVWsughGEsLh4k5JxIE8EDH30p9T7lvac1adxRSFLM1quxC3EA5IJkQGm0/IOoB9UlKgBpkcwvDc8CAeQqyuQJxxOmew6u1UmQs5CqBkDhTBJyYPaDHwZA1kscotNmimuinJT3EhbqmTbh5VSO6YmItBBHj48Gz7HbAWipWhyoGDE4uUwY4xyVBH6DSne01FM1qdJJU4Htyp8HIE2mDmBBGCBnWFb1KjiDRb3KfDEri2AQwCA8rwCM+cZ6ZJzWjLvYy6c+5pVWSs0DEMFaSCYgGIWJkwZBnVq6DUejWRYKISLHgf6ZAZuY7cE4k/OqHv+uX0UHuOjxwj9pn+qDM48zHAPwy6P3MveVnECAH7sRnP3ETmRwdUcWvky0XTPoDpzPb3qQZPJycz4JA+OTxqVql+jPUBYLSYEhvpc+DgWGCQWkEyIGeOdXTXpYpqUbR3xkmrQaNGjWhYNGjRoA0aNGgDRo0aAVepqc7aoZParEgMyyIyDaRz/wCRzri9cUqYNVwF7WKgH5zkzJnwPgxjOu49Xt9morvYGUrdIESPE6+f/Um4ioTKW5VSwaT4Y2g5NpE/2xjXn+rhc0cvqPs9bqa06bfhzTyFJAWRm0J5z84kTgmDpTu94SoioHqs0Ag91Mj+mBbJiCf38mIG43FSqEVjiGMEYMz3cTMeSfB/Q+iglErcQY7irTmB3DjzAHx+o1SONR/c5G/ssVCt/LIo9w1IdLywkrwAFSZhQpgZ8kDGdfUd8rlb8oBcWp92RwWgjtGCYnOQdV/edSarTLOigsYQKpEWkQwzHyoP+k41C29JiGAaBGQDAiTz8+dFi8ss3oa7LfxULQyo7FQJJAmCboGfFwHIPicudtXFYtFRYIdgPysAQuQ0+SO0yTkkAxqq09qwdBaYvAwcZgQY4n7/AB50/wCn7haKVaj07WEq6iQQwwAwPBH9/tjDLFVoq4oZbv26sTkqoYDBMHukAHk/Uf8AudItwIAo00cLHuXtgyCQ5MYgkAcfV9jqPR6+3faLFIwAVuAzPdaJyZ/UYjxJ6ZTpsgr1d1TvLqtP3HLMoUkteigsqkcYtyZIxchikrLqDbFu4QO5LuTauS/MzH3BP68mfJ1aug9LuQ1azAubLBB5+oHAiSCsGR++q7t9uNw9NKThbqhVriboAuFQiwBVtaPqyZxq3NTZENEKbAAyuRDpa4YsjXAZMSXkTbxA0zOklYceK2Y19ntmqOxAvtBLdxaWQDIaMkBf0JJjM6iIUp1Ct5uPZ+H9OIxEwPAmQe0+eMen30nVKjuazEt3KTAHcTbEqxEggRyDM6n7irQpmbUVhMMuA1tpKyOfytE57cdsawdp12UexPU6mtISbfeBIdWzOOZH5gSvDDIMgiYgbMq1UkRUDFifImYkDxkzJj5+NM+u19q9JWAKyPqP9Ja0txLEMeBnIgHlV/R9k0n26lMqVY3Oh4VmgqSA0cY4MiQPG8UlDl0OHxskr0FUNQrMMDKAMYUkrILHiD5M+c8awo7CpTCOiEs0CxjbIAlMeIENM4+3l9sgqoS703t83QwIJICXNxBUQM8faI1C1azKaTiCHR5vUzwLgI5uknA8yecvck78kbe7NOw6C6warG64CV7rZPGSPmSOWjjB06/4WVbsbuIAYESzC0z4gcESFUd3zpS1esWJKM6AG1wLgMAfSqyTIY24wGgRpT0reV6dSVWACcY8kfRPH2g8QRmDooyltstpMsNDcozG0EmTJttLAkkDwPEySD4kzGkfWNm1OtUqpTAEq6gqpAjs7lIIM5nnjJPJfoobuKtSqEH6gxmZIgEwR9MmOD4OvdpskNQs6Am0dxUt2ACRBBHcSZ5mYmLjpHIouy6fgoKUnqkILQLcEnmD+Zjycx/YafdL6bVEXlQCEOQCMMAAw8EAcwQsrJF2LHT6JtmHYLvxLopmE+ME/lkkf+8z+WIdTdFKzIqlSWFrXdqcKoa43QMlZZssRiCNaSzctIiS8sv/APDbc0VqMlv4jEw2IgAEhPmSY+SAD9tdH1xnovWUoMtUlT5V7cDicjH2zP5QOZHVukdYo7lA9NvjBiRIkSPuM/prp9LkTjxOzDJcaGGjRo11mwaNGjQBo0aNAGvGYASTA++vdc+9bdfqh2o0w4LMqHAIMmMfbJk5IPng6zy5FjjbKylxVll64u13KCk1ZZJNhDAgMAecwR9j/wBdc79Z+h6CVFZGVKcKgYsWMyRULA4wTThRaMnjhtFVLaZAEkjJBxP2PHaQpjH6607rq5aEDNITtpCYVRlScDtkgGSDAjGvNfqud/HZhklFr5FL6zNFYApwc/T2woUQBEmciSY/wTu6T02luKb1NwrCXFtRnIOO51zgLBGZn9MTGrVqnuGn7RqsKgZmZo9xVINuV844+3II1O6p1U2BbQCVUsQotAIAtBWPj4H2+0vlSS7+zmj8VYy3lFWWFRVplVUNA+lGhu7MD/MkE8aq/UtutIE0qTPhSzlGhSSALu4KvMA/JWPJLPYvcyO9rYACL4u4ZkkeeTMDmDgGbU/5VQlCfbAYpTF9gyC1SJtxcDcRg/GTELi67K227K70sVDFUh0juRgIZssAVMiFBVhg8g+JGmX/AKdFaatR3mo10XTUcmZZ+c8yOZPg6z6alMsahM2kWCLgTdj94t7fkD7AsnWpVgK5pANbIUZt74xwRGf0GCcCcmSV60FJ9oR1fS5LG5xGAoEAkzMkHjmPkeYiNZrt12zVQgq91J6bkjFtVSpmSMQVgiMmZFsGZ/w6rTaXLNBlbSQ3PGSIUjMqZP8Aka9pVq1A5alEkhRN1MSftzEATGcAnnRTl3f8FeUl0ZVvUyKlNPZYMtGnRWDYLUOAcmZlpc+YMeB5R39LtFaXDwsEt7dJGgsVIBY85GJEYwNRtzRpt+HDkrjt5cFu2S0/7ZJ+J0rr7lUFoaDLSFjBjgxGeOcDwOZsoqW6LOfJnu+f26pVHUmmzAMhD0jGBaSO4GJuOI+daxuKhqswAuaCAMDi2FGfAiP1++s+lqHqEtAXvMFTJJRrTifzBRk+fInU3abdPeT3CALVb8MTBZLlWciQSA08GR4nWrpEvSN9ajtq6In8sFqKr3uHqG4sD3WgwtpIgQfpWZGNa9hsUoq5JA+jvcXKohjcLZjugZH6f6tO7CtVhnvUHEQTlSfEeR+v216N1VqADtKE5BUr9R7SRMHwRHAM3DGqNyarwQ5Sqmzb1XrRcoqqvaQ2AQGgwPbnMYyTPcD4A0x696prbqjRLETTp2BwbWM/UrN9Z8SswYn76rjUvbZyAQSREYWGhgIOT2nwMY/XUlHG4qBIShhZdsr+Y8ARJiBjz8idWjGlUejRKT1E1bmqzFAGqe8TawYsACOy21cnwTjwRk8XHZ7NKCBqjFnHJcg5AmFBM8fqYA5wNLOk9MpUxTqM1Q1Czh1NLCgQ13OfIgr4Yz9M4ddrJWFtwS0iGK9zsxiBnAChmJgCSPpJC6xyLk1FdFXXRaf5ulWpkCqt1kXqshSZOSY/sCP7TpTvqlWmbFdWqSIBQgfTJAPiAM8gYOLtVvpW3dQWFSKTXKj3HuIC3fSDAEjgZmM41O2dNxXyxUtaSB9MSIkA+OZ45iPNfaUfIlK+yft+sMpao1BBxKqSLTJksBmcsZEfuSSF3VKlddyzhVpucsKeVMloJKkxBjtOQVGOJn0adR7lZjF5LAQAwBBn8QdyEH6WEN+hMy9yiHvq1odyTDQLitxZe0AC76bcZIic6uuK6WyabWiJU9xmWGVZtGQsq4JkoQqx9QyRJjxAA6F6Y6nAQVXa1VS2y5mJ+qTDYW0x2/J1y3bdXNNyPYYNcp/EckSVwQPyqadssLiJUyBA1Y+nFgxX3KVS5gwakzFByYkqpJgZgCcfqLVKG0Wg3FneKZHAMxjmTx5+/wCustVn0jtaypJKhO1cD6iB+I4gj80qCRkLPBA1ZtehFtrZ3J2g0aNGrEho1q3O4WmpZzCiJJ+5jSbe+rNvT/qaCQbVmIBIP3nVJZIR/JkNpD7XIvVG8/Hlp+syVtg2AzOI8gGfPwRGrptPW9GoGIR4khRGWjn7YwOZnEY1Sut7lNy1WoWZS2JZptXP0jmBmMZJP7cHrMsJpJMzySTRT+tddqU6tn1i6CkkNccQrRIwRiDGPJI1t6tQqUwXBllRBapgVGvIxDC4BfzG4wCYE9g202m3KF6JquLgpwQxAByrNgjj5BnE2zG39ao5NSGCFWUgENKmeBAMRjJxOQvGsoxWq/045NfuaqXVi7FDSKmMgNIAJLefkxM4I/zpSFDM8ZVrhUPzlfsQYkKZEeASdKRtq1VlrByCAFZhOAZBiJJmSD8kn7xqqEtXFOtVeJua5oBMXC6cEngtB+rzOt/bXghRsfdIoe8tWorOjPckoBcwOWyDCjz+wz8xa6VVLVKe4eG7TaSrMi5l4Yls5IIORnPOyuV7fc9tYmKZaFVTyZBIYfBx5XJiYu26ht9tVIhXUoTKEEFmMgEGQbY5P7hhyindr+/9CTfRZqOwq1GWpugIWilMACFe3CtW/qeO0N/pXAjXj76ltbkCKheQe3GYhMfmMHJAiDiIlZ1PqiBrkqlVamSLFBIkTEtMG0jiIIYjMHVWob5y6SzsKZJp9wBQFrmtMfrn5zjjULG57kW/LZeae5WorVGPeVWQCW9ssv4cgwDhV4ByqyJwIe4/DptVvqWAiXkASQSLTIJqETBmTxPEql6yGe326dNKge4XQxBbAueYwF8HPnMa1buqXULUYBUYQtylZQ2SApCsPqFw+BpHFRRx2TK23dlY02imFmDAa0SVutEEljA/bA5K5NmWZyIiBDyD/qkH5ifn9jxi9K9gnawIQ/fIgCJOcxxyT9tWLpu1Ap5JMKIAjAkfHxImcQfJwLP4IhpoW7TYMaopin3OEC3YJYlQABIEmcccjmRo6ZQqtuVoKoSqakRUkqjK/cahHAEwYGPtqfuKiMWEAqYliO0rgiJUAjz9oEzxrd0tfYDhOcgkjI4EtkFY8nwB86ry1tCPFdmvqvQa3uVKlZtuXZ3JVABSk4FpwMgkicyBIJOZO8q1FpMr7ej7b1Ub26Ld6quHCMzMCzAGSZBILfbSrceoAzj2rvdy7VCICkDgSYKxI7hPd4IBLR0qLSqVCzQDcSKh77XAkleeTmW458COU1+X2bOT1aFfqDc7eoFNJqpcxHujNEAsCqieCLTAAEeMgLH6Zsws1bwzkSqKcABiIcDk5kf78CLbc8KJk8nFxMXEk8CZyZ+TwdOR0+5CKVdlFOWskgZibQ2UJIUTIk2mTgDScvBaWR7QVd8Y9y0AjtCk9h8kt+W6JUAR9Ix8rqVWkaZepWAKspWnmCTKmSDOAQTHIB+2tFes4cI4BtCqJUKwHItHHGZM/txrTW2zPJEgeSZ4mJMf7f8A3qsYJGcYpOxv7zNTT2yt6u5hPbHuBieWRolYtu7pDd0WgGRt0qvXJrE02MRY0EwQFS0CTyZkZgzkzqFs9iyrcsq9xAKAhufkgiPHyOT4LMNv1D3g0MJCrN+ai4JlVpmCloXPiDIyJpOTfRWUnIlb/cPSZFqA2QSKiyDwCJPMjnEDHxxl7S1UF6/irUDU8zP5iYBEQJJzJKkkHM57Xqq+2oqJTemDhnHYYPaYyDmACZ+/GMqW8oK1SlTYl1fJVeMiRnB4YnkiD9I1mtFo66NlDaU6pWaToISAEHIcFCnaue4qWyWyJ5mQ9RbTUNGaga+9R3sRKkq1oJEicj9swNO/60qoGVv9TTcGPbjJ+ZU/tBAnPtHrVP2Q1oLsYmJglsrJWFHmJ+Pm7VJcm7NFVDv031ncUlUrdY1NmUiJVJ/KCIEBXJ7YPtxA51cOkeuEYFaoyLO5JtM4OOZEE8f99UPZbmisWOEP5AhIAzdbCx8EQOCRJzmbtKVNqiU7goqWJej5F3krN0YGQRHJmcaQzzuokxk10zsAOvdQdlZRUUzUQQxVRMHmVGTJaCCf11MRwRIIIPkca9VM6xH6u3/t0SBBu5mYjjJH0nMg/wCnXKuoeovbcAs0ksCAJGYH+kAMSIj98cXv+JuyigK6MVKRJnFvgfIMnwcAsYMDXNth0PcBalemEZKaGqHpNDm9CVgHKwLvqC/ILROuHNic5vkcuWUuVIZb/dBlAFxmZt+wkRMGQ/OPM8zNYq+oKm3ZqZpraAwhGmDIyxzMZEQOQCe3TjrPR6u3oVJemCGZGRSWL9qkuS4EpmCfJ45nSDf03AFRVChwpBgQoMIoJgEG6cRyf01jDCoumZS5LbMNl1Rq9Wmr0wDJAA7AAFjJJE2x+o8CY1Yq26FJMibibOLlXIgiAYnHd4t8g6WdC9M/zjgCtZUvlal1oHtkXH6YbLoRBlYwIzrR1Xp38stSi8V2DEBuUjA7R8CInjxGDrWWNaZZrjFNdjj+fNUxQkAFQLu0NzESP0wfFs4ABr/UugtVf3m7KcgGTmJmSR2+RkkTKkAzjR0c1ajimstNwgVSAFALvmQQtoI4jznOpy9VLe4HWaBZVPBciMG5GkiLyIPJMHRRceiknKL2LKvSU7QiXBhF4K+JEEQDJxkc8czopdItFQFSIC4OIlwENQMPoJEcCOZ7dWeg6ZanFvaEkTgKAcXCSST8Du8nIj/8aBEW2rBqMjuFYrcERYAJDcSec8xqVOXgpb+yv7+k954JQC4OCTEYIznEc/IOZOllLZhrApJOZYg2j7SJJP2A5Gm+2r2VPcKU27hVVDNhIMWsGLAqQW8SO2IEg4VdzRRUAFoDZRZIHOAzRIwBJJi4EzxrbaRfjJRUl5MbEUoYU0iEtZmcqkjvLFFLGYmLTGY+DCG3vLMqdoC8yJ4kmSRJII8jJ+2pe32/ugVEQhZzCk25BKqTyYxIxMY+JPu0kVFIbKsDC2/6sFjyJA/xyZEcqKub6RhsKYAHugstykhGAIUT8HGYOYxd99Md1uqDELTkIwHa6QZkGouDlBFgOJl8TDBX/NSWcZy0AgAjEzg4gfHPJ8zm1KkUZlqG5AajLAPLBUWZEYksZMYUKTOlWaYtumhztd2peKVI2JaoF0Zc2iBmckZJHIEcnUWrTqElvctEwoW8AEkXEgKAUAi7HaRwDgm1uqUwiKRio7GAQQQBHz55mf8AEWHa9Ho1FArUyWtFwMAyCQPpODkgSRy3POsJNRZWUPkyvdO2VCkKr1Q19lQ0SWKEFVtJnF0uyjkyDxwdPqezo0kWkfogAmME5XgEhYknxm4/J1JqbSnQWDabQDDuCJCQJBUnkYAwIug6T7rrLqj+7WCkjCAKT5/OJKklSfkA5hTcUn7lUXm1SSJ+22VLamrUFI1GYdkM6iiTEXhhwORwxBKkCNQ/5motrCmsEkloIKyxiVtgicRHHJzOvOl9UuqMrhQIhSCQDgMCGA4tg8Az8HUSn1bDGQbj2iTchALXvKm66VAJPgniAIcW+yknJ6FnW64cra10XdyEFcC8AKPpCyZJ+3HGjpy3MlNbTUawKFAJmTjJ5gCB985xrX1LdB6t6KLTaxyYmJc2kCMePBE5BgQatNYuiBdNueD+sTjP7a2UFVFaZZOl7yqKjmmoFRWAWCcEKUYwcSTMSAVPGc63bdzTUXoDcGQuswb8gIIxNx4PJx8629No31DWm0v+IFYW3hzdd4LH5YxMr8zrbX6nTpOgrOSYJtanmIIDA4VlaGAgxzOBB53d1EcXehU2wqsihC9QHNsBcpEXZyZbjJ/aJyp1xYEYQyuAfrBBjyGbtkgn/pBGJHSt3Lt3t9RABiWUMFAxBK55VhntMwsb65p1KiA0wDJfsYkiYJXwWH0iMmbojJJp+Q7ojbvZ1CgkrBAU+MAWoSBiD9PwYIB4JR0a1MEIyFkwSDC54zOJ5HyPnzq3l0cFXVoSZY2rJ9w2kOO4uCsyDd9iDlRU6RJT22WkwpGQxxIIB+oZUSfHjgGdIP7LLoibZ7GtD1BNzKUuyl0RDCCLrluU8/fGrFtOnV81miskkJYpeoQoM4Uyiqw4tIbnzqJ0bp9SlUp0Vp/iFQ/bHeQCJUEwIJK5CYJ8SFsnSd5Up1HUo9NlklWUwPIgiPj/AFSBg50nXfglK+yAnUDTZZBAW0ss3KFKqbr0U/ODwcfc6636RL/y4DoVILQGEGCxiRAhvkeDI1xfddQoqKApEH27hWWAs/iKqohAkrkuCATgE8Y7J6Z6wlSl/wAv2wsYLLksLmMdsG4mRAz41tgjGM9G+N1KrGfUel0q9vurcFMgHifuPP76z2Wwp0VsprCzOSTmZ5Yk86k6NdtLs3pXZyr+JaN/MAGsFCxavP1L29oBAWVyx4+ONUKrRq1KlMVEDHP0gmCYBgDPiBmOAOI13brHpejuKq1XEkQCCJVl4j7ecjyfOt+29ObWmyvToqhUEC34JB/wRI+CSfJ1zPC3JsyeNt2cd6F0Ct7Ic3VGasPwUqBHu9txTqG9u5gQwCtbPcDgjW5dtS9mq1SlVZwHpRUBp0EhlRWhxcWBDgAkgFTMa6H0t7NzWR72RGqMnto5yzsSGNMlZAaAD4jCkNLXqXTlrqWrAqqhiij8pKkFiBIvzjmPGSdS8VrQljtHz30nfvQapUQ0VNIWrSZCTWFSUqBoOVAukE47R3auew/hqm7o+/S316PdUVQgQgkGVJEhSGgGFiJFoxC/pPouvV3aUH29Xb0mVmN023ogBNNiCc9pgzgvEH6b/W9O7ujQSgVXeUEUqq02NCsoMfLe3UiME2kfOTq0Y6JSUkcwpo9FRTqUWZSh7gZMGoKMUwsSGqFRdmZmciNnWukpVjcptnpU6joiKlNjJPZeGt9sC5YsBLTB4bVk9QbKhVq0lsPTWWogI3CgUmRYzRZey8Exz4Jx5vW+obKjsQFSi9BGoz3C1QHRLrlHKC2PsoGqxxdmKwummcLoenKm5R6yK60lWu5qPTawGl+QEYubiSBkE8yNLF6BWqbf+ZFMmkrFWf4tj5PHd4mIM8GLj6r9Rq9ajtqVcFQtQNUK+6oY1IDkiXZoRTMHBBEggr76b9S0aO3/AJUbJtxUqKQwDwC7E3yEWFQKVOItyMAzq/DxZf2tUmVffdRIp01VEWV7f3+mLQIIyM/GR86dzVNMClVp3yUZiDLWnNqtMTEnM5J+DMrrvp6vtaiVK20egrOWpKSXAII7ZViZ4wxkjUwend6SN0dkalMsHKhQ6t3yFZFYsAItKmCIgwRqigkQsCvZJ9M+nU3rvRVy1vti+mpFMlrv6gv0qggYDsQC0iTG9Q9B3HTqz7WvUHtVgkVRcQ1NXkwJ+oDBBmJ5gg6tfpX1j0/bV2d9idvcAJo5ReLiUgHkA/mPPwNX71v02j1LpzWFHWPcp1MtaR5ULmYlTPEmfI1rxVWjaMEjl1Hb1Cwo0afuMKcqoi6AsCAOM85ESQTgagbmrUqAVmLLQJlGamSGZebCQblEDExwPtrR/Dbqq7bqNCoxtRjY08Q4KifsGKkn7at38cut0LaFCkUeoCxJWJpiVIggYLH4I+nIOCMPYSV2Zyw/qUfd7xqgA9xmV5Uhm+CCsjETAkjz5wJVbsLVZCoheYPnEDxP2iMfHjU7pXQ93VO3RKDsat7J+VSFByWcWlQQZgg40+3XQDTTbgMrHdUxVgYCrM90n7F7sRB+J1bg4qxLHxjrsr9DbAIQ8MGEtbMASeVIkgiD2kRjyJFt6ZslRXZ1RiwelVkWkF1NIKxH0w0RJBnjPDuh0XqW1oh1ppXsMFFVZBRl5UICxFkBheeP6RETd+qNxv6Y2ybAipKmmaZuCtTKlb1ZBCgYa7kEDEmY4N/oZwxN7Of9S6ZU20FgrLNVGPaVWoMurESA9ubCSZAGSdT+n7CtUX3koNUCm8kguogFj7vaPsYmYI+2usemf4YUabNX3oSvXdriFEUlk3EWwAwJMZEREAavwoJbZatsRbAtj4jiNa+3Zs8SZ81dD6b1Brqe09+pbUhwFIFNgcXXntMhrhg4Ek8ariEUmekyBrbkgz2kGCJBH3bH+86+t126AMAigN9UAd2Le75wAM+BqpevfSdDcUmf2bqgp2CywN2m5O58KoPMQYMT4J49EuHxo4n0LYO9xpSHVFqFUsMSe5gpYA2g5U2hZglcjWNY1SSfcJc1DH5WCyGBVibykzwcYkidWbou8GzRyadKuGKBaDKFWpIYU3SuwZaitBNoIBN9ogEGTQr7aom+NDa2lacotZbShZy7BjwKYJWJIJKQOROTxmHtCHd9TMwHp30lmqxGQxKp9TN3EAmTBklucHWuvu1Fy01Qiaao5kjKrJN4IKJxAJiF5EDTrpdFqtNQygVablGEqaipJNJFIALXEuuWqGbWhRyp9QbUUqjXJUpgEB7J7gFUIXCG0TAPaclvHjNwVESjo37SlUHtmteChqNCdks4IXBtg4bEgNIk86Dvqm4qVC9So799tIhixYPYqgqArMECTA4DkAQRqHsVqLJV2VlW3udoIMAXjMAxMGPygZImy7LpO4U7feIiqAPdb8YmpbTKthSAiUgpwvGRJF2qJXohW0I+heid1Xqq6UjUpVA5vuXiArkyYJJxBy0sZwSOx+lul1aXvGojMCUSn7ry/tosLdM5kk88k+I1H/h/SpzuaqFmFZ7wzszMAJtQlifpBEQSO7nGrhrqxQVcrOmEdWGjRo1uaBo0aNAaNts6dO6xFUsZYgZY/LHkn9db9GjQBo0aNAa69BHFrqrD4YAj44Oqj1v+Guw3DBhT9kwQfZCqDPBItIwc4jVy0aigctqfwkuaX3TvctUM7c3W20CF5MeZbNscGA72HRlqJT2lSkGpUVVagQ+2l/dLBAboZczdi7yZi76j7TZU6V1ihbjc0eTxJ+8QJ+AB4GlEUKd76P2VUG6glxpNRujuCtJOebpJN3OedZdD9NUdvSSnYGCwRcS3cLgXluCQfAxkZ080aUhSKX6w/h3Q31Q1lqNSrFQCQAUaBALLzMACQRgDnVB3fT+sdIputOofYYyXpw6AnE9wmmeMwPGddy1jUphgVYAqQQQRIIOCCDyNKJPkwpn/ABxpv6Y9Pfze7o0eLmyfhRlj+toJ1Yf4ieml2m7C08U3HuJP5ZJBWfMEYnwRzr3+HvVqe13gq1AStroYElfv/cR+51k+9g7g+1o06KqYSlSURDFQqqIyQR2x841z3+HGzTcbupuVZzR2y/y+3uEdpLRMATCng/1A88Rtud71x4f8HZq8lRwYggT+dx/8QcxxPTunbCnQprSpKFReAP8AJPyT8607BJ1qXbqHLgQxABPzH24n788fGtujVgGjRo0Aa8YSCNe6NAfM/qVa+231RK5YVKJL06qywLEUrLvcPcgGSR3XMWM663tfRdSqtWrUqmnXcAI4Q4H5mKO7gFu7yCLuBAAsnX/T9Hde2XpKzK6sGgSIIk8cwIH7acAaoolFHZyzqPTKW0/AVHFxSnTcKyhKpvKdtoFVBaptm0kMfuJOzdOppRoO1ZBQY0nOQKlQAEn22lQRbIV1NtxiLTrom82dOqpWooYERn++CMjgcfGomz6OlOo9QZuN0QBmAuSMt2hRn4HnOo4EOFnP+sfw1SkgFGpWP0hSTdBJVACuIABZgVIg/AmZXpfolbbM1NlIFKDRkk05LXuCFjLSSC+VwTOddI0ae2u0PbXgXdG6Sm3WFMyBP9MxkqPE/AxgfqWOjRq6SWkXSoNGjRqSQ0aNGgDRo0aANGjRoA0aNGgDRo0aANGjRoA0aNGgOW/xnpH3No3grVH3wUP++ue9C2ofd0Un66qLI5EsAY/uddG/jRUg7IeZrf8A8/8A61zb01uAu9258CrSP/7j/trKS2D6R2m2Ski06ahUUQAOBrdo0a1AaNGjQBo0aNAGjRo0AaNGjQBo0aNAGjRo0AaNGjQBo0aNAGjRo0AaNGjQBo0aNAGjRo0B4TrW1SNZka01Kc6AwfdAa1N1FRrTuNsTpXudk+gGx6svzo/4unzqqbjZVPvpdW21YfOgF38aNwHbZupwq7hf3Y0SP8Kdcup1ClSVORkEfqYI/Q/9Ptq6+qujbuuZADBRCrOc5JziTA/sNV/b+l92WN1MKDIEkYgRmP8Ab/GqNEn0dtOpI6I0juVW/uJ1IG6X51yXp+7rUqdNMmxVX/4iBqfS6zVHzq5B04Vh86yDjXO6XXqmp1HrzaAu86J1VqPWzqdR6tOgHmjUClvgdSUrA6A3aNeA690AaNGjQBo0aNAGjRo0AaNGjQBo0aNAGjRo0AaNGjQBo0aNAGiNGjQGJXWJpDWzRoDQ22U+Nam2CnxqZo0AtbpSHxrU/REPjTfRoBE3QE+Na29PJ8asOjQFcPp1fjXn/p9fjVk0RoCujoYGtqdJjTyNEaAV09jGpNOhGpca9jQGKDWWjRoA0aNGgDRo0aANGjRoD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6150" name="Picture 6" descr="http://pngimg.com/upload/tree_PNG216.png?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7467" y="3933056"/>
            <a:ext cx="314813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9oboev.ru/pic/201502/2880x1800/9oboev.ru-1049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713" y="4399030"/>
            <a:ext cx="2946044" cy="226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0474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9416" y="404664"/>
            <a:ext cx="59046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dirty="0" smtClean="0"/>
              <a:t>Страус </a:t>
            </a:r>
            <a:r>
              <a:rPr lang="uk-UA" sz="3600" dirty="0"/>
              <a:t> </a:t>
            </a:r>
            <a:r>
              <a:rPr lang="uk-UA" sz="3600" dirty="0" smtClean="0"/>
              <a:t> </a:t>
            </a:r>
            <a:r>
              <a:rPr lang="uk-UA" sz="3600" dirty="0" err="1" smtClean="0"/>
              <a:t>му</a:t>
            </a:r>
            <a:r>
              <a:rPr lang="uk-UA" sz="3600" dirty="0" smtClean="0"/>
              <a:t> </a:t>
            </a:r>
            <a:r>
              <a:rPr lang="uk-UA" sz="3600" dirty="0"/>
              <a:t>— </a:t>
            </a:r>
            <a:r>
              <a:rPr lang="uk-UA" sz="3600" dirty="0" smtClean="0"/>
              <a:t>   н  </a:t>
            </a:r>
            <a:r>
              <a:rPr lang="uk-UA" sz="3600" dirty="0" err="1" smtClean="0"/>
              <a:t>ргійний</a:t>
            </a:r>
            <a:r>
              <a:rPr lang="uk-UA" sz="3600" dirty="0"/>
              <a:t>,</a:t>
            </a:r>
            <a:br>
              <a:rPr lang="uk-UA" sz="3600" dirty="0"/>
            </a:br>
            <a:r>
              <a:rPr lang="uk-UA" sz="3600" dirty="0"/>
              <a:t> </a:t>
            </a:r>
            <a:r>
              <a:rPr lang="uk-UA" sz="3600" dirty="0" smtClean="0"/>
              <a:t> л  </a:t>
            </a:r>
            <a:r>
              <a:rPr lang="uk-UA" sz="3600" dirty="0" err="1" smtClean="0"/>
              <a:t>гантний</a:t>
            </a:r>
            <a:r>
              <a:rPr lang="uk-UA" sz="3600" dirty="0"/>
              <a:t>, </a:t>
            </a:r>
            <a:r>
              <a:rPr lang="uk-UA" sz="3600" dirty="0" smtClean="0"/>
              <a:t>  </a:t>
            </a:r>
            <a:r>
              <a:rPr lang="uk-UA" sz="3600" dirty="0" err="1" smtClean="0"/>
              <a:t>моційний</a:t>
            </a:r>
            <a:r>
              <a:rPr lang="uk-UA" sz="3600" dirty="0"/>
              <a:t>.</a:t>
            </a:r>
            <a:br>
              <a:rPr lang="uk-UA" sz="3600" dirty="0"/>
            </a:br>
            <a:r>
              <a:rPr lang="uk-UA" sz="3600" dirty="0"/>
              <a:t> </a:t>
            </a:r>
            <a:r>
              <a:rPr lang="uk-UA" sz="3600" dirty="0" smtClean="0"/>
              <a:t> тик  ту </a:t>
            </a:r>
            <a:r>
              <a:rPr lang="uk-UA" sz="3600" dirty="0"/>
              <a:t>він </a:t>
            </a:r>
            <a:r>
              <a:rPr lang="uk-UA" sz="3600" dirty="0" err="1" smtClean="0"/>
              <a:t>охоч</a:t>
            </a:r>
            <a:r>
              <a:rPr lang="uk-UA" sz="3600" dirty="0"/>
              <a:t/>
            </a:r>
            <a:br>
              <a:rPr lang="uk-UA" sz="3600" dirty="0"/>
            </a:br>
            <a:r>
              <a:rPr lang="uk-UA" sz="3600" dirty="0"/>
              <a:t>Малюків навчити </a:t>
            </a:r>
            <a:r>
              <a:rPr lang="uk-UA" sz="3600" dirty="0" smtClean="0"/>
              <a:t>хоч  :</a:t>
            </a:r>
            <a:r>
              <a:rPr lang="uk-UA" sz="3600" dirty="0"/>
              <a:t/>
            </a:r>
            <a:br>
              <a:rPr lang="uk-UA" sz="3600" dirty="0"/>
            </a:br>
            <a:r>
              <a:rPr lang="uk-UA" sz="3600" dirty="0"/>
              <a:t>— На </a:t>
            </a:r>
            <a:r>
              <a:rPr lang="uk-UA" sz="3600" dirty="0" smtClean="0"/>
              <a:t>    </a:t>
            </a:r>
            <a:r>
              <a:rPr lang="uk-UA" sz="3600" dirty="0" err="1" smtClean="0"/>
              <a:t>кскурсії</a:t>
            </a:r>
            <a:r>
              <a:rPr lang="uk-UA" sz="3600" dirty="0" smtClean="0"/>
              <a:t> </a:t>
            </a:r>
            <a:r>
              <a:rPr lang="uk-UA" sz="3600" dirty="0"/>
              <a:t>в савані</a:t>
            </a:r>
            <a:br>
              <a:rPr lang="uk-UA" sz="3600" dirty="0"/>
            </a:br>
            <a:r>
              <a:rPr lang="uk-UA" sz="3600" dirty="0"/>
              <a:t>Будьте </a:t>
            </a:r>
            <a:r>
              <a:rPr lang="uk-UA" sz="3600" dirty="0" smtClean="0"/>
              <a:t>ч  </a:t>
            </a:r>
            <a:r>
              <a:rPr lang="uk-UA" sz="3600" dirty="0" err="1" smtClean="0"/>
              <a:t>мні</a:t>
            </a:r>
            <a:r>
              <a:rPr lang="uk-UA" sz="3600" dirty="0" smtClean="0"/>
              <a:t> </a:t>
            </a:r>
            <a:r>
              <a:rPr lang="uk-UA" sz="3600" dirty="0"/>
              <a:t>та охайні! </a:t>
            </a:r>
            <a:endParaRPr lang="uk-UA" sz="3600" dirty="0" smtClean="0"/>
          </a:p>
          <a:p>
            <a:r>
              <a:rPr lang="uk-UA" sz="3600" i="1" dirty="0" smtClean="0"/>
              <a:t>		Леся Вознюк</a:t>
            </a:r>
            <a:endParaRPr lang="uk-UA" sz="3600" dirty="0"/>
          </a:p>
        </p:txBody>
      </p:sp>
      <p:pic>
        <p:nvPicPr>
          <p:cNvPr id="6150" name="Picture 6" descr="http://img-fotki.yandex.ru/get/9094/16969765.1ee/0_8c0ac_55aaa0f6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94350"/>
            <a:ext cx="3706569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68319" y="404664"/>
            <a:ext cx="406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05941" y="404663"/>
            <a:ext cx="406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е</a:t>
            </a:r>
            <a:endParaRPr lang="uk-UA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1728970" y="404662"/>
            <a:ext cx="406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3251" y="404664"/>
            <a:ext cx="406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 е</a:t>
            </a:r>
            <a:endParaRPr lang="uk-UA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2762159" y="966601"/>
            <a:ext cx="406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9411" y="1487677"/>
            <a:ext cx="406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23429" y="1487675"/>
            <a:ext cx="406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91345" y="2041034"/>
            <a:ext cx="406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64201" y="2617675"/>
            <a:ext cx="415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32050" y="3171485"/>
            <a:ext cx="428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е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6901" y="966602"/>
            <a:ext cx="406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Е</a:t>
            </a:r>
            <a:endParaRPr lang="uk-UA" sz="3600" dirty="0"/>
          </a:p>
        </p:txBody>
      </p:sp>
      <p:sp>
        <p:nvSpPr>
          <p:cNvPr id="20" name="TextBox 19"/>
          <p:cNvSpPr txBox="1"/>
          <p:nvPr/>
        </p:nvSpPr>
        <p:spPr>
          <a:xfrm>
            <a:off x="336901" y="1487677"/>
            <a:ext cx="406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Е</a:t>
            </a:r>
          </a:p>
        </p:txBody>
      </p:sp>
      <p:pic>
        <p:nvPicPr>
          <p:cNvPr id="2050" name="Picture 2" descr="http://askania-nova-zapovidnik.gov.ua/images/gallery/big/1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769" b="10240"/>
          <a:stretch/>
        </p:blipFill>
        <p:spPr bwMode="auto">
          <a:xfrm>
            <a:off x="1135687" y="4301409"/>
            <a:ext cx="3558738" cy="230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7303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752" y="17687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600" dirty="0"/>
              <a:t>А у </a:t>
            </a:r>
            <a:r>
              <a:rPr lang="uk-UA" sz="3600" dirty="0" smtClean="0"/>
              <a:t>мене   </a:t>
            </a:r>
            <a:r>
              <a:rPr lang="uk-UA" sz="3600" dirty="0" err="1" smtClean="0"/>
              <a:t>гер</a:t>
            </a:r>
            <a:r>
              <a:rPr lang="uk-UA" sz="3600" dirty="0" smtClean="0"/>
              <a:t> </a:t>
            </a:r>
            <a:r>
              <a:rPr lang="uk-UA" sz="3600" dirty="0"/>
              <a:t>тато,</a:t>
            </a:r>
            <a:br>
              <a:rPr lang="uk-UA" sz="3600" dirty="0"/>
            </a:br>
            <a:r>
              <a:rPr lang="uk-UA" sz="3600" dirty="0" err="1" smtClean="0"/>
              <a:t>Зна</a:t>
            </a:r>
            <a:r>
              <a:rPr lang="uk-UA" sz="3600" dirty="0" smtClean="0"/>
              <a:t>   </a:t>
            </a:r>
            <a:r>
              <a:rPr lang="uk-UA" sz="3600" dirty="0"/>
              <a:t>він про ліс багато,</a:t>
            </a:r>
            <a:br>
              <a:rPr lang="uk-UA" sz="3600" dirty="0"/>
            </a:br>
            <a:r>
              <a:rPr lang="uk-UA" sz="3600" dirty="0"/>
              <a:t>Про тваринок добре </a:t>
            </a:r>
            <a:r>
              <a:rPr lang="uk-UA" sz="3600" dirty="0" err="1" smtClean="0"/>
              <a:t>дба</a:t>
            </a:r>
            <a:r>
              <a:rPr lang="uk-UA" sz="3600" dirty="0"/>
              <a:t/>
            </a:r>
            <a:br>
              <a:rPr lang="uk-UA" sz="3600" dirty="0"/>
            </a:br>
            <a:r>
              <a:rPr lang="uk-UA" sz="3600" dirty="0"/>
              <a:t>І мене цьому </a:t>
            </a:r>
            <a:r>
              <a:rPr lang="uk-UA" sz="3600" dirty="0" err="1" smtClean="0"/>
              <a:t>навча</a:t>
            </a:r>
            <a:r>
              <a:rPr lang="uk-UA" sz="3600" dirty="0" smtClean="0"/>
              <a:t>  .</a:t>
            </a:r>
            <a:r>
              <a:rPr lang="uk-UA" sz="3600" dirty="0"/>
              <a:t/>
            </a:r>
            <a:br>
              <a:rPr lang="uk-UA" sz="3600" dirty="0"/>
            </a:br>
            <a:r>
              <a:rPr lang="uk-UA" sz="3600" dirty="0"/>
              <a:t>Вдома </a:t>
            </a:r>
            <a:r>
              <a:rPr lang="uk-UA" sz="3600" dirty="0" smtClean="0"/>
              <a:t>    у </a:t>
            </a:r>
            <a:r>
              <a:rPr lang="uk-UA" sz="3600" dirty="0"/>
              <a:t>нас </a:t>
            </a:r>
            <a:r>
              <a:rPr lang="uk-UA" sz="3600" dirty="0" smtClean="0"/>
              <a:t>  нот</a:t>
            </a:r>
            <a:r>
              <a:rPr lang="uk-UA" sz="3600" dirty="0"/>
              <a:t/>
            </a:r>
            <a:br>
              <a:rPr lang="uk-UA" sz="3600" dirty="0"/>
            </a:br>
            <a:r>
              <a:rPr lang="uk-UA" sz="3600" dirty="0"/>
              <a:t>І </a:t>
            </a:r>
            <a:r>
              <a:rPr lang="uk-UA" sz="3600" dirty="0" smtClean="0"/>
              <a:t>  </a:t>
            </a:r>
            <a:r>
              <a:rPr lang="uk-UA" sz="3600" dirty="0" err="1" smtClean="0"/>
              <a:t>хидна</a:t>
            </a:r>
            <a:r>
              <a:rPr lang="uk-UA" sz="3600" dirty="0" smtClean="0"/>
              <a:t> </a:t>
            </a:r>
            <a:r>
              <a:rPr lang="uk-UA" sz="3600" dirty="0"/>
              <a:t>– от!</a:t>
            </a:r>
            <a:br>
              <a:rPr lang="uk-UA" sz="3600" dirty="0"/>
            </a:br>
            <a:r>
              <a:rPr lang="uk-UA" sz="3600" dirty="0"/>
              <a:t>Треба все про ліс вивчати,</a:t>
            </a:r>
            <a:br>
              <a:rPr lang="uk-UA" sz="3600" dirty="0"/>
            </a:br>
            <a:r>
              <a:rPr lang="uk-UA" sz="3600" dirty="0"/>
              <a:t>Стану </a:t>
            </a:r>
            <a:r>
              <a:rPr lang="uk-UA" sz="3600" dirty="0" smtClean="0"/>
              <a:t>  </a:t>
            </a:r>
            <a:r>
              <a:rPr lang="uk-UA" sz="3600" dirty="0" err="1" smtClean="0"/>
              <a:t>герем</a:t>
            </a:r>
            <a:r>
              <a:rPr lang="uk-UA" sz="3600" dirty="0"/>
              <a:t>, як тато</a:t>
            </a:r>
            <a:r>
              <a:rPr lang="uk-UA" sz="3600" dirty="0" smtClean="0"/>
              <a:t>.</a:t>
            </a:r>
          </a:p>
          <a:p>
            <a:pPr marL="0" indent="0">
              <a:buNone/>
            </a:pPr>
            <a:r>
              <a:rPr lang="uk-UA" sz="3600" dirty="0" smtClean="0"/>
              <a:t> </a:t>
            </a:r>
            <a:r>
              <a:rPr lang="uk-UA" sz="3600" dirty="0"/>
              <a:t>	</a:t>
            </a:r>
            <a:r>
              <a:rPr lang="uk-UA" sz="3600" dirty="0" smtClean="0"/>
              <a:t>		 </a:t>
            </a:r>
            <a:r>
              <a:rPr lang="uk-UA" sz="3600" i="1" dirty="0" smtClean="0"/>
              <a:t>Жанна </a:t>
            </a:r>
            <a:r>
              <a:rPr lang="uk-UA" sz="3600" i="1" dirty="0" err="1" smtClean="0"/>
              <a:t>Вовк-Черемуш</a:t>
            </a:r>
            <a:endParaRPr lang="uk-UA" sz="3600" dirty="0"/>
          </a:p>
          <a:p>
            <a:endParaRPr lang="uk-UA" sz="3600" dirty="0"/>
          </a:p>
        </p:txBody>
      </p:sp>
      <p:pic>
        <p:nvPicPr>
          <p:cNvPr id="7172" name="Picture 4" descr="http://cs622919.vk.me/v622919717/43495/qu9zs6XEh2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4880" y="442302"/>
            <a:ext cx="3251766" cy="372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http://www.bethparker.com/wp-content/uploads/2015/06/raccoonYoung.jpg"/>
          <p:cNvSpPr>
            <a:spLocks noChangeAspect="1" noChangeArrowheads="1"/>
          </p:cNvSpPr>
          <p:nvPr/>
        </p:nvSpPr>
        <p:spPr bwMode="auto">
          <a:xfrm>
            <a:off x="170952" y="-6034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8" descr="http://www.bethparker.com/wp-content/uploads/2015/06/raccoonYoung.jpg"/>
          <p:cNvSpPr>
            <a:spLocks noChangeAspect="1" noChangeArrowheads="1"/>
          </p:cNvSpPr>
          <p:nvPr/>
        </p:nvSpPr>
        <p:spPr bwMode="auto">
          <a:xfrm>
            <a:off x="323352" y="-451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7178" name="Picture 10" descr="https://drscdn.500px.org/photo/119624817/m%3D2048/11359cd17391df30869c279b3862e29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4489121"/>
            <a:ext cx="3263235" cy="217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1375" y="2217808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є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7767" y="551750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є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87309" y="1120255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є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66495" y="1676416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є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3375" y="20575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є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5719" y="2777260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є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67113" y="3857859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є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63241" y="2200412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є</a:t>
            </a:r>
          </a:p>
        </p:txBody>
      </p:sp>
    </p:spTree>
    <p:extLst>
      <p:ext uri="{BB962C8B-B14F-4D97-AF65-F5344CB8AC3E}">
        <p14:creationId xmlns:p14="http://schemas.microsoft.com/office/powerpoint/2010/main" xmlns="" val="220721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99728"/>
            <a:ext cx="7488832" cy="35569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600" dirty="0" smtClean="0"/>
              <a:t>   уриться</a:t>
            </a:r>
            <a:r>
              <a:rPr lang="uk-UA" sz="3600" dirty="0"/>
              <a:t> </a:t>
            </a:r>
            <a:r>
              <a:rPr lang="uk-UA" sz="3600" dirty="0" smtClean="0"/>
              <a:t>    </a:t>
            </a:r>
            <a:r>
              <a:rPr lang="uk-UA" sz="3600" dirty="0" err="1" smtClean="0"/>
              <a:t>уравлик</a:t>
            </a:r>
            <a:r>
              <a:rPr lang="uk-UA" sz="3600" dirty="0" smtClean="0"/>
              <a:t> </a:t>
            </a:r>
            <a:r>
              <a:rPr lang="uk-UA" sz="3600" dirty="0" err="1" smtClean="0"/>
              <a:t>ду</a:t>
            </a:r>
            <a:r>
              <a:rPr lang="uk-UA" sz="3600" dirty="0" smtClean="0"/>
              <a:t>   е </a:t>
            </a:r>
            <a:r>
              <a:rPr lang="uk-UA" sz="3600" dirty="0"/>
              <a:t>—</a:t>
            </a:r>
            <a:br>
              <a:rPr lang="uk-UA" sz="3600" dirty="0"/>
            </a:br>
            <a:r>
              <a:rPr lang="uk-UA" sz="3600" dirty="0"/>
              <a:t> </a:t>
            </a:r>
            <a:r>
              <a:rPr lang="uk-UA" sz="3600" dirty="0" smtClean="0"/>
              <a:t>  одна</a:t>
            </a:r>
            <a:r>
              <a:rPr lang="uk-UA" sz="3600" dirty="0"/>
              <a:t> </a:t>
            </a:r>
            <a:r>
              <a:rPr lang="uk-UA" sz="3600" dirty="0" smtClean="0"/>
              <a:t>   </a:t>
            </a:r>
            <a:r>
              <a:rPr lang="uk-UA" sz="3600" dirty="0" err="1" smtClean="0"/>
              <a:t>абка</a:t>
            </a:r>
            <a:r>
              <a:rPr lang="uk-UA" sz="3600" dirty="0" smtClean="0"/>
              <a:t> </a:t>
            </a:r>
            <a:r>
              <a:rPr lang="uk-UA" sz="3600" dirty="0"/>
              <a:t>з ним </a:t>
            </a:r>
            <a:r>
              <a:rPr lang="uk-UA" sz="3600" dirty="0" smtClean="0"/>
              <a:t>не </a:t>
            </a:r>
            <a:r>
              <a:rPr lang="uk-UA" sz="3600" dirty="0" err="1" smtClean="0"/>
              <a:t>дру</a:t>
            </a:r>
            <a:r>
              <a:rPr lang="uk-UA" sz="3600" dirty="0" smtClean="0"/>
              <a:t>   </a:t>
            </a:r>
            <a:r>
              <a:rPr lang="uk-UA" sz="3600" dirty="0" err="1" smtClean="0"/>
              <a:t>ить</a:t>
            </a:r>
            <a:r>
              <a:rPr lang="uk-UA" sz="3600" dirty="0"/>
              <a:t>.</a:t>
            </a:r>
            <a:br>
              <a:rPr lang="uk-UA" sz="3600" dirty="0"/>
            </a:br>
            <a:r>
              <a:rPr lang="uk-UA" sz="3600" dirty="0"/>
              <a:t>   </a:t>
            </a:r>
            <a:r>
              <a:rPr lang="uk-UA" sz="3600" dirty="0" err="1" smtClean="0"/>
              <a:t>уравлику</a:t>
            </a:r>
            <a:r>
              <a:rPr lang="uk-UA" sz="3600" dirty="0"/>
              <a:t>, не </a:t>
            </a:r>
            <a:r>
              <a:rPr lang="uk-UA" sz="3600" dirty="0" smtClean="0"/>
              <a:t>   </a:t>
            </a:r>
            <a:r>
              <a:rPr lang="uk-UA" sz="3600" dirty="0" err="1" smtClean="0"/>
              <a:t>урися</a:t>
            </a:r>
            <a:r>
              <a:rPr lang="uk-UA" sz="3600" dirty="0"/>
              <a:t>,</a:t>
            </a:r>
            <a:br>
              <a:rPr lang="uk-UA" sz="3600" dirty="0"/>
            </a:br>
            <a:r>
              <a:rPr lang="uk-UA" sz="3600" dirty="0"/>
              <a:t>Біля </a:t>
            </a:r>
            <a:r>
              <a:rPr lang="uk-UA" sz="3600" dirty="0" smtClean="0"/>
              <a:t>   </a:t>
            </a:r>
            <a:r>
              <a:rPr lang="uk-UA" sz="3600" dirty="0" err="1" smtClean="0"/>
              <a:t>абок</a:t>
            </a:r>
            <a:r>
              <a:rPr lang="uk-UA" sz="3600" dirty="0" smtClean="0"/>
              <a:t> </a:t>
            </a:r>
            <a:r>
              <a:rPr lang="uk-UA" sz="3600" dirty="0"/>
              <a:t>не барися.</a:t>
            </a:r>
            <a:br>
              <a:rPr lang="uk-UA" sz="3600" dirty="0"/>
            </a:br>
            <a:r>
              <a:rPr lang="uk-UA" sz="3600" dirty="0"/>
              <a:t>Глянь, </a:t>
            </a:r>
            <a:r>
              <a:rPr lang="uk-UA" sz="3600" dirty="0" smtClean="0"/>
              <a:t>у   е</a:t>
            </a:r>
            <a:r>
              <a:rPr lang="uk-UA" sz="3600" dirty="0"/>
              <a:t> </a:t>
            </a:r>
            <a:r>
              <a:rPr lang="uk-UA" sz="3600" dirty="0" smtClean="0"/>
              <a:t>   </a:t>
            </a:r>
            <a:r>
              <a:rPr lang="uk-UA" sz="3600" dirty="0" err="1" smtClean="0"/>
              <a:t>уравленята</a:t>
            </a:r>
            <a:r>
              <a:rPr lang="uk-UA" sz="3600" dirty="0"/>
              <a:t/>
            </a:r>
            <a:br>
              <a:rPr lang="uk-UA" sz="3600" dirty="0"/>
            </a:br>
            <a:r>
              <a:rPr lang="uk-UA" sz="3600" dirty="0" err="1" smtClean="0"/>
              <a:t>Мо</a:t>
            </a:r>
            <a:r>
              <a:rPr lang="uk-UA" sz="3600" dirty="0" smtClean="0"/>
              <a:t>   </a:t>
            </a:r>
            <a:r>
              <a:rPr lang="uk-UA" sz="3600" dirty="0" err="1" smtClean="0"/>
              <a:t>уть</a:t>
            </a:r>
            <a:r>
              <a:rPr lang="uk-UA" sz="3600" dirty="0" smtClean="0"/>
              <a:t> </a:t>
            </a:r>
            <a:r>
              <a:rPr lang="uk-UA" sz="3600" dirty="0"/>
              <a:t>над </a:t>
            </a:r>
            <a:r>
              <a:rPr lang="uk-UA" sz="3600" dirty="0" err="1" smtClean="0"/>
              <a:t>лу</a:t>
            </a:r>
            <a:r>
              <a:rPr lang="uk-UA" sz="3600" dirty="0" smtClean="0"/>
              <a:t>   ком </a:t>
            </a:r>
            <a:r>
              <a:rPr lang="uk-UA" sz="3600" dirty="0" err="1" smtClean="0"/>
              <a:t>кру</a:t>
            </a:r>
            <a:r>
              <a:rPr lang="uk-UA" sz="3600" dirty="0" smtClean="0"/>
              <a:t>   </a:t>
            </a:r>
            <a:r>
              <a:rPr lang="uk-UA" sz="3600" dirty="0" err="1" smtClean="0"/>
              <a:t>ляти</a:t>
            </a:r>
            <a:r>
              <a:rPr lang="uk-UA" sz="3600" dirty="0"/>
              <a:t>. </a:t>
            </a:r>
            <a:endParaRPr lang="uk-UA" sz="3600" dirty="0" smtClean="0"/>
          </a:p>
          <a:p>
            <a:pPr marL="0" indent="0">
              <a:buNone/>
            </a:pPr>
            <a:r>
              <a:rPr lang="uk-UA" sz="3600" i="1" dirty="0"/>
              <a:t>	</a:t>
            </a:r>
            <a:r>
              <a:rPr lang="uk-UA" sz="3600" i="1" dirty="0" smtClean="0"/>
              <a:t>	Леся Вознюк</a:t>
            </a:r>
            <a:endParaRPr lang="uk-UA" sz="3600" dirty="0"/>
          </a:p>
          <a:p>
            <a:pPr marL="0" indent="0">
              <a:buNone/>
            </a:pPr>
            <a:endParaRPr lang="uk-UA" sz="3600" dirty="0"/>
          </a:p>
        </p:txBody>
      </p:sp>
      <p:pic>
        <p:nvPicPr>
          <p:cNvPr id="7172" name="Picture 4" descr="http://img-fotki.yandex.ru/get/6802/50114850.69b/0_f9f31_766676c2_X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16884">
            <a:off x="6030426" y="1774395"/>
            <a:ext cx="2716462" cy="228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playcast.ru/uploads/2015/06/02/1383799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75066">
            <a:off x="5625650" y="4247887"/>
            <a:ext cx="2834347" cy="260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1099710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Ж  </a:t>
            </a:r>
            <a:endParaRPr lang="uk-UA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229613" y="1625830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Ж  </a:t>
            </a:r>
            <a:endParaRPr lang="uk-UA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229613" y="2196020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Ж  </a:t>
            </a:r>
            <a:endParaRPr lang="uk-UA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2246851" y="1100704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ж</a:t>
            </a:r>
            <a:r>
              <a:rPr lang="uk-UA" sz="3600" dirty="0" smtClean="0"/>
              <a:t>  </a:t>
            </a:r>
            <a:endParaRPr lang="uk-UA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4588194" y="1099709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 ж     </a:t>
            </a:r>
            <a:endParaRPr lang="uk-UA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1621977" y="1658777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ж</a:t>
            </a:r>
            <a:r>
              <a:rPr lang="uk-UA" sz="3600" dirty="0" smtClean="0"/>
              <a:t>  </a:t>
            </a:r>
            <a:endParaRPr lang="uk-UA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5380281" y="1639206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ж</a:t>
            </a:r>
            <a:r>
              <a:rPr lang="uk-UA" sz="3600" dirty="0" smtClean="0"/>
              <a:t>  </a:t>
            </a:r>
            <a:endParaRPr lang="uk-UA" sz="3600" dirty="0"/>
          </a:p>
        </p:txBody>
      </p:sp>
      <p:sp>
        <p:nvSpPr>
          <p:cNvPr id="16" name="TextBox 15"/>
          <p:cNvSpPr txBox="1"/>
          <p:nvPr/>
        </p:nvSpPr>
        <p:spPr>
          <a:xfrm>
            <a:off x="3163957" y="2207960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ж   </a:t>
            </a:r>
            <a:endParaRPr lang="uk-UA" sz="3600" dirty="0"/>
          </a:p>
        </p:txBody>
      </p:sp>
      <p:sp>
        <p:nvSpPr>
          <p:cNvPr id="17" name="TextBox 16"/>
          <p:cNvSpPr txBox="1"/>
          <p:nvPr/>
        </p:nvSpPr>
        <p:spPr>
          <a:xfrm>
            <a:off x="1157457" y="2735088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ж</a:t>
            </a:r>
            <a:r>
              <a:rPr lang="uk-UA" sz="3600" dirty="0" smtClean="0"/>
              <a:t>  </a:t>
            </a:r>
            <a:endParaRPr lang="uk-UA" sz="3600" dirty="0"/>
          </a:p>
        </p:txBody>
      </p:sp>
      <p:sp>
        <p:nvSpPr>
          <p:cNvPr id="18" name="TextBox 17"/>
          <p:cNvSpPr txBox="1"/>
          <p:nvPr/>
        </p:nvSpPr>
        <p:spPr>
          <a:xfrm>
            <a:off x="1714107" y="3270101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ж</a:t>
            </a:r>
            <a:r>
              <a:rPr lang="uk-UA" sz="3600" dirty="0" smtClean="0"/>
              <a:t>  </a:t>
            </a:r>
            <a:endParaRPr lang="uk-UA" sz="3600" dirty="0"/>
          </a:p>
        </p:txBody>
      </p:sp>
      <p:sp>
        <p:nvSpPr>
          <p:cNvPr id="19" name="TextBox 18"/>
          <p:cNvSpPr txBox="1"/>
          <p:nvPr/>
        </p:nvSpPr>
        <p:spPr>
          <a:xfrm>
            <a:off x="2308674" y="3275751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 ж  </a:t>
            </a:r>
            <a:endParaRPr lang="uk-UA" sz="3600" dirty="0"/>
          </a:p>
        </p:txBody>
      </p:sp>
      <p:sp>
        <p:nvSpPr>
          <p:cNvPr id="20" name="TextBox 19"/>
          <p:cNvSpPr txBox="1"/>
          <p:nvPr/>
        </p:nvSpPr>
        <p:spPr>
          <a:xfrm>
            <a:off x="865475" y="3855188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ж</a:t>
            </a:r>
            <a:r>
              <a:rPr lang="uk-UA" sz="3600" dirty="0" smtClean="0"/>
              <a:t>  </a:t>
            </a:r>
            <a:endParaRPr lang="uk-UA" sz="3600" dirty="0"/>
          </a:p>
        </p:txBody>
      </p:sp>
      <p:sp>
        <p:nvSpPr>
          <p:cNvPr id="21" name="TextBox 20"/>
          <p:cNvSpPr txBox="1"/>
          <p:nvPr/>
        </p:nvSpPr>
        <p:spPr>
          <a:xfrm>
            <a:off x="3152933" y="3835306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ж   </a:t>
            </a:r>
            <a:endParaRPr lang="uk-UA" sz="3600" dirty="0"/>
          </a:p>
        </p:txBody>
      </p:sp>
      <p:sp>
        <p:nvSpPr>
          <p:cNvPr id="22" name="TextBox 21"/>
          <p:cNvSpPr txBox="1"/>
          <p:nvPr/>
        </p:nvSpPr>
        <p:spPr>
          <a:xfrm>
            <a:off x="4984237" y="3855188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ж</a:t>
            </a:r>
            <a:endParaRPr lang="uk-UA" sz="3600" dirty="0"/>
          </a:p>
        </p:txBody>
      </p:sp>
      <p:pic>
        <p:nvPicPr>
          <p:cNvPr id="23" name="Picture 4" descr="http://img-fotki.yandex.ru/get/6802/50114850.69b/0_f9f31_766676c2_X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12411">
            <a:off x="2510376" y="16169"/>
            <a:ext cx="1307161" cy="109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img-fotki.yandex.ru/get/6802/50114850.69b/0_f9f31_766676c2_X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05562">
            <a:off x="4554652" y="65153"/>
            <a:ext cx="1492358" cy="125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://img-fotki.yandex.ru/get/6802/50114850.69b/0_f9f31_766676c2_X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33663">
            <a:off x="6563162" y="145334"/>
            <a:ext cx="1993678" cy="167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://img-fotki.yandex.ru/get/6802/50114850.69b/0_f9f31_766676c2_X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12411">
            <a:off x="608306" y="21898"/>
            <a:ext cx="1307161" cy="109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http://www.playcast.ru/uploads/2015/06/02/1383799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75066">
            <a:off x="583521" y="4761409"/>
            <a:ext cx="1921986" cy="176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http://www.playcast.ru/uploads/2015/06/02/1383799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75066">
            <a:off x="3174997" y="4935315"/>
            <a:ext cx="1883261" cy="172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04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1371</TotalTime>
  <Words>609</Words>
  <Application>Microsoft Office PowerPoint</Application>
  <PresentationFormat>Экран (4:3)</PresentationFormat>
  <Paragraphs>477</Paragraphs>
  <Slides>33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</dc:creator>
  <cp:lastModifiedBy>user</cp:lastModifiedBy>
  <cp:revision>136</cp:revision>
  <dcterms:created xsi:type="dcterms:W3CDTF">2015-12-03T20:44:59Z</dcterms:created>
  <dcterms:modified xsi:type="dcterms:W3CDTF">2015-12-22T16:13:36Z</dcterms:modified>
</cp:coreProperties>
</file>