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58" r:id="rId6"/>
    <p:sldId id="265" r:id="rId7"/>
    <p:sldId id="262" r:id="rId8"/>
    <p:sldId id="260" r:id="rId9"/>
    <p:sldId id="264" r:id="rId10"/>
    <p:sldId id="263" r:id="rId11"/>
    <p:sldId id="26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profpzz.org.ua/leaders/vislovi/?pid=&amp;set_filter=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profpzz.org.ua/leaders/vislovi/?pn=3" TargetMode="External"/><Relationship Id="rId2" Type="http://schemas.openxmlformats.org/officeDocument/2006/relationships/hyperlink" Target="https://yandex.ua/images/search?tex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yandex.ua/clck/jsredir?from=yandex.ua;images/search;images;;&amp;text=&amp;etext=1242.qA1JLFAOqrmFzBsEXEV18vLRCF9g6dxKTOlFORnCtT3Ptja724JBbvAGXo0YDke_.b8b7771c9d328ad905b102eb31ecbea7ed8521cb&amp;uuid=&amp;state=tid_Wvm4RM28ca_MiO4Ne9osTPtpHS9wicjEF5X7fRziVPIHCd9FyQ,,&amp;data=UlNrNmk5WktYejdiZGJXMlpCZGtSWEotOEY3aW51WURUd1Y1TG9zanV6Ml9laEdYb0tnd2t2bmVkM25NNVhnaU1Na2ZQb2YwOVFnRHVOYXR1M1J3WFN0XzBqTHdBZlYzNDRBWU9vSWF4RnZfUHRMVFRQeHl3RUdhRmJfR1QzTU5DVTdRemhtbzg2eTZPeVM5dENaVFJRRjZ3VXpibG1PTkNkNFNLNkUzaVRBMmE1aEQtSWp4UlEsLA,,&amp;sign=f22d626b934a87e589032c767893adbb&amp;keyno=0&amp;b64e=2&amp;l10n=r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714511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 </a:t>
            </a:r>
            <a:r>
              <a:rPr lang="ru-RU" b="1" dirty="0" smtClean="0">
                <a:solidFill>
                  <a:srgbClr val="00B0F0"/>
                </a:solidFill>
              </a:rPr>
              <a:t>«ЗВАРЮВАННЯ – </a:t>
            </a:r>
            <a:br>
              <a:rPr lang="ru-RU" b="1" dirty="0" smtClean="0">
                <a:solidFill>
                  <a:srgbClr val="00B0F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ЦЕ  МИСТЕЦТВ</a:t>
            </a:r>
            <a:r>
              <a:rPr lang="uk-UA" b="1" dirty="0" smtClean="0">
                <a:solidFill>
                  <a:srgbClr val="00B0F0"/>
                </a:solidFill>
              </a:rPr>
              <a:t>О»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50"/>
            <a:ext cx="8215370" cy="4929222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r"/>
            <a:endParaRPr lang="ru-RU" sz="5400" i="1" dirty="0" smtClean="0">
              <a:solidFill>
                <a:srgbClr val="FF0000"/>
              </a:solidFill>
            </a:endParaRPr>
          </a:p>
          <a:p>
            <a:pPr algn="r"/>
            <a:r>
              <a:rPr lang="ru-RU" sz="5400" i="1" dirty="0" err="1" smtClean="0">
                <a:solidFill>
                  <a:srgbClr val="FF0000"/>
                </a:solidFill>
              </a:rPr>
              <a:t>Праця</a:t>
            </a:r>
            <a:r>
              <a:rPr lang="ru-RU" sz="5400" i="1" dirty="0" smtClean="0">
                <a:solidFill>
                  <a:srgbClr val="FF0000"/>
                </a:solidFill>
              </a:rPr>
              <a:t> </a:t>
            </a:r>
            <a:r>
              <a:rPr lang="ru-RU" sz="5400" i="1" smtClean="0">
                <a:solidFill>
                  <a:srgbClr val="FF0000"/>
                </a:solidFill>
              </a:rPr>
              <a:t>кінчається</a:t>
            </a:r>
            <a:r>
              <a:rPr lang="ru-RU" sz="5400" i="1" dirty="0" smtClean="0">
                <a:solidFill>
                  <a:srgbClr val="FF0000"/>
                </a:solidFill>
              </a:rPr>
              <a:t> </a:t>
            </a:r>
            <a:r>
              <a:rPr lang="ru-RU" sz="5400" i="1" dirty="0" smtClean="0">
                <a:solidFill>
                  <a:srgbClr val="FF0000"/>
                </a:solidFill>
              </a:rPr>
              <a:t>, </a:t>
            </a:r>
            <a:r>
              <a:rPr lang="ru-RU" sz="5400" i="1" dirty="0" err="1" smtClean="0">
                <a:solidFill>
                  <a:srgbClr val="FF0000"/>
                </a:solidFill>
              </a:rPr>
              <a:t>але</a:t>
            </a:r>
            <a:r>
              <a:rPr lang="ru-RU" sz="5400" i="1" dirty="0" smtClean="0">
                <a:solidFill>
                  <a:srgbClr val="FF0000"/>
                </a:solidFill>
              </a:rPr>
              <a:t> добре </a:t>
            </a:r>
            <a:r>
              <a:rPr lang="ru-RU" sz="5400" i="1" dirty="0" err="1" smtClean="0">
                <a:solidFill>
                  <a:srgbClr val="FF0000"/>
                </a:solidFill>
              </a:rPr>
              <a:t>виконана</a:t>
            </a:r>
            <a:r>
              <a:rPr lang="ru-RU" sz="5400" i="1" dirty="0" smtClean="0">
                <a:solidFill>
                  <a:srgbClr val="FF0000"/>
                </a:solidFill>
              </a:rPr>
              <a:t> робота </a:t>
            </a:r>
          </a:p>
          <a:p>
            <a:pPr algn="r"/>
            <a:r>
              <a:rPr lang="ru-RU" sz="5400" i="1" dirty="0" smtClean="0">
                <a:solidFill>
                  <a:srgbClr val="FF0000"/>
                </a:solidFill>
              </a:rPr>
              <a:t>не </a:t>
            </a:r>
            <a:r>
              <a:rPr lang="ru-RU" sz="5400" i="1" dirty="0" err="1" smtClean="0">
                <a:solidFill>
                  <a:srgbClr val="FF0000"/>
                </a:solidFill>
              </a:rPr>
              <a:t>пропаде</a:t>
            </a:r>
            <a:r>
              <a:rPr lang="ru-RU" sz="5400" i="1" dirty="0" smtClean="0">
                <a:solidFill>
                  <a:srgbClr val="FF0000"/>
                </a:solidFill>
              </a:rPr>
              <a:t> </a:t>
            </a:r>
          </a:p>
          <a:p>
            <a:pPr algn="r"/>
            <a:r>
              <a:rPr lang="ru-RU" sz="2400" i="1" dirty="0" smtClean="0">
                <a:solidFill>
                  <a:srgbClr val="FF0000"/>
                </a:solidFill>
                <a:hlinkClick r:id="rId2"/>
              </a:rPr>
              <a:t>Марк </a:t>
            </a:r>
            <a:r>
              <a:rPr lang="ru-RU" sz="2400" i="1" dirty="0" err="1" smtClean="0">
                <a:solidFill>
                  <a:srgbClr val="FF0000"/>
                </a:solidFill>
                <a:hlinkClick r:id="rId2"/>
              </a:rPr>
              <a:t>Порцій</a:t>
            </a:r>
            <a:r>
              <a:rPr lang="ru-RU" sz="2400" i="1" dirty="0" smtClean="0">
                <a:solidFill>
                  <a:srgbClr val="FF0000"/>
                </a:solidFill>
                <a:hlinkClick r:id="rId2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hlinkClick r:id="rId2"/>
              </a:rPr>
              <a:t>Катон</a:t>
            </a:r>
            <a:r>
              <a:rPr lang="ru-RU" sz="2400" i="1" dirty="0" smtClean="0">
                <a:solidFill>
                  <a:srgbClr val="FF0000"/>
                </a:solidFill>
                <a:hlinkClick r:id="rId2"/>
              </a:rPr>
              <a:t> Старший</a:t>
            </a:r>
            <a:r>
              <a:rPr lang="ru-RU" sz="2400" dirty="0" smtClean="0">
                <a:hlinkClick r:id="rId2"/>
              </a:rPr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Монумент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Мати</a:t>
            </a:r>
            <a:r>
              <a:rPr lang="ru-RU" dirty="0" smtClean="0"/>
              <a:t> – </a:t>
            </a:r>
            <a:r>
              <a:rPr lang="ru-RU" dirty="0" err="1" smtClean="0"/>
              <a:t>Вітчизна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00174"/>
            <a:ext cx="5529298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b="1" dirty="0" err="1" smtClean="0"/>
              <a:t>Телевежа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м. </a:t>
            </a:r>
            <a:r>
              <a:rPr lang="ru-RU" dirty="0" err="1" smtClean="0"/>
              <a:t>Київ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428736"/>
            <a:ext cx="492922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Електронні ресурси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https://yandex.ua/images/search?text</a:t>
            </a:r>
            <a:endParaRPr lang="uk-UA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http://dprofpzz.org.ua/leaders/vislovi/?pn=3</a:t>
            </a:r>
            <a:endParaRPr lang="uk-UA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ГЕФЕСТ – БОГ ВОГНЮ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9144000" cy="5357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500062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28"/>
            <a:ext cx="3714744" cy="299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286124"/>
            <a:ext cx="650085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Георг </a:t>
            </a:r>
            <a:r>
              <a:rPr lang="ru-RU" dirty="0" err="1" smtClean="0"/>
              <a:t>Вільгельм</a:t>
            </a:r>
            <a:r>
              <a:rPr lang="ru-RU" dirty="0" smtClean="0"/>
              <a:t> </a:t>
            </a:r>
            <a:r>
              <a:rPr lang="ru-RU" b="1" dirty="0" err="1" smtClean="0"/>
              <a:t>Ріхман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6896" y="1571612"/>
            <a:ext cx="6502689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86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Микола Гаврилович </a:t>
            </a:r>
            <a:r>
              <a:rPr lang="uk-UA" dirty="0" err="1" smtClean="0"/>
              <a:t>Слав'янов</a:t>
            </a:r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884" y="1600200"/>
            <a:ext cx="30162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901014" cy="11429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>
                <a:hlinkClick r:id="rId2"/>
              </a:rPr>
              <a:t/>
            </a:r>
            <a:br>
              <a:rPr lang="ru-RU" sz="3100" dirty="0" smtClean="0">
                <a:hlinkClick r:id="rId2"/>
              </a:rPr>
            </a:br>
            <a:r>
              <a:rPr lang="ru-RU" sz="3100" dirty="0" err="1" smtClean="0">
                <a:hlinkClick r:id="rId2"/>
              </a:rPr>
              <a:t>Євгену</a:t>
            </a:r>
            <a:r>
              <a:rPr lang="ru-RU" sz="3100" dirty="0" smtClean="0">
                <a:hlinkClick r:id="rId2"/>
              </a:rPr>
              <a:t> Патону присудили </a:t>
            </a:r>
            <a:r>
              <a:rPr lang="ru-RU" sz="3100" dirty="0" err="1" smtClean="0">
                <a:hlinkClick r:id="rId2"/>
              </a:rPr>
              <a:t>Сталінську</a:t>
            </a:r>
            <a:r>
              <a:rPr lang="ru-RU" sz="3100" dirty="0" smtClean="0">
                <a:hlinkClick r:id="rId2"/>
              </a:rPr>
              <a:t> </a:t>
            </a:r>
            <a:r>
              <a:rPr lang="ru-RU" sz="3100" dirty="0" err="1" smtClean="0">
                <a:hlinkClick r:id="rId2"/>
              </a:rPr>
              <a:t>премію</a:t>
            </a:r>
            <a:r>
              <a:rPr lang="ru-RU" sz="3100" dirty="0" smtClean="0">
                <a:hlinkClick r:id="rId2"/>
              </a:rPr>
              <a:t> (1941) </a:t>
            </a:r>
            <a:r>
              <a:rPr lang="ru-RU" sz="3100" dirty="0" err="1" smtClean="0"/>
              <a:t>Євген</a:t>
            </a:r>
            <a:r>
              <a:rPr lang="ru-RU" sz="3100" dirty="0" smtClean="0"/>
              <a:t> </a:t>
            </a:r>
            <a:r>
              <a:rPr lang="ru-RU" sz="3100" b="1" dirty="0" smtClean="0"/>
              <a:t>Патон</a:t>
            </a:r>
            <a:r>
              <a:rPr lang="ru-RU" sz="3100" dirty="0" smtClean="0"/>
              <a:t> </a:t>
            </a:r>
            <a:r>
              <a:rPr lang="ru-RU" sz="3100" dirty="0" err="1" smtClean="0"/>
              <a:t>c</a:t>
            </a:r>
            <a:r>
              <a:rPr lang="ru-RU" sz="3100" dirty="0" smtClean="0"/>
              <a:t> </a:t>
            </a:r>
            <a:r>
              <a:rPr lang="ru-RU" sz="3100" dirty="0" err="1" smtClean="0"/>
              <a:t>моделлю</a:t>
            </a:r>
            <a:r>
              <a:rPr lang="ru-RU" sz="3100" dirty="0" smtClean="0"/>
              <a:t> танка Т-34.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8929718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err="1" smtClean="0"/>
              <a:t>Цільнозварний</a:t>
            </a:r>
            <a:r>
              <a:rPr lang="ru-RU" sz="4000" dirty="0" smtClean="0"/>
              <a:t> </a:t>
            </a:r>
            <a:r>
              <a:rPr lang="ru-RU" sz="4000" dirty="0" err="1" smtClean="0"/>
              <a:t>металевий</a:t>
            </a:r>
            <a:r>
              <a:rPr lang="ru-RU" sz="4000" dirty="0" smtClean="0"/>
              <a:t> </a:t>
            </a:r>
            <a:r>
              <a:rPr lang="ru-RU" sz="4000" dirty="0" err="1" smtClean="0"/>
              <a:t>міст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err="1" smtClean="0"/>
              <a:t>ім</a:t>
            </a:r>
            <a:r>
              <a:rPr lang="ru-RU" sz="4000" dirty="0" smtClean="0"/>
              <a:t>. Є. Патона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2428" y="1600200"/>
            <a:ext cx="743914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38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«ЗВАРЮВАННЯ –  ЦЕ  МИСТЕЦТВО» </vt:lpstr>
      <vt:lpstr>ГЕФЕСТ – БОГ ВОГНЮ</vt:lpstr>
      <vt:lpstr>Слайд 3</vt:lpstr>
      <vt:lpstr>Георг Вільгельм Ріхман </vt:lpstr>
      <vt:lpstr>Слайд 5</vt:lpstr>
      <vt:lpstr>Микола Гаврилович Слав'янов </vt:lpstr>
      <vt:lpstr>Слайд 7</vt:lpstr>
      <vt:lpstr> Євгену Патону присудили Сталінську премію (1941) Євген Патон c моделлю танка Т-34. </vt:lpstr>
      <vt:lpstr> Цільнозварний металевий міст  ім. Є. Патона </vt:lpstr>
      <vt:lpstr> Монумент  «Мати – Вітчизна» </vt:lpstr>
      <vt:lpstr>Телевежа м. Київ</vt:lpstr>
      <vt:lpstr>Електронні ресурси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c400</cp:lastModifiedBy>
  <cp:revision>35</cp:revision>
  <dcterms:modified xsi:type="dcterms:W3CDTF">2016-11-30T08:51:30Z</dcterms:modified>
</cp:coreProperties>
</file>